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.xml" ContentType="application/vnd.openxmlformats-officedocument.presentationml.notesSl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notesSlides/notesSlide2.xml" ContentType="application/vnd.openxmlformats-officedocument.presentationml.notesSlide+xml"/>
  <Override PartName="/ppt/charts/chart1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3.xml" ContentType="application/vnd.openxmlformats-officedocument.presentationml.notesSlide+xml"/>
  <Override PartName="/ppt/charts/chart14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4.xml" ContentType="application/vnd.openxmlformats-officedocument.presentationml.notesSlide+xml"/>
  <Override PartName="/ppt/charts/chart15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5.xml" ContentType="application/vnd.openxmlformats-officedocument.presentationml.notesSlide+xml"/>
  <Override PartName="/ppt/charts/chart16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6.xml" ContentType="application/vnd.openxmlformats-officedocument.presentationml.notesSlide+xml"/>
  <Override PartName="/ppt/charts/chart17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7.xml" ContentType="application/vnd.openxmlformats-officedocument.presentationml.notesSlide+xml"/>
  <Override PartName="/ppt/charts/chart18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8.xml" ContentType="application/vnd.openxmlformats-officedocument.presentationml.notesSlide+xml"/>
  <Override PartName="/ppt/charts/chart19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9.xml" ContentType="application/vnd.openxmlformats-officedocument.presentationml.notesSlide+xml"/>
  <Override PartName="/ppt/charts/chart20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10.xml" ContentType="application/vnd.openxmlformats-officedocument.presentationml.notesSlide+xml"/>
  <Override PartName="/ppt/charts/chart21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charts/chart22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72"/>
  </p:notesMasterIdLst>
  <p:handoutMasterIdLst>
    <p:handoutMasterId r:id="rId73"/>
  </p:handoutMasterIdLst>
  <p:sldIdLst>
    <p:sldId id="267" r:id="rId2"/>
    <p:sldId id="367" r:id="rId3"/>
    <p:sldId id="268" r:id="rId4"/>
    <p:sldId id="351" r:id="rId5"/>
    <p:sldId id="339" r:id="rId6"/>
    <p:sldId id="272" r:id="rId7"/>
    <p:sldId id="344" r:id="rId8"/>
    <p:sldId id="373" r:id="rId9"/>
    <p:sldId id="329" r:id="rId10"/>
    <p:sldId id="316" r:id="rId11"/>
    <p:sldId id="318" r:id="rId12"/>
    <p:sldId id="374" r:id="rId13"/>
    <p:sldId id="375" r:id="rId14"/>
    <p:sldId id="337" r:id="rId15"/>
    <p:sldId id="376" r:id="rId16"/>
    <p:sldId id="353" r:id="rId17"/>
    <p:sldId id="362" r:id="rId18"/>
    <p:sldId id="363" r:id="rId19"/>
    <p:sldId id="364" r:id="rId20"/>
    <p:sldId id="365" r:id="rId21"/>
    <p:sldId id="330" r:id="rId22"/>
    <p:sldId id="331" r:id="rId23"/>
    <p:sldId id="332" r:id="rId24"/>
    <p:sldId id="333" r:id="rId25"/>
    <p:sldId id="335" r:id="rId26"/>
    <p:sldId id="336" r:id="rId27"/>
    <p:sldId id="379" r:id="rId28"/>
    <p:sldId id="377" r:id="rId29"/>
    <p:sldId id="368" r:id="rId30"/>
    <p:sldId id="270" r:id="rId31"/>
    <p:sldId id="370" r:id="rId32"/>
    <p:sldId id="284" r:id="rId33"/>
    <p:sldId id="299" r:id="rId34"/>
    <p:sldId id="300" r:id="rId35"/>
    <p:sldId id="302" r:id="rId36"/>
    <p:sldId id="371" r:id="rId37"/>
    <p:sldId id="304" r:id="rId38"/>
    <p:sldId id="305" r:id="rId39"/>
    <p:sldId id="306" r:id="rId40"/>
    <p:sldId id="307" r:id="rId41"/>
    <p:sldId id="325" r:id="rId42"/>
    <p:sldId id="326" r:id="rId43"/>
    <p:sldId id="327" r:id="rId44"/>
    <p:sldId id="328" r:id="rId45"/>
    <p:sldId id="369" r:id="rId46"/>
    <p:sldId id="280" r:id="rId47"/>
    <p:sldId id="312" r:id="rId48"/>
    <p:sldId id="380" r:id="rId49"/>
    <p:sldId id="346" r:id="rId50"/>
    <p:sldId id="311" r:id="rId51"/>
    <p:sldId id="347" r:id="rId52"/>
    <p:sldId id="310" r:id="rId53"/>
    <p:sldId id="279" r:id="rId54"/>
    <p:sldId id="338" r:id="rId55"/>
    <p:sldId id="319" r:id="rId56"/>
    <p:sldId id="378" r:id="rId57"/>
    <p:sldId id="341" r:id="rId58"/>
    <p:sldId id="286" r:id="rId59"/>
    <p:sldId id="349" r:id="rId60"/>
    <p:sldId id="354" r:id="rId61"/>
    <p:sldId id="355" r:id="rId62"/>
    <p:sldId id="356" r:id="rId63"/>
    <p:sldId id="342" r:id="rId64"/>
    <p:sldId id="281" r:id="rId65"/>
    <p:sldId id="322" r:id="rId66"/>
    <p:sldId id="323" r:id="rId67"/>
    <p:sldId id="292" r:id="rId68"/>
    <p:sldId id="345" r:id="rId69"/>
    <p:sldId id="273" r:id="rId70"/>
    <p:sldId id="348" r:id="rId71"/>
  </p:sldIdLst>
  <p:sldSz cx="12192000" cy="6858000"/>
  <p:notesSz cx="6858000" cy="9144000"/>
  <p:embeddedFontLst>
    <p:embeddedFont>
      <p:font typeface="Tahoma" panose="020B0604030504040204" pitchFamily="34" charset="0"/>
      <p:regular r:id="rId74"/>
      <p:bold r:id="rId75"/>
    </p:embeddedFont>
    <p:embeddedFont>
      <p:font typeface="Trebuchet MS" panose="020B0603020202020204" pitchFamily="34" charset="0"/>
      <p:regular r:id="rId76"/>
      <p:bold r:id="rId77"/>
      <p:italic r:id="rId78"/>
      <p:boldItalic r:id="rId79"/>
    </p:embeddedFont>
    <p:embeddedFont>
      <p:font typeface="Verdana" panose="020B0604030504040204" pitchFamily="34" charset="0"/>
      <p:regular r:id="rId80"/>
      <p:bold r:id="rId81"/>
      <p:italic r:id="rId82"/>
      <p:boldItalic r:id="rId83"/>
    </p:embeddedFont>
  </p:embeddedFontLst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EE0DBBC1-633D-4F5A-84E4-261172C49088}">
          <p14:sldIdLst>
            <p14:sldId id="267"/>
            <p14:sldId id="367"/>
            <p14:sldId id="268"/>
            <p14:sldId id="351"/>
            <p14:sldId id="339"/>
            <p14:sldId id="272"/>
            <p14:sldId id="344"/>
            <p14:sldId id="373"/>
            <p14:sldId id="329"/>
            <p14:sldId id="316"/>
            <p14:sldId id="318"/>
            <p14:sldId id="374"/>
            <p14:sldId id="375"/>
            <p14:sldId id="337"/>
            <p14:sldId id="376"/>
            <p14:sldId id="353"/>
            <p14:sldId id="362"/>
            <p14:sldId id="363"/>
            <p14:sldId id="364"/>
            <p14:sldId id="365"/>
            <p14:sldId id="330"/>
            <p14:sldId id="331"/>
            <p14:sldId id="332"/>
            <p14:sldId id="333"/>
            <p14:sldId id="335"/>
            <p14:sldId id="336"/>
            <p14:sldId id="379"/>
            <p14:sldId id="377"/>
            <p14:sldId id="368"/>
            <p14:sldId id="270"/>
            <p14:sldId id="370"/>
            <p14:sldId id="284"/>
            <p14:sldId id="299"/>
            <p14:sldId id="300"/>
            <p14:sldId id="302"/>
            <p14:sldId id="371"/>
            <p14:sldId id="304"/>
            <p14:sldId id="305"/>
            <p14:sldId id="306"/>
            <p14:sldId id="307"/>
            <p14:sldId id="325"/>
            <p14:sldId id="326"/>
            <p14:sldId id="327"/>
            <p14:sldId id="328"/>
            <p14:sldId id="369"/>
            <p14:sldId id="280"/>
            <p14:sldId id="312"/>
            <p14:sldId id="380"/>
            <p14:sldId id="346"/>
            <p14:sldId id="311"/>
            <p14:sldId id="347"/>
            <p14:sldId id="310"/>
            <p14:sldId id="279"/>
            <p14:sldId id="338"/>
            <p14:sldId id="319"/>
            <p14:sldId id="378"/>
            <p14:sldId id="341"/>
            <p14:sldId id="286"/>
            <p14:sldId id="349"/>
            <p14:sldId id="354"/>
            <p14:sldId id="355"/>
            <p14:sldId id="356"/>
            <p14:sldId id="342"/>
            <p14:sldId id="281"/>
            <p14:sldId id="322"/>
            <p14:sldId id="323"/>
            <p14:sldId id="292"/>
            <p14:sldId id="345"/>
            <p14:sldId id="273"/>
            <p14:sldId id="34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581"/>
    <a:srgbClr val="036D99"/>
    <a:srgbClr val="0B4581"/>
    <a:srgbClr val="009999"/>
    <a:srgbClr val="1579A1"/>
    <a:srgbClr val="E4E4E4"/>
    <a:srgbClr val="02527A"/>
    <a:srgbClr val="00618E"/>
    <a:srgbClr val="016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122" autoAdjust="0"/>
    <p:restoredTop sz="94671"/>
  </p:normalViewPr>
  <p:slideViewPr>
    <p:cSldViewPr snapToGrid="0">
      <p:cViewPr varScale="1">
        <p:scale>
          <a:sx n="82" d="100"/>
          <a:sy n="82" d="100"/>
        </p:scale>
        <p:origin x="52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55" d="100"/>
          <a:sy n="155" d="100"/>
        </p:scale>
        <p:origin x="6848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1.fntdata"/><Relationship Id="rId79" Type="http://schemas.openxmlformats.org/officeDocument/2006/relationships/font" Target="fonts/font6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80" Type="http://schemas.openxmlformats.org/officeDocument/2006/relationships/font" Target="fonts/font7.fntdata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2.fntdata"/><Relationship Id="rId83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78" Type="http://schemas.openxmlformats.org/officeDocument/2006/relationships/font" Target="fonts/font5.fntdata"/><Relationship Id="rId81" Type="http://schemas.openxmlformats.org/officeDocument/2006/relationships/font" Target="fonts/font8.fntdata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3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font" Target="fonts/font9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\\10.5.34.70\Rodrigo%20Silva\HDS\2023\cuenta%20publica%202023\resumen%20cuenta%20publica%202023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\\10.5.34.70\Rodrigo%20Silva\HDS\2023\cuenta%20publica%202023\resumen%20cuenta%20publica%202023.xlsx" TargetMode="Externa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\\10.5.34.70\Rodrigo%20Silva\HDS\2023\cuenta%20publica%202023\resumen%20cuenta%20publica%202023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\\10.5.34.70\Rodrigo%20Silva\HDS\2023\cuenta%20publica%202023\resumen%20cuenta%20publica%202023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\\10.5.34.70\Rodrigo%20Silva\HDS\2023\cuenta%20publica%202023\resumen%20cuenta%20publica%202023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\\10.5.34.70\Rodrigo%20Silva\HDS\2023\cuenta%20publica%202023\resumen%20cuenta%20publica%202023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\\10.5.34.70\Rodrigo%20Silva\HDS\2023\cuenta%20publica%202023\resumen%20cuenta%20publica%202023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10.5.34.70\Rodrigo%20Silva\HDS\2023\cuenta%20publica%202023\resumen%20cuenta%20publica%202023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dk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 SUBSIDIO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72F9-4767-A13E-042BAB9834E7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72F9-4767-A13E-042BAB9834E7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72F9-4767-A13E-042BAB9834E7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72F9-4767-A13E-042BAB9834E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dk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EDUCACION</c:v>
                </c:pt>
                <c:pt idx="1">
                  <c:v>ACUERDO DE UNION CIVIL</c:v>
                </c:pt>
                <c:pt idx="2">
                  <c:v>NACIMIENTO</c:v>
                </c:pt>
                <c:pt idx="3">
                  <c:v>MATRIMONIO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153</c:v>
                </c:pt>
                <c:pt idx="1">
                  <c:v>1</c:v>
                </c:pt>
                <c:pt idx="2">
                  <c:v>8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95-4C1F-8DB2-7BC97CB6B29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72200063"/>
        <c:axId val="1872200559"/>
      </c:barChart>
      <c:catAx>
        <c:axId val="18722000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  <c:crossAx val="1872200559"/>
        <c:crosses val="autoZero"/>
        <c:auto val="1"/>
        <c:lblAlgn val="ctr"/>
        <c:lblOffset val="100"/>
        <c:noMultiLvlLbl val="0"/>
      </c:catAx>
      <c:valAx>
        <c:axId val="18722005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  <c:crossAx val="1872200063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dk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12700" cap="flat" cmpd="sng" algn="ctr">
      <a:solidFill>
        <a:srgbClr val="036D99"/>
      </a:solidFill>
      <a:prstDash val="solid"/>
      <a:miter lim="800000"/>
    </a:ln>
    <a:effectLst>
      <a:glow rad="139700">
        <a:schemeClr val="accent5">
          <a:satMod val="175000"/>
          <a:alpha val="40000"/>
        </a:schemeClr>
      </a:glow>
    </a:effectLst>
  </c:spPr>
  <c:txPr>
    <a:bodyPr/>
    <a:lstStyle/>
    <a:p>
      <a:pPr>
        <a:defRPr>
          <a:solidFill>
            <a:schemeClr val="dk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pPr>
      <a:endParaRPr lang="es-MX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/>
              <a:t>Egresos pacientes hospitalizados por año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'cuenta publica 2023'!$A$46</c:f>
              <c:strCache>
                <c:ptCount val="1"/>
                <c:pt idx="0">
                  <c:v> Área Psiquiatría Adulto Corta estadía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'cuenta publica 2023'!$G$45:$K$45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'cuenta publica 2023'!$G$46:$K$46</c:f>
              <c:numCache>
                <c:formatCode>General</c:formatCode>
                <c:ptCount val="5"/>
                <c:pt idx="0">
                  <c:v>575</c:v>
                </c:pt>
                <c:pt idx="1">
                  <c:v>453</c:v>
                </c:pt>
                <c:pt idx="2">
                  <c:v>533</c:v>
                </c:pt>
                <c:pt idx="3">
                  <c:v>436</c:v>
                </c:pt>
                <c:pt idx="4">
                  <c:v>462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4F-4864-9563-223C3B94E613}"/>
            </c:ext>
          </c:extLst>
        </c:ser>
        <c:ser>
          <c:idx val="1"/>
          <c:order val="1"/>
          <c:tx>
            <c:strRef>
              <c:f>'cuenta publica 2023'!$A$47</c:f>
              <c:strCache>
                <c:ptCount val="1"/>
                <c:pt idx="0">
                  <c:v> Área Psiquiatría Adulto Mediana estadía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'cuenta publica 2023'!$G$45:$K$45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'cuenta publica 2023'!$G$47:$K$47</c:f>
              <c:numCache>
                <c:formatCode>General</c:formatCode>
                <c:ptCount val="5"/>
                <c:pt idx="0">
                  <c:v>18</c:v>
                </c:pt>
                <c:pt idx="1">
                  <c:v>22</c:v>
                </c:pt>
                <c:pt idx="2">
                  <c:v>17</c:v>
                </c:pt>
                <c:pt idx="3">
                  <c:v>14</c:v>
                </c:pt>
                <c:pt idx="4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14F-4864-9563-223C3B94E613}"/>
            </c:ext>
          </c:extLst>
        </c:ser>
        <c:ser>
          <c:idx val="2"/>
          <c:order val="2"/>
          <c:tx>
            <c:strRef>
              <c:f>'cuenta publica 2023'!$A$48</c:f>
              <c:strCache>
                <c:ptCount val="1"/>
                <c:pt idx="0">
                  <c:v>Área Psiquiatría Infanto-adolescente corta estadía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'cuenta publica 2023'!$G$45:$K$45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'cuenta publica 2023'!$G$48:$K$48</c:f>
              <c:numCache>
                <c:formatCode>General</c:formatCode>
                <c:ptCount val="5"/>
                <c:pt idx="0">
                  <c:v>44</c:v>
                </c:pt>
                <c:pt idx="1">
                  <c:v>43</c:v>
                </c:pt>
                <c:pt idx="2">
                  <c:v>52</c:v>
                </c:pt>
                <c:pt idx="3">
                  <c:v>38</c:v>
                </c:pt>
                <c:pt idx="4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14F-4864-9563-223C3B94E613}"/>
            </c:ext>
          </c:extLst>
        </c:ser>
        <c:ser>
          <c:idx val="3"/>
          <c:order val="3"/>
          <c:tx>
            <c:strRef>
              <c:f>'cuenta publica 2023'!$A$49</c:f>
              <c:strCache>
                <c:ptCount val="1"/>
                <c:pt idx="0">
                  <c:v>UPFT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'cuenta publica 2023'!$G$45:$K$45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'cuenta publica 2023'!$G$49:$K$49</c:f>
              <c:numCache>
                <c:formatCode>General</c:formatCode>
                <c:ptCount val="5"/>
                <c:pt idx="0">
                  <c:v>30</c:v>
                </c:pt>
                <c:pt idx="1">
                  <c:v>24</c:v>
                </c:pt>
                <c:pt idx="2">
                  <c:v>15</c:v>
                </c:pt>
                <c:pt idx="3">
                  <c:v>2</c:v>
                </c:pt>
                <c:pt idx="4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14F-4864-9563-223C3B94E61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52535040"/>
        <c:axId val="152536576"/>
        <c:axId val="0"/>
      </c:bar3DChart>
      <c:catAx>
        <c:axId val="152535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2536576"/>
        <c:crosses val="autoZero"/>
        <c:auto val="1"/>
        <c:lblAlgn val="ctr"/>
        <c:lblOffset val="100"/>
        <c:noMultiLvlLbl val="0"/>
      </c:catAx>
      <c:valAx>
        <c:axId val="152536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2535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1381944864"/>
        <c:axId val="-1381937248"/>
        <c:axId val="0"/>
      </c:bar3DChart>
      <c:catAx>
        <c:axId val="-138194486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-1381937248"/>
        <c:crosses val="autoZero"/>
        <c:auto val="1"/>
        <c:lblAlgn val="ctr"/>
        <c:lblOffset val="100"/>
        <c:noMultiLvlLbl val="0"/>
      </c:catAx>
      <c:valAx>
        <c:axId val="-1381937248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-138194486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endParaRPr lang="es-CL" dirty="0"/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'cuenta publica 2023'!$B$91</c:f>
              <c:strCache>
                <c:ptCount val="1"/>
                <c:pt idx="0">
                  <c:v>año actual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'cuenta publica 2023'!$A$92:$A$102</c:f>
              <c:strCache>
                <c:ptCount val="11"/>
                <c:pt idx="0">
                  <c:v>...ASOC. A VIOLENCIA</c:v>
                </c:pt>
                <c:pt idx="1">
                  <c:v>DEMENCIA</c:v>
                </c:pt>
                <c:pt idx="2">
                  <c:v>DEPRESION UNIPOLAR</c:v>
                </c:pt>
                <c:pt idx="3">
                  <c:v>RETRASO MENTAL</c:v>
                </c:pt>
                <c:pt idx="4">
                  <c:v>TRAST. GENERALIZADOS DEL DESARROLLO</c:v>
                </c:pt>
                <c:pt idx="5">
                  <c:v>TRASTORNO BIPOLAR</c:v>
                </c:pt>
                <c:pt idx="6">
                  <c:v>TRASTORNO DE LA PERSONALIDAD</c:v>
                </c:pt>
                <c:pt idx="7">
                  <c:v>TRASTORNO POR ABUSO DE SUSTANCIAS</c:v>
                </c:pt>
                <c:pt idx="8">
                  <c:v>TRASTORNO PSICOTICO</c:v>
                </c:pt>
                <c:pt idx="9">
                  <c:v>TRASTORNOS DE ADAPTACION</c:v>
                </c:pt>
                <c:pt idx="10">
                  <c:v>TRASTORNOS DE ANSIEDAD Y DEL COMPORTAMIENTO</c:v>
                </c:pt>
              </c:strCache>
            </c:strRef>
          </c:cat>
          <c:val>
            <c:numRef>
              <c:f>'cuenta publica 2023'!$B$92:$B$102</c:f>
              <c:numCache>
                <c:formatCode>General</c:formatCode>
                <c:ptCount val="11"/>
                <c:pt idx="0">
                  <c:v>6</c:v>
                </c:pt>
                <c:pt idx="1">
                  <c:v>4</c:v>
                </c:pt>
                <c:pt idx="2">
                  <c:v>41</c:v>
                </c:pt>
                <c:pt idx="3">
                  <c:v>16</c:v>
                </c:pt>
                <c:pt idx="4">
                  <c:v>4</c:v>
                </c:pt>
                <c:pt idx="5">
                  <c:v>76</c:v>
                </c:pt>
                <c:pt idx="6">
                  <c:v>110</c:v>
                </c:pt>
                <c:pt idx="7">
                  <c:v>120</c:v>
                </c:pt>
                <c:pt idx="8">
                  <c:v>123</c:v>
                </c:pt>
                <c:pt idx="9">
                  <c:v>13</c:v>
                </c:pt>
                <c:pt idx="1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64-42D2-8A5F-FAE9AE1F86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0650880"/>
        <c:axId val="150652416"/>
        <c:axId val="0"/>
      </c:bar3DChart>
      <c:catAx>
        <c:axId val="1506508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50652416"/>
        <c:crosses val="autoZero"/>
        <c:auto val="1"/>
        <c:lblAlgn val="ctr"/>
        <c:lblOffset val="100"/>
        <c:noMultiLvlLbl val="0"/>
      </c:catAx>
      <c:valAx>
        <c:axId val="1506524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065088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Promedio Dias estada 2023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'cuenta publica 2023'!$M$67</c:f>
              <c:strCache>
                <c:ptCount val="1"/>
                <c:pt idx="0">
                  <c:v>Total general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'cuenta publica 2023'!$L$68:$L$71</c:f>
              <c:strCache>
                <c:ptCount val="4"/>
                <c:pt idx="0">
                  <c:v>Area Psiquiatría Adulto Corta estadía</c:v>
                </c:pt>
                <c:pt idx="1">
                  <c:v>Area Psiquiatría Adulto Mediana estadía</c:v>
                </c:pt>
                <c:pt idx="2">
                  <c:v>Area Psiquiatría Infanto-adolescente corta estadía</c:v>
                </c:pt>
                <c:pt idx="3">
                  <c:v>UPFT</c:v>
                </c:pt>
              </c:strCache>
            </c:strRef>
          </c:cat>
          <c:val>
            <c:numRef>
              <c:f>'cuenta publica 2023'!$M$68:$M$71</c:f>
              <c:numCache>
                <c:formatCode>0</c:formatCode>
                <c:ptCount val="4"/>
                <c:pt idx="0">
                  <c:v>39.424242424242422</c:v>
                </c:pt>
                <c:pt idx="1">
                  <c:v>393.53846153846155</c:v>
                </c:pt>
                <c:pt idx="2">
                  <c:v>48.930232558139537</c:v>
                </c:pt>
                <c:pt idx="3">
                  <c:v>284.18181818181819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86-4862-AB8C-74B0AB08FC2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52563712"/>
        <c:axId val="152565248"/>
      </c:barChart>
      <c:catAx>
        <c:axId val="152563712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2565248"/>
        <c:crosses val="autoZero"/>
        <c:auto val="1"/>
        <c:lblAlgn val="ctr"/>
        <c:lblOffset val="100"/>
        <c:noMultiLvlLbl val="0"/>
      </c:catAx>
      <c:valAx>
        <c:axId val="1525652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2563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/>
              <a:t>Programación / Producción consultas médicas 2023 HDS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09181074684281"/>
          <c:y val="0.15254979895493431"/>
          <c:w val="0.70464849327163492"/>
          <c:h val="0.7705022304263207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'cuenta publica 2023'!$A$170</c:f>
              <c:strCache>
                <c:ptCount val="1"/>
                <c:pt idx="0">
                  <c:v>Presencial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'cuenta publica 2023'!$C$169:$D$169</c:f>
              <c:strCache>
                <c:ptCount val="2"/>
                <c:pt idx="0">
                  <c:v>Programación</c:v>
                </c:pt>
                <c:pt idx="1">
                  <c:v>Producción</c:v>
                </c:pt>
              </c:strCache>
            </c:strRef>
          </c:cat>
          <c:val>
            <c:numRef>
              <c:f>'cuenta publica 2023'!$C$170:$D$170</c:f>
              <c:numCache>
                <c:formatCode>General</c:formatCode>
                <c:ptCount val="2"/>
                <c:pt idx="0">
                  <c:v>9225</c:v>
                </c:pt>
                <c:pt idx="1">
                  <c:v>10421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D9-4526-AE31-B6751EAFE546}"/>
            </c:ext>
          </c:extLst>
        </c:ser>
        <c:ser>
          <c:idx val="1"/>
          <c:order val="1"/>
          <c:tx>
            <c:strRef>
              <c:f>'cuenta publica 2023'!$A$171</c:f>
              <c:strCache>
                <c:ptCount val="1"/>
                <c:pt idx="0">
                  <c:v>Telematico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'cuenta publica 2023'!$C$169:$D$169</c:f>
              <c:strCache>
                <c:ptCount val="2"/>
                <c:pt idx="0">
                  <c:v>Programación</c:v>
                </c:pt>
                <c:pt idx="1">
                  <c:v>Producción</c:v>
                </c:pt>
              </c:strCache>
            </c:strRef>
          </c:cat>
          <c:val>
            <c:numRef>
              <c:f>'cuenta publica 2023'!$C$171:$D$171</c:f>
              <c:numCache>
                <c:formatCode>General</c:formatCode>
                <c:ptCount val="2"/>
                <c:pt idx="0">
                  <c:v>1125</c:v>
                </c:pt>
                <c:pt idx="1">
                  <c:v>871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6D9-4526-AE31-B6751EAFE54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67774848"/>
        <c:axId val="167780736"/>
        <c:axId val="0"/>
      </c:bar3DChart>
      <c:catAx>
        <c:axId val="16777484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67780736"/>
        <c:crosses val="autoZero"/>
        <c:auto val="1"/>
        <c:lblAlgn val="ctr"/>
        <c:lblOffset val="100"/>
        <c:noMultiLvlLbl val="0"/>
      </c:catAx>
      <c:valAx>
        <c:axId val="167780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67774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'cuenta publica 2023'!$A$263</c:f>
              <c:strCache>
                <c:ptCount val="1"/>
                <c:pt idx="0">
                  <c:v>Presencial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4378244394011551E-3"/>
                  <c:y val="-4.4722141685848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3AB-44A0-B562-44C9F1B35792}"/>
                </c:ext>
              </c:extLst>
            </c:dLbl>
            <c:dLbl>
              <c:idx val="1"/>
              <c:layout>
                <c:manualLayout>
                  <c:x val="0"/>
                  <c:y val="-3.27962372362890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3AB-44A0-B562-44C9F1B357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'cuenta publica 2023'!$C$262:$D$262</c:f>
              <c:strCache>
                <c:ptCount val="2"/>
                <c:pt idx="0">
                  <c:v>Programación</c:v>
                </c:pt>
                <c:pt idx="1">
                  <c:v>Producción</c:v>
                </c:pt>
              </c:strCache>
            </c:strRef>
          </c:cat>
          <c:val>
            <c:numRef>
              <c:f>'cuenta publica 2023'!$C$263:$D$263</c:f>
              <c:numCache>
                <c:formatCode>General</c:formatCode>
                <c:ptCount val="2"/>
                <c:pt idx="0">
                  <c:v>7676</c:v>
                </c:pt>
                <c:pt idx="1">
                  <c:v>7650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87-4B62-A786-07CEF013C608}"/>
            </c:ext>
          </c:extLst>
        </c:ser>
        <c:ser>
          <c:idx val="1"/>
          <c:order val="1"/>
          <c:tx>
            <c:strRef>
              <c:f>'cuenta publica 2023'!$A$264</c:f>
              <c:strCache>
                <c:ptCount val="1"/>
                <c:pt idx="0">
                  <c:v>Telematico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'cuenta publica 2023'!$C$262:$D$262</c:f>
              <c:strCache>
                <c:ptCount val="2"/>
                <c:pt idx="0">
                  <c:v>Programación</c:v>
                </c:pt>
                <c:pt idx="1">
                  <c:v>Producción</c:v>
                </c:pt>
              </c:strCache>
            </c:strRef>
          </c:cat>
          <c:val>
            <c:numRef>
              <c:f>'cuenta publica 2023'!$C$264:$D$264</c:f>
              <c:numCache>
                <c:formatCode>General</c:formatCode>
                <c:ptCount val="2"/>
                <c:pt idx="0">
                  <c:v>0</c:v>
                </c:pt>
                <c:pt idx="1">
                  <c:v>760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987-4B62-A786-07CEF013C6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7842176"/>
        <c:axId val="167843712"/>
        <c:axId val="0"/>
      </c:bar3DChart>
      <c:catAx>
        <c:axId val="1678421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67843712"/>
        <c:crosses val="autoZero"/>
        <c:auto val="1"/>
        <c:lblAlgn val="ctr"/>
        <c:lblOffset val="100"/>
        <c:noMultiLvlLbl val="0"/>
      </c:catAx>
      <c:valAx>
        <c:axId val="167843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67842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/>
              <a:t>Garantías de Oportunidad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'cuenta publica 2023'!$B$289</c:f>
              <c:strCache>
                <c:ptCount val="1"/>
                <c:pt idx="0">
                  <c:v>Pacientes con Garantía oportunidad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1"/>
              <c:layout>
                <c:manualLayout>
                  <c:x val="7.1609252534034877E-3"/>
                  <c:y val="2.7598255902898885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639-4CD3-A151-0DFBF6CBC849}"/>
                </c:ext>
              </c:extLst>
            </c:dLbl>
            <c:dLbl>
              <c:idx val="2"/>
              <c:layout>
                <c:manualLayout>
                  <c:x val="-5.32503907834637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639-4CD3-A151-0DFBF6CBC849}"/>
                </c:ext>
              </c:extLst>
            </c:dLbl>
            <c:dLbl>
              <c:idx val="3"/>
              <c:layout>
                <c:manualLayout>
                  <c:x val="7.1609252534034556E-3"/>
                  <c:y val="-5.519651180579777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639-4CD3-A151-0DFBF6CBC849}"/>
                </c:ext>
              </c:extLst>
            </c:dLbl>
            <c:dLbl>
              <c:idx val="4"/>
              <c:layout>
                <c:manualLayout>
                  <c:x val="3.4833378792053353E-3"/>
                  <c:y val="2.7598255902898885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639-4CD3-A151-0DFBF6CBC84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'cuenta publica 2023'!$A$290:$A$296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'cuenta publica 2023'!$B$290:$B$296</c:f>
              <c:numCache>
                <c:formatCode>General</c:formatCode>
                <c:ptCount val="7"/>
                <c:pt idx="0">
                  <c:v>281</c:v>
                </c:pt>
                <c:pt idx="1">
                  <c:v>582</c:v>
                </c:pt>
                <c:pt idx="2">
                  <c:v>553</c:v>
                </c:pt>
                <c:pt idx="3">
                  <c:v>334</c:v>
                </c:pt>
                <c:pt idx="4">
                  <c:v>534</c:v>
                </c:pt>
                <c:pt idx="5">
                  <c:v>452</c:v>
                </c:pt>
                <c:pt idx="6">
                  <c:v>506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639-4CD3-A151-0DFBF6CBC849}"/>
            </c:ext>
          </c:extLst>
        </c:ser>
        <c:ser>
          <c:idx val="1"/>
          <c:order val="1"/>
          <c:tx>
            <c:strRef>
              <c:f>'cuenta publica 2023'!$C$289</c:f>
              <c:strCache>
                <c:ptCount val="1"/>
                <c:pt idx="0">
                  <c:v>Pacientes con Garantía Cumplida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'cuenta publica 2023'!$A$290:$A$296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'cuenta publica 2023'!$C$290:$C$296</c:f>
              <c:numCache>
                <c:formatCode>General</c:formatCode>
                <c:ptCount val="7"/>
                <c:pt idx="0">
                  <c:v>281</c:v>
                </c:pt>
                <c:pt idx="1">
                  <c:v>582</c:v>
                </c:pt>
                <c:pt idx="2">
                  <c:v>553</c:v>
                </c:pt>
                <c:pt idx="3">
                  <c:v>334</c:v>
                </c:pt>
                <c:pt idx="4">
                  <c:v>534</c:v>
                </c:pt>
                <c:pt idx="5">
                  <c:v>449</c:v>
                </c:pt>
                <c:pt idx="6">
                  <c:v>506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639-4CD3-A151-0DFBF6CBC8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4757888"/>
        <c:axId val="164759424"/>
        <c:axId val="0"/>
      </c:bar3DChart>
      <c:catAx>
        <c:axId val="164757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64759424"/>
        <c:crosses val="autoZero"/>
        <c:auto val="1"/>
        <c:lblAlgn val="ctr"/>
        <c:lblOffset val="100"/>
        <c:noMultiLvlLbl val="0"/>
      </c:catAx>
      <c:valAx>
        <c:axId val="164759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64757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Lista de Espera 2023</a:t>
            </a:r>
            <a:endParaRPr lang="es-CL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'cuenta publica 2023'!$A$344</c:f>
              <c:strCache>
                <c:ptCount val="1"/>
                <c:pt idx="0">
                  <c:v>2023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7491-49D0-8D5E-459D0F471DC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7491-49D0-8D5E-459D0F471DC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7491-49D0-8D5E-459D0F471DC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7491-49D0-8D5E-459D0F471DC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7491-49D0-8D5E-459D0F471DC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7491-49D0-8D5E-459D0F471DCF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D-7491-49D0-8D5E-459D0F471DCF}"/>
              </c:ext>
            </c:extLst>
          </c:dPt>
          <c:dLbls>
            <c:dLbl>
              <c:idx val="0"/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491-49D0-8D5E-459D0F471DCF}"/>
                </c:ext>
              </c:extLst>
            </c:dLbl>
            <c:dLbl>
              <c:idx val="1"/>
              <c:layout>
                <c:manualLayout>
                  <c:x val="8.5476562004101517E-2"/>
                  <c:y val="-7.9797444345471411E-2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491-49D0-8D5E-459D0F471DCF}"/>
                </c:ext>
              </c:extLst>
            </c:dLbl>
            <c:dLbl>
              <c:idx val="2"/>
              <c:layout>
                <c:manualLayout>
                  <c:x val="9.2845231142386353E-2"/>
                  <c:y val="5.8518125853345704E-2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491-49D0-8D5E-459D0F471DCF}"/>
                </c:ext>
              </c:extLst>
            </c:dLbl>
            <c:dLbl>
              <c:idx val="3"/>
              <c:layout>
                <c:manualLayout>
                  <c:x val="-5.8949353106277087E-2"/>
                  <c:y val="4.255863698425142E-2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491-49D0-8D5E-459D0F471DCF}"/>
                </c:ext>
              </c:extLst>
            </c:dLbl>
            <c:dLbl>
              <c:idx val="4"/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7491-49D0-8D5E-459D0F471DCF}"/>
                </c:ext>
              </c:extLst>
            </c:dLbl>
            <c:dLbl>
              <c:idx val="5"/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7491-49D0-8D5E-459D0F471DCF}"/>
                </c:ext>
              </c:extLst>
            </c:dLbl>
            <c:dLbl>
              <c:idx val="6"/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7491-49D0-8D5E-459D0F471DCF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'cuenta publica 2023'!$B$339:$H$339</c:f>
              <c:strCache>
                <c:ptCount val="7"/>
                <c:pt idx="0">
                  <c:v>Atencion realizada</c:v>
                </c:pt>
                <c:pt idx="1">
                  <c:v>Renuncia o Rechazo Voluntario</c:v>
                </c:pt>
                <c:pt idx="2">
                  <c:v>Inasistencias</c:v>
                </c:pt>
                <c:pt idx="3">
                  <c:v>Fallecimiento</c:v>
                </c:pt>
                <c:pt idx="4">
                  <c:v>Contacto no corresponde</c:v>
                </c:pt>
                <c:pt idx="5">
                  <c:v>No Pertinencia</c:v>
                </c:pt>
                <c:pt idx="6">
                  <c:v>En espera</c:v>
                </c:pt>
              </c:strCache>
            </c:strRef>
          </c:cat>
          <c:val>
            <c:numRef>
              <c:f>'cuenta publica 2023'!$B$344:$H$344</c:f>
              <c:numCache>
                <c:formatCode>General</c:formatCode>
                <c:ptCount val="7"/>
                <c:pt idx="0">
                  <c:v>208</c:v>
                </c:pt>
                <c:pt idx="1">
                  <c:v>11</c:v>
                </c:pt>
                <c:pt idx="2">
                  <c:v>6</c:v>
                </c:pt>
                <c:pt idx="3">
                  <c:v>2</c:v>
                </c:pt>
                <c:pt idx="5">
                  <c:v>188</c:v>
                </c:pt>
                <c:pt idx="6">
                  <c:v>115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7491-49D0-8D5E-459D0F471DCF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CL"/>
              <a:t>PROPORCIÓN DE INGRESOS V/S NO INGRESADOS DE PACIENTES DERIVADOS A UHD</a:t>
            </a:r>
          </a:p>
        </c:rich>
      </c:tx>
      <c:layout>
        <c:manualLayout>
          <c:xMode val="edge"/>
          <c:yMode val="edge"/>
          <c:x val="0.14816546949110637"/>
          <c:y val="2.3057869229187457E-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MX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explosion val="10"/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A4A-46AC-B548-F8C58E241467}"/>
              </c:ext>
            </c:extLst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A4A-46AC-B548-F8C58E241467}"/>
              </c:ext>
            </c:extLst>
          </c:dPt>
          <c:dLbls>
            <c:dLbl>
              <c:idx val="0"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B8F6E4B9-077F-45FE-84DA-510F0BB69D22}" type="CATEGORYNAME">
                      <a:rPr lang="en-US" sz="1400"/>
                      <a:pPr>
                        <a:defRPr/>
                      </a:pPr>
                      <a:t>[NOMBRE DE CATEGORÍA]</a:t>
                    </a:fld>
                    <a:r>
                      <a:rPr lang="en-US" sz="1400" baseline="0" dirty="0"/>
                      <a:t>
</a:t>
                    </a:r>
                    <a:fld id="{8E65F721-1B3B-4730-975C-90C2EB16D3F2}" type="PERCENTAGE">
                      <a:rPr lang="en-US" sz="1400" baseline="0"/>
                      <a:pPr>
                        <a:defRPr/>
                      </a:pPr>
                      <a:t>[PORCENTAJE]</a:t>
                    </a:fld>
                    <a:endParaRPr lang="en-US" sz="1400" baseline="0" dirty="0"/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1"/>
                      </a:solidFill>
                      <a:effectLst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MX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A4A-46AC-B548-F8C58E241467}"/>
                </c:ext>
              </c:extLst>
            </c:dLbl>
            <c:dLbl>
              <c:idx val="1"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2054B22D-38E0-49AA-9FED-F4AA59580A0F}" type="CATEGORYNAME">
                      <a:rPr lang="en-US" sz="110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[NOMBRE DE CATEGORÍA]</a:t>
                    </a:fld>
                    <a:r>
                      <a:rPr lang="en-US" baseline="0" dirty="0"/>
                      <a:t>
</a:t>
                    </a:r>
                    <a:fld id="{DDD2A18E-E8D1-4382-BC4A-7A959DC7F3C0}" type="PERCENTAGE">
                      <a:rPr lang="en-US" baseline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[PORCENTAJE]</a:t>
                    </a:fld>
                    <a:endParaRPr lang="en-US" baseline="0" dirty="0"/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1"/>
                      </a:solidFill>
                      <a:effectLst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MX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A4A-46AC-B548-F8C58E241467}"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4472C4"/>
                </a:solidFill>
                <a:round/>
              </a:ln>
              <a:effectLst>
                <a:outerShdw blurRad="50800" dist="38100" dir="2700000" algn="tl" rotWithShape="0">
                  <a:srgbClr val="4472C4">
                    <a:lumMod val="75000"/>
                    <a:alpha val="40000"/>
                  </a:srgbClr>
                </a:outerShdw>
              </a:effectLst>
            </c:sp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'Estadísticos HODOM 2020 - 2022'!$A$189:$A$190</c:f>
              <c:strCache>
                <c:ptCount val="2"/>
                <c:pt idx="0">
                  <c:v>PACIENTES INGRESADOS</c:v>
                </c:pt>
                <c:pt idx="1">
                  <c:v>PACIENTES NO INGRESADOS</c:v>
                </c:pt>
              </c:strCache>
            </c:strRef>
          </c:cat>
          <c:val>
            <c:numRef>
              <c:f>'Estadísticos HODOM 2020 - 2022'!$B$189:$B$190</c:f>
              <c:numCache>
                <c:formatCode>General</c:formatCode>
                <c:ptCount val="2"/>
                <c:pt idx="0">
                  <c:v>112</c:v>
                </c:pt>
                <c:pt idx="1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A4A-46AC-B548-F8C58E241467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s-MX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INGRESOS UHD POR AÑOS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'[HODOM 2020-2023.xlsx]RESUMEN'!$A$6</c:f>
              <c:strCache>
                <c:ptCount val="1"/>
                <c:pt idx="0">
                  <c:v>INGRESOS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6578073089700997E-2"/>
                  <c:y val="-5.86080510951450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BD8-4E53-B60A-543EA1D7E15A}"/>
                </c:ext>
              </c:extLst>
            </c:dLbl>
            <c:dLbl>
              <c:idx val="1"/>
              <c:layout>
                <c:manualLayout>
                  <c:x val="-3.1007751937984579E-2"/>
                  <c:y val="-1.95360170317149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BD8-4E53-B60A-543EA1D7E15A}"/>
                </c:ext>
              </c:extLst>
            </c:dLbl>
            <c:dLbl>
              <c:idx val="2"/>
              <c:layout>
                <c:manualLayout>
                  <c:x val="-3.3222591362126325E-2"/>
                  <c:y val="-5.86080510951450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BD8-4E53-B60A-543EA1D7E15A}"/>
                </c:ext>
              </c:extLst>
            </c:dLbl>
            <c:dLbl>
              <c:idx val="3"/>
              <c:layout>
                <c:manualLayout>
                  <c:x val="-4.486057090178415E-2"/>
                  <c:y val="-1.09507065490984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BD8-4E53-B60A-543EA1D7E1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'[HODOM 2020-2023.xlsx]RESUMEN'!$B$5:$E$5</c:f>
              <c:strCach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strCache>
            </c:strRef>
          </c:cat>
          <c:val>
            <c:numRef>
              <c:f>'[HODOM 2020-2023.xlsx]RESUMEN'!$B$6:$E$6</c:f>
              <c:numCache>
                <c:formatCode>General</c:formatCode>
                <c:ptCount val="4"/>
                <c:pt idx="0">
                  <c:v>13</c:v>
                </c:pt>
                <c:pt idx="1">
                  <c:v>73</c:v>
                </c:pt>
                <c:pt idx="2">
                  <c:v>64</c:v>
                </c:pt>
                <c:pt idx="3">
                  <c:v>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BD8-4E53-B60A-543EA1D7E1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18661727"/>
        <c:axId val="418662143"/>
      </c:barChart>
      <c:catAx>
        <c:axId val="418661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18662143"/>
        <c:crosses val="autoZero"/>
        <c:auto val="1"/>
        <c:lblAlgn val="ctr"/>
        <c:lblOffset val="100"/>
        <c:noMultiLvlLbl val="0"/>
      </c:catAx>
      <c:valAx>
        <c:axId val="4186621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186617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dk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/>
              <a:t>PRESTAMOS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dk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PRESTAMOS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dk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Hoja1!$A$2:$A$4</c:f>
              <c:strCache>
                <c:ptCount val="3"/>
                <c:pt idx="0">
                  <c:v>MÉDICO</c:v>
                </c:pt>
                <c:pt idx="1">
                  <c:v>HABITACIONAL/REPARACIÓN</c:v>
                </c:pt>
                <c:pt idx="2">
                  <c:v>AUXILIO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2</c:v>
                </c:pt>
                <c:pt idx="1">
                  <c:v>1</c:v>
                </c:pt>
                <c:pt idx="2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16-4471-A22D-58ACEA53203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336786848"/>
        <c:axId val="336785360"/>
      </c:barChart>
      <c:catAx>
        <c:axId val="336786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  <c:crossAx val="336785360"/>
        <c:crosses val="autoZero"/>
        <c:auto val="1"/>
        <c:lblAlgn val="ctr"/>
        <c:lblOffset val="100"/>
        <c:noMultiLvlLbl val="0"/>
      </c:catAx>
      <c:valAx>
        <c:axId val="336785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  <c:crossAx val="33678684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2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dk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12700" cap="flat" cmpd="sng" algn="ctr">
      <a:solidFill>
        <a:srgbClr val="036D99"/>
      </a:solidFill>
      <a:prstDash val="solid"/>
      <a:miter lim="800000"/>
    </a:ln>
    <a:effectLst>
      <a:glow rad="139700">
        <a:schemeClr val="accent5">
          <a:satMod val="175000"/>
          <a:alpha val="40000"/>
        </a:schemeClr>
      </a:glow>
    </a:effectLst>
  </c:spPr>
  <c:txPr>
    <a:bodyPr/>
    <a:lstStyle/>
    <a:p>
      <a:pPr>
        <a:defRPr>
          <a:solidFill>
            <a:schemeClr val="dk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pPr>
      <a:endParaRPr lang="es-MX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Diagnósticos en UHD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0.264209950747615"/>
          <c:y val="0.16124468356444796"/>
          <c:w val="0.68688863715103432"/>
          <c:h val="0.76026162976779799"/>
        </c:manualLayout>
      </c:layout>
      <c:barChart>
        <c:barDir val="bar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Hoja1!$A$24:$A$32</c:f>
              <c:strCache>
                <c:ptCount val="9"/>
                <c:pt idx="0">
                  <c:v>Esquizofrenia</c:v>
                </c:pt>
                <c:pt idx="1">
                  <c:v>Trast. Bipolar</c:v>
                </c:pt>
                <c:pt idx="2">
                  <c:v>Suicidalidad</c:v>
                </c:pt>
                <c:pt idx="3">
                  <c:v>Otras psicosis</c:v>
                </c:pt>
                <c:pt idx="4">
                  <c:v>Trast. Conductual</c:v>
                </c:pt>
                <c:pt idx="5">
                  <c:v>Trast. de personalidad</c:v>
                </c:pt>
                <c:pt idx="6">
                  <c:v>TEPT</c:v>
                </c:pt>
                <c:pt idx="7">
                  <c:v>Depresión</c:v>
                </c:pt>
                <c:pt idx="8">
                  <c:v>Otros</c:v>
                </c:pt>
              </c:strCache>
            </c:strRef>
          </c:cat>
          <c:val>
            <c:numRef>
              <c:f>Hoja1!$B$24:$B$32</c:f>
              <c:numCache>
                <c:formatCode>0%</c:formatCode>
                <c:ptCount val="9"/>
                <c:pt idx="0">
                  <c:v>0.32</c:v>
                </c:pt>
                <c:pt idx="1">
                  <c:v>0.13</c:v>
                </c:pt>
                <c:pt idx="2">
                  <c:v>0.09</c:v>
                </c:pt>
                <c:pt idx="3">
                  <c:v>7.0000000000000007E-2</c:v>
                </c:pt>
                <c:pt idx="4">
                  <c:v>0.09</c:v>
                </c:pt>
                <c:pt idx="5">
                  <c:v>0.12</c:v>
                </c:pt>
                <c:pt idx="6">
                  <c:v>0.01</c:v>
                </c:pt>
                <c:pt idx="7">
                  <c:v>0.16</c:v>
                </c:pt>
                <c:pt idx="8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3A-4ED6-9AFE-E177A37242F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-20"/>
        <c:axId val="535315119"/>
        <c:axId val="530450495"/>
      </c:barChart>
      <c:catAx>
        <c:axId val="53531511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530450495"/>
        <c:crosses val="autoZero"/>
        <c:auto val="1"/>
        <c:lblAlgn val="ctr"/>
        <c:lblOffset val="100"/>
        <c:noMultiLvlLbl val="0"/>
      </c:catAx>
      <c:valAx>
        <c:axId val="53045049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5353151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pPr>
            <a:r>
              <a:rPr lang="es-CL" b="1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603020202020204" pitchFamily="34" charset="0"/>
              </a:rPr>
              <a:t>DIAS PERSONAS ATENDIDAS HODOM POR AÑOS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rgbClr val="FFFF00"/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'C:\Users\Admin\Desktop\[HODOM 2020-2023.xlsx]RESUMEN'!$A$53</c:f>
              <c:strCache>
                <c:ptCount val="1"/>
                <c:pt idx="0">
                  <c:v>DIAS PERSONAS ATENDIAS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3.7652270210409768E-2"/>
                  <c:y val="-6.18640539337641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C74-4812-BDDF-7E301D1894CF}"/>
                </c:ext>
              </c:extLst>
            </c:dLbl>
            <c:dLbl>
              <c:idx val="1"/>
              <c:layout>
                <c:manualLayout>
                  <c:x val="-5.0941306755260284E-2"/>
                  <c:y val="-9.76800851585750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C74-4812-BDDF-7E301D1894CF}"/>
                </c:ext>
              </c:extLst>
            </c:dLbl>
            <c:dLbl>
              <c:idx val="2"/>
              <c:layout>
                <c:manualLayout>
                  <c:x val="-3.9867109634551576E-2"/>
                  <c:y val="-5.86080510951450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C74-4812-BDDF-7E301D1894CF}"/>
                </c:ext>
              </c:extLst>
            </c:dLbl>
            <c:dLbl>
              <c:idx val="3"/>
              <c:layout>
                <c:manualLayout>
                  <c:x val="-7.9734219269102985E-2"/>
                  <c:y val="-1.30240113544766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C74-4812-BDDF-7E301D1894C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[2]RESUMEN!$B$5:$E$5</c:f>
              <c:strCach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strCache>
            </c:strRef>
          </c:cat>
          <c:val>
            <c:numRef>
              <c:f>[2]RESUMEN!$B$53:$E$53</c:f>
              <c:numCache>
                <c:formatCode>General</c:formatCode>
                <c:ptCount val="4"/>
                <c:pt idx="0">
                  <c:v>219</c:v>
                </c:pt>
                <c:pt idx="1">
                  <c:v>2931</c:v>
                </c:pt>
                <c:pt idx="2">
                  <c:v>3094</c:v>
                </c:pt>
                <c:pt idx="3">
                  <c:v>4391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C74-4812-BDDF-7E301D1894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18661727"/>
        <c:axId val="418662143"/>
      </c:barChart>
      <c:catAx>
        <c:axId val="418661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18662143"/>
        <c:crosses val="autoZero"/>
        <c:auto val="1"/>
        <c:lblAlgn val="ctr"/>
        <c:lblOffset val="100"/>
        <c:noMultiLvlLbl val="0"/>
      </c:catAx>
      <c:valAx>
        <c:axId val="4186621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186617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EVENTOS ADVERSOS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Pt>
            <c:idx val="1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3E00-4C58-8B4D-68EAD41E9F93}"/>
              </c:ext>
            </c:extLst>
          </c:dPt>
          <c:dLbls>
            <c:dLbl>
              <c:idx val="0"/>
              <c:layout>
                <c:manualLayout>
                  <c:x val="6.382978723404216E-3"/>
                  <c:y val="-6.57455980722427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E00-4C58-8B4D-68EAD41E9F93}"/>
                </c:ext>
              </c:extLst>
            </c:dLbl>
            <c:dLbl>
              <c:idx val="1"/>
              <c:layout>
                <c:manualLayout>
                  <c:x val="-7.8013283181058685E-17"/>
                  <c:y val="-8.28966236563061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E00-4C58-8B4D-68EAD41E9F93}"/>
                </c:ext>
              </c:extLst>
            </c:dLbl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635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Hoja1!$A$2:$A$3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Hoja1!$B$2:$B$3</c:f>
              <c:numCache>
                <c:formatCode>General</c:formatCode>
                <c:ptCount val="2"/>
                <c:pt idx="0">
                  <c:v>988</c:v>
                </c:pt>
                <c:pt idx="1">
                  <c:v>701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00-4C58-8B4D-68EAD41E9F9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85441360"/>
        <c:axId val="479472"/>
        <c:axId val="0"/>
      </c:bar3DChart>
      <c:catAx>
        <c:axId val="385441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79472"/>
        <c:crosses val="autoZero"/>
        <c:auto val="1"/>
        <c:lblAlgn val="ctr"/>
        <c:lblOffset val="100"/>
        <c:noMultiLvlLbl val="0"/>
      </c:catAx>
      <c:valAx>
        <c:axId val="479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85441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s-MX"/>
              <a:t>CUPOS UTILIZADOS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JARDIN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Hoja1!$A$2:$A$3</c:f>
              <c:strCache>
                <c:ptCount val="2"/>
                <c:pt idx="0">
                  <c:v>NIÑOS</c:v>
                </c:pt>
                <c:pt idx="1">
                  <c:v>NIÑAS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5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04-479B-9382-013AC24D15DD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SALA CUNA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Hoja1!$A$2:$A$3</c:f>
              <c:strCache>
                <c:ptCount val="2"/>
                <c:pt idx="0">
                  <c:v>NIÑOS</c:v>
                </c:pt>
                <c:pt idx="1">
                  <c:v>NIÑAS</c:v>
                </c:pt>
              </c:strCache>
            </c:strRef>
          </c:cat>
          <c:val>
            <c:numRef>
              <c:f>Hoja1!$C$2:$C$3</c:f>
              <c:numCache>
                <c:formatCode>General</c:formatCode>
                <c:ptCount val="2"/>
                <c:pt idx="0">
                  <c:v>3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304-479B-9382-013AC24D15D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83638304"/>
        <c:axId val="383633840"/>
      </c:barChart>
      <c:catAx>
        <c:axId val="383638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83633840"/>
        <c:crosses val="autoZero"/>
        <c:auto val="1"/>
        <c:lblAlgn val="ctr"/>
        <c:lblOffset val="100"/>
        <c:noMultiLvlLbl val="0"/>
      </c:catAx>
      <c:valAx>
        <c:axId val="383633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8363830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12700" cap="flat" cmpd="sng" algn="ctr">
      <a:solidFill>
        <a:srgbClr val="036D99"/>
      </a:solidFill>
      <a:prstDash val="solid"/>
      <a:miter lim="800000"/>
    </a:ln>
    <a:effectLst>
      <a:glow rad="139700">
        <a:schemeClr val="accent5">
          <a:satMod val="175000"/>
          <a:alpha val="40000"/>
        </a:schemeClr>
      </a:glo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MX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2023 EN M$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B02E-4CF0-A251-AB7BAA1775A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2-B02E-4CF0-A251-AB7BAA1775A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B02E-4CF0-A251-AB7BAA1775A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4-B02E-4CF0-A251-AB7BAA1775A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B02E-4CF0-A251-AB7BAA1775A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6-B02E-4CF0-A251-AB7BAA1775A2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B02E-4CF0-A251-AB7BAA1775A2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8-B02E-4CF0-A251-AB7BAA1775A2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B02E-4CF0-A251-AB7BAA1775A2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A-B02E-4CF0-A251-AB7BAA1775A2}"/>
              </c:ext>
            </c:extLst>
          </c:dPt>
          <c:dLbls>
            <c:dLbl>
              <c:idx val="0"/>
              <c:layout>
                <c:manualLayout>
                  <c:x val="-0.13810637882379073"/>
                  <c:y val="-5.591470849615191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02E-4CF0-A251-AB7BAA1775A2}"/>
                </c:ext>
              </c:extLst>
            </c:dLbl>
            <c:dLbl>
              <c:idx val="1"/>
              <c:layout>
                <c:manualLayout>
                  <c:x val="6.4190288749085819E-2"/>
                  <c:y val="-1.397867712403797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02E-4CF0-A251-AB7BAA1775A2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B02E-4CF0-A251-AB7BAA1775A2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4-B02E-4CF0-A251-AB7BAA1775A2}"/>
                </c:ext>
              </c:extLst>
            </c:dLbl>
            <c:dLbl>
              <c:idx val="4"/>
              <c:layout>
                <c:manualLayout>
                  <c:x val="0.11847923842453378"/>
                  <c:y val="2.7957354248075951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02E-4CF0-A251-AB7BAA1775A2}"/>
                </c:ext>
              </c:extLst>
            </c:dLbl>
            <c:dLbl>
              <c:idx val="5"/>
              <c:layout>
                <c:manualLayout>
                  <c:x val="4.7745364738244984E-2"/>
                  <c:y val="3.914029594730632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02E-4CF0-A251-AB7BAA1775A2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B02E-4CF0-A251-AB7BAA1775A2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8-B02E-4CF0-A251-AB7BAA1775A2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B02E-4CF0-A251-AB7BAA1775A2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A-B02E-4CF0-A251-AB7BAA1775A2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Hoja1!$A$2:$A$11</c:f>
              <c:strCache>
                <c:ptCount val="10"/>
                <c:pt idx="0">
                  <c:v>REM PERSONAL MEDICO TITULARES</c:v>
                </c:pt>
                <c:pt idx="1">
                  <c:v>REM PERSONAL MEDICO CONTRATA</c:v>
                </c:pt>
                <c:pt idx="2">
                  <c:v>REM PERSONAL NO MEDICO TITULARES</c:v>
                </c:pt>
                <c:pt idx="3">
                  <c:v>REM PERSONAL NO MEDICO CONTRATA</c:v>
                </c:pt>
                <c:pt idx="4">
                  <c:v>HORAS EXTRAORDINARIAS</c:v>
                </c:pt>
                <c:pt idx="5">
                  <c:v>ASIGNACIÓN DE TURNO</c:v>
                </c:pt>
                <c:pt idx="6">
                  <c:v>CONVENIOS CON PERSONAS NATURALES</c:v>
                </c:pt>
                <c:pt idx="7">
                  <c:v>SUPLENCIAS Y REEMPLAZOS</c:v>
                </c:pt>
                <c:pt idx="8">
                  <c:v>BONOS E INCENTIVOS</c:v>
                </c:pt>
                <c:pt idx="9">
                  <c:v>OTROS</c:v>
                </c:pt>
              </c:strCache>
            </c:strRef>
          </c:cat>
          <c:val>
            <c:numRef>
              <c:f>Hoja1!$B$2:$B$11</c:f>
              <c:numCache>
                <c:formatCode>"$"#,##0</c:formatCode>
                <c:ptCount val="10"/>
                <c:pt idx="0">
                  <c:v>0</c:v>
                </c:pt>
                <c:pt idx="1">
                  <c:v>700028</c:v>
                </c:pt>
                <c:pt idx="2">
                  <c:v>1454617</c:v>
                </c:pt>
                <c:pt idx="3">
                  <c:v>2250441</c:v>
                </c:pt>
                <c:pt idx="4">
                  <c:v>374097</c:v>
                </c:pt>
                <c:pt idx="5">
                  <c:v>442812</c:v>
                </c:pt>
                <c:pt idx="6">
                  <c:v>287342</c:v>
                </c:pt>
                <c:pt idx="7">
                  <c:v>731418</c:v>
                </c:pt>
                <c:pt idx="8">
                  <c:v>839521</c:v>
                </c:pt>
                <c:pt idx="9">
                  <c:v>1598758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2E-4CF0-A251-AB7BAA1775A2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BIENES Y SERVICIOS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16AD-4039-AB7B-09683753235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2-16AD-4039-AB7B-09683753235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16AD-4039-AB7B-09683753235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4-16AD-4039-AB7B-09683753235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16AD-4039-AB7B-096837532351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6-16AD-4039-AB7B-096837532351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effectLst>
                        <a:glow rad="101600">
                          <a:schemeClr val="bg1">
                            <a:alpha val="60000"/>
                          </a:schemeClr>
                        </a:glo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16AD-4039-AB7B-096837532351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effectLst>
                        <a:glow rad="101600">
                          <a:schemeClr val="bg1">
                            <a:alpha val="60000"/>
                          </a:schemeClr>
                        </a:glo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2-16AD-4039-AB7B-096837532351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effectLst>
                        <a:glow rad="101600">
                          <a:schemeClr val="bg1">
                            <a:alpha val="60000"/>
                          </a:schemeClr>
                        </a:glo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16AD-4039-AB7B-096837532351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effectLst>
                        <a:glow rad="101600">
                          <a:schemeClr val="bg1">
                            <a:alpha val="60000"/>
                          </a:schemeClr>
                        </a:glo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4-16AD-4039-AB7B-096837532351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/>
                      </a:solidFill>
                      <a:effectLst>
                        <a:glow rad="101600">
                          <a:schemeClr val="bg1">
                            <a:alpha val="60000"/>
                          </a:schemeClr>
                        </a:glo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16AD-4039-AB7B-096837532351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/>
                      </a:solidFill>
                      <a:effectLst>
                        <a:glow rad="101600">
                          <a:schemeClr val="bg1">
                            <a:alpha val="60000"/>
                          </a:schemeClr>
                        </a:glo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6-16AD-4039-AB7B-0968375323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spc="0" baseline="0">
                    <a:solidFill>
                      <a:schemeClr val="accent1"/>
                    </a:solidFill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Hoja1!$A$2:$A$7</c:f>
              <c:strCache>
                <c:ptCount val="6"/>
                <c:pt idx="0">
                  <c:v>Servicios básicos y generales</c:v>
                </c:pt>
                <c:pt idx="1">
                  <c:v>Mantenimientos y reparaciones</c:v>
                </c:pt>
                <c:pt idx="2">
                  <c:v>Alimentación</c:v>
                </c:pt>
                <c:pt idx="3">
                  <c:v>Productos farmacéuticos</c:v>
                </c:pt>
                <c:pt idx="4">
                  <c:v>Compra de prestaciones</c:v>
                </c:pt>
                <c:pt idx="5">
                  <c:v>Otros</c:v>
                </c:pt>
              </c:strCache>
            </c:strRef>
          </c:cat>
          <c:val>
            <c:numRef>
              <c:f>Hoja1!$B$2:$B$7</c:f>
              <c:numCache>
                <c:formatCode>"$"#,##0</c:formatCode>
                <c:ptCount val="6"/>
                <c:pt idx="0">
                  <c:v>393776</c:v>
                </c:pt>
                <c:pt idx="1">
                  <c:v>475968</c:v>
                </c:pt>
                <c:pt idx="2">
                  <c:v>467891</c:v>
                </c:pt>
                <c:pt idx="3">
                  <c:v>684894</c:v>
                </c:pt>
                <c:pt idx="4">
                  <c:v>987520</c:v>
                </c:pt>
                <c:pt idx="5">
                  <c:v>470863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AD-4039-AB7B-096837532351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M$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4212798084329171E-3"/>
                  <c:y val="-6.2176171143454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C06-4B3D-B35E-82B2AAD448B5}"/>
                </c:ext>
              </c:extLst>
            </c:dLbl>
            <c:dLbl>
              <c:idx val="1"/>
              <c:layout>
                <c:manualLayout>
                  <c:x val="0"/>
                  <c:y val="-9.16280416850902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C06-4B3D-B35E-82B2AAD448B5}"/>
                </c:ext>
              </c:extLst>
            </c:dLbl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635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Hoja1!$B$2:$B$3</c:f>
              <c:numCache>
                <c:formatCode>"$"#,##0</c:formatCode>
                <c:ptCount val="2"/>
                <c:pt idx="0">
                  <c:v>24924</c:v>
                </c:pt>
                <c:pt idx="1">
                  <c:v>23916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06-4B3D-B35E-82B2AAD448B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03885200"/>
        <c:axId val="103902560"/>
        <c:axId val="0"/>
      </c:bar3DChart>
      <c:catAx>
        <c:axId val="103885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03902560"/>
        <c:crosses val="autoZero"/>
        <c:auto val="1"/>
        <c:lblAlgn val="ctr"/>
        <c:lblOffset val="100"/>
        <c:noMultiLvlLbl val="0"/>
      </c:catAx>
      <c:valAx>
        <c:axId val="103902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03885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2022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-3.7589835179280356E-2"/>
                  <c:y val="-6.18724611906077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BFB-4885-BF26-B25C9207E831}"/>
                </c:ext>
              </c:extLst>
            </c:dLbl>
            <c:dLbl>
              <c:idx val="1"/>
              <c:layout>
                <c:manualLayout>
                  <c:x val="4.4223335505035712E-3"/>
                  <c:y val="-9.76933597746437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BFB-4885-BF26-B25C9207E831}"/>
                </c:ext>
              </c:extLst>
            </c:dLbl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635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Hoja1!$A$2:$A$3</c:f>
              <c:strCache>
                <c:ptCount val="2"/>
                <c:pt idx="0">
                  <c:v>PRESTACIONES INSTITUCIONALES (PPI)</c:v>
                </c:pt>
                <c:pt idx="1">
                  <c:v>INGRESOS PROPIOS</c:v>
                </c:pt>
              </c:strCache>
            </c:strRef>
          </c:cat>
          <c:val>
            <c:numRef>
              <c:f>Hoja1!$B$2:$B$3</c:f>
              <c:numCache>
                <c:formatCode>"$"#,##0</c:formatCode>
                <c:ptCount val="2"/>
                <c:pt idx="0">
                  <c:v>10600417</c:v>
                </c:pt>
                <c:pt idx="1">
                  <c:v>199388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FB-4885-BF26-B25C9207E831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2023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-4.0537589252592482E-17"/>
                  <c:y val="-3.90773439098574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BFB-4885-BF26-B25C9207E831}"/>
                </c:ext>
              </c:extLst>
            </c:dLbl>
            <c:dLbl>
              <c:idx val="1"/>
              <c:layout>
                <c:manualLayout>
                  <c:x val="7.0757336808057139E-2"/>
                  <c:y val="-6.18724611906076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BFB-4885-BF26-B25C9207E831}"/>
                </c:ext>
              </c:extLst>
            </c:dLbl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6350" cap="flat" cmpd="sng" algn="ctr">
                <a:solidFill>
                  <a:schemeClr val="accent2"/>
                </a:solidFill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Hoja1!$A$2:$A$3</c:f>
              <c:strCache>
                <c:ptCount val="2"/>
                <c:pt idx="0">
                  <c:v>PRESTACIONES INSTITUCIONALES (PPI)</c:v>
                </c:pt>
                <c:pt idx="1">
                  <c:v>INGRESOS PROPIOS</c:v>
                </c:pt>
              </c:strCache>
            </c:strRef>
          </c:cat>
          <c:val>
            <c:numRef>
              <c:f>Hoja1!$C$2:$C$3</c:f>
              <c:numCache>
                <c:formatCode>"$"#,##0</c:formatCode>
                <c:ptCount val="2"/>
                <c:pt idx="0">
                  <c:v>13414871</c:v>
                </c:pt>
                <c:pt idx="1">
                  <c:v>265507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FB-4885-BF26-B25C9207E83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15149424"/>
        <c:axId val="1415147440"/>
        <c:axId val="0"/>
      </c:bar3DChart>
      <c:catAx>
        <c:axId val="1415149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415147440"/>
        <c:crosses val="autoZero"/>
        <c:auto val="1"/>
        <c:lblAlgn val="ctr"/>
        <c:lblOffset val="100"/>
        <c:noMultiLvlLbl val="0"/>
      </c:catAx>
      <c:valAx>
        <c:axId val="1415147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415149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S.22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-4.1884816753926706E-3"/>
                  <c:y val="-5.5905732422062156E-2"/>
                </c:manualLayout>
              </c:layout>
              <c:spPr>
                <a:gradFill rotWithShape="1">
                  <a:gsLst>
                    <a:gs pos="0">
                      <a:schemeClr val="accent1">
                        <a:lumMod val="110000"/>
                        <a:satMod val="105000"/>
                        <a:tint val="67000"/>
                      </a:schemeClr>
                    </a:gs>
                    <a:gs pos="50000">
                      <a:schemeClr val="accent1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1">
                        <a:lumMod val="105000"/>
                        <a:satMod val="109000"/>
                        <a:tint val="81000"/>
                      </a:schemeClr>
                    </a:gs>
                  </a:gsLst>
                  <a:lin ang="5400000" scaled="0"/>
                </a:gradFill>
                <a:ln w="6350" cap="flat" cmpd="sng" algn="ctr">
                  <a:solidFill>
                    <a:schemeClr val="accent1"/>
                  </a:solidFill>
                  <a:prstDash val="solid"/>
                  <a:miter lim="800000"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A1C-4603-8587-152B39218BB4}"/>
                </c:ext>
              </c:extLst>
            </c:dLbl>
            <c:dLbl>
              <c:idx val="1"/>
              <c:layout>
                <c:manualLayout>
                  <c:x val="6.2827225130889282E-3"/>
                  <c:y val="-6.9060022403723859E-2"/>
                </c:manualLayout>
              </c:layout>
              <c:spPr>
                <a:gradFill rotWithShape="1">
                  <a:gsLst>
                    <a:gs pos="0">
                      <a:schemeClr val="accent1">
                        <a:lumMod val="110000"/>
                        <a:satMod val="105000"/>
                        <a:tint val="67000"/>
                      </a:schemeClr>
                    </a:gs>
                    <a:gs pos="50000">
                      <a:schemeClr val="accent1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1">
                        <a:lumMod val="105000"/>
                        <a:satMod val="109000"/>
                        <a:tint val="81000"/>
                      </a:schemeClr>
                    </a:gs>
                  </a:gsLst>
                  <a:lin ang="5400000" scaled="0"/>
                </a:gradFill>
                <a:ln w="6350" cap="flat" cmpd="sng" algn="ctr">
                  <a:solidFill>
                    <a:schemeClr val="accent1"/>
                  </a:solidFill>
                  <a:prstDash val="solid"/>
                  <a:miter lim="800000"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A1C-4603-8587-152B39218BB4}"/>
                </c:ext>
              </c:extLst>
            </c:dLbl>
            <c:dLbl>
              <c:idx val="2"/>
              <c:layout>
                <c:manualLayout>
                  <c:x val="4.1884816753925162E-3"/>
                  <c:y val="-5.9194304917477548E-2"/>
                </c:manualLayout>
              </c:layout>
              <c:spPr>
                <a:gradFill rotWithShape="1">
                  <a:gsLst>
                    <a:gs pos="0">
                      <a:schemeClr val="accent1">
                        <a:lumMod val="110000"/>
                        <a:satMod val="105000"/>
                        <a:tint val="67000"/>
                      </a:schemeClr>
                    </a:gs>
                    <a:gs pos="50000">
                      <a:schemeClr val="accent1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1">
                        <a:lumMod val="105000"/>
                        <a:satMod val="109000"/>
                        <a:tint val="81000"/>
                      </a:schemeClr>
                    </a:gs>
                  </a:gsLst>
                  <a:lin ang="5400000" scaled="0"/>
                </a:gradFill>
                <a:ln w="6350" cap="flat" cmpd="sng" algn="ctr">
                  <a:solidFill>
                    <a:schemeClr val="accent1"/>
                  </a:solidFill>
                  <a:prstDash val="solid"/>
                  <a:miter lim="800000"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A1C-4603-8587-152B39218B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Hoja1!$A$2:$A$4</c:f>
              <c:strCache>
                <c:ptCount val="3"/>
                <c:pt idx="0">
                  <c:v>MONTO REQUERIMIENTO</c:v>
                </c:pt>
                <c:pt idx="1">
                  <c:v>MONTO DEVENGO</c:v>
                </c:pt>
                <c:pt idx="2">
                  <c:v>MONTO EFECTIVO</c:v>
                </c:pt>
              </c:strCache>
            </c:strRef>
          </c:cat>
          <c:val>
            <c:numRef>
              <c:f>Hoja1!$B$2:$B$4</c:f>
              <c:numCache>
                <c:formatCode>"$"#,##0</c:formatCode>
                <c:ptCount val="3"/>
                <c:pt idx="0">
                  <c:v>3637715081</c:v>
                </c:pt>
                <c:pt idx="1">
                  <c:v>3480903638</c:v>
                </c:pt>
                <c:pt idx="2">
                  <c:v>3469354053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1C-4603-8587-152B39218BB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82826352"/>
        <c:axId val="182826848"/>
        <c:axId val="0"/>
      </c:bar3DChart>
      <c:catAx>
        <c:axId val="182826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82826848"/>
        <c:crosses val="autoZero"/>
        <c:auto val="1"/>
        <c:lblAlgn val="ctr"/>
        <c:lblOffset val="100"/>
        <c:noMultiLvlLbl val="0"/>
      </c:catAx>
      <c:valAx>
        <c:axId val="182826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828263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'cuenta publica 2023'!$A$23</c:f>
              <c:strCache>
                <c:ptCount val="1"/>
                <c:pt idx="0">
                  <c:v> Área Psiquiatría Adulto Corta estadía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'cuenta publica 2023'!$G$22:$K$22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'cuenta publica 2023'!$G$23:$K$23</c:f>
              <c:numCache>
                <c:formatCode>General</c:formatCode>
                <c:ptCount val="5"/>
                <c:pt idx="0">
                  <c:v>20275</c:v>
                </c:pt>
                <c:pt idx="1">
                  <c:v>17601</c:v>
                </c:pt>
                <c:pt idx="2">
                  <c:v>19583</c:v>
                </c:pt>
                <c:pt idx="3">
                  <c:v>17886</c:v>
                </c:pt>
                <c:pt idx="4">
                  <c:v>19006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D7-4F8D-B9B3-B47958B6E40C}"/>
            </c:ext>
          </c:extLst>
        </c:ser>
        <c:ser>
          <c:idx val="1"/>
          <c:order val="1"/>
          <c:tx>
            <c:strRef>
              <c:f>'cuenta publica 2023'!$A$24</c:f>
              <c:strCache>
                <c:ptCount val="1"/>
                <c:pt idx="0">
                  <c:v> Área Psiquiatría Adulto Mediana estadía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'cuenta publica 2023'!$G$22:$K$22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'cuenta publica 2023'!$G$24:$K$24</c:f>
              <c:numCache>
                <c:formatCode>General</c:formatCode>
                <c:ptCount val="5"/>
                <c:pt idx="0">
                  <c:v>6976</c:v>
                </c:pt>
                <c:pt idx="1">
                  <c:v>5879</c:v>
                </c:pt>
                <c:pt idx="2">
                  <c:v>5044</c:v>
                </c:pt>
                <c:pt idx="3">
                  <c:v>4868</c:v>
                </c:pt>
                <c:pt idx="4">
                  <c:v>3574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FD7-4F8D-B9B3-B47958B6E40C}"/>
            </c:ext>
          </c:extLst>
        </c:ser>
        <c:ser>
          <c:idx val="2"/>
          <c:order val="2"/>
          <c:tx>
            <c:strRef>
              <c:f>'cuenta publica 2023'!$A$25</c:f>
              <c:strCache>
                <c:ptCount val="1"/>
                <c:pt idx="0">
                  <c:v>Área Psiquiatría Infanto-adolescente corta estadía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'cuenta publica 2023'!$G$22:$K$22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'cuenta publica 2023'!$G$25:$K$25</c:f>
              <c:numCache>
                <c:formatCode>General</c:formatCode>
                <c:ptCount val="5"/>
                <c:pt idx="0">
                  <c:v>2871</c:v>
                </c:pt>
                <c:pt idx="1">
                  <c:v>2184</c:v>
                </c:pt>
                <c:pt idx="2">
                  <c:v>2453</c:v>
                </c:pt>
                <c:pt idx="3">
                  <c:v>2179</c:v>
                </c:pt>
                <c:pt idx="4">
                  <c:v>2444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FD7-4F8D-B9B3-B47958B6E40C}"/>
            </c:ext>
          </c:extLst>
        </c:ser>
        <c:ser>
          <c:idx val="3"/>
          <c:order val="3"/>
          <c:tx>
            <c:strRef>
              <c:f>'cuenta publica 2023'!$A$26</c:f>
              <c:strCache>
                <c:ptCount val="1"/>
                <c:pt idx="0">
                  <c:v>UPFT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'cuenta publica 2023'!$G$22:$K$22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'cuenta publica 2023'!$G$26:$K$26</c:f>
              <c:numCache>
                <c:formatCode>General</c:formatCode>
                <c:ptCount val="5"/>
                <c:pt idx="0">
                  <c:v>5566</c:v>
                </c:pt>
                <c:pt idx="1">
                  <c:v>4719</c:v>
                </c:pt>
                <c:pt idx="2">
                  <c:v>4280</c:v>
                </c:pt>
                <c:pt idx="3">
                  <c:v>4574</c:v>
                </c:pt>
                <c:pt idx="4">
                  <c:v>4710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FD7-4F8D-B9B3-B47958B6E40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gapDepth val="95"/>
        <c:shape val="box"/>
        <c:axId val="152502272"/>
        <c:axId val="152503808"/>
        <c:axId val="0"/>
      </c:bar3DChart>
      <c:catAx>
        <c:axId val="152502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52503808"/>
        <c:crosses val="autoZero"/>
        <c:auto val="1"/>
        <c:lblAlgn val="ctr"/>
        <c:lblOffset val="100"/>
        <c:noMultiLvlLbl val="0"/>
      </c:catAx>
      <c:valAx>
        <c:axId val="1525038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2502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0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diagrams/_rels/drawing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42AE81-7F30-41B9-8C64-57B4C82C286E}" type="doc">
      <dgm:prSet loTypeId="urn:microsoft.com/office/officeart/2005/8/layout/process3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37BFDDA6-798B-4D1E-97E0-09BAC8184517}">
      <dgm:prSet phldrT="[Texto]" custT="1"/>
      <dgm:spPr/>
      <dgm:t>
        <a:bodyPr/>
        <a:lstStyle/>
        <a:p>
          <a:pPr algn="ctr"/>
          <a:r>
            <a:rPr lang="es-CL" sz="1200" b="1" dirty="0"/>
            <a:t>1818 - 1925</a:t>
          </a:r>
          <a:endParaRPr lang="es-MX" sz="1200" b="1" dirty="0"/>
        </a:p>
      </dgm:t>
    </dgm:pt>
    <dgm:pt modelId="{62B818C0-3A47-447A-8CB5-BD4A8F4A5528}" type="parTrans" cxnId="{AA4FB68B-E26B-420D-AB7B-BD7466487EAB}">
      <dgm:prSet/>
      <dgm:spPr/>
      <dgm:t>
        <a:bodyPr/>
        <a:lstStyle/>
        <a:p>
          <a:endParaRPr lang="es-MX" sz="2800"/>
        </a:p>
      </dgm:t>
    </dgm:pt>
    <dgm:pt modelId="{05E8B527-5ADF-4E8A-8E32-B23B4E977C91}" type="sibTrans" cxnId="{AA4FB68B-E26B-420D-AB7B-BD7466487EAB}">
      <dgm:prSet custT="1"/>
      <dgm:spPr/>
      <dgm:t>
        <a:bodyPr/>
        <a:lstStyle/>
        <a:p>
          <a:endParaRPr lang="es-MX" sz="900"/>
        </a:p>
      </dgm:t>
    </dgm:pt>
    <dgm:pt modelId="{B5FDB871-F224-4F77-93A6-2370BE019B9E}">
      <dgm:prSet phldrT="[Texto]" custT="1"/>
      <dgm:spPr/>
      <dgm:t>
        <a:bodyPr/>
        <a:lstStyle/>
        <a:p>
          <a:r>
            <a:rPr lang="es-MX" sz="1050" b="0" i="0" dirty="0"/>
            <a:t>Traspaso de los Hospitales desde la Iglesia al Estado</a:t>
          </a:r>
          <a:endParaRPr lang="es-MX" sz="1050" b="0" dirty="0"/>
        </a:p>
      </dgm:t>
    </dgm:pt>
    <dgm:pt modelId="{C6394968-0E75-4DCD-9139-1FBC374B3F7D}" type="parTrans" cxnId="{D17B61F9-25E0-4D0D-8182-E094A56C1D0C}">
      <dgm:prSet/>
      <dgm:spPr/>
      <dgm:t>
        <a:bodyPr/>
        <a:lstStyle/>
        <a:p>
          <a:endParaRPr lang="es-MX" sz="2800"/>
        </a:p>
      </dgm:t>
    </dgm:pt>
    <dgm:pt modelId="{0BB200A9-DEB6-49B7-B8CF-B28FB8D03852}" type="sibTrans" cxnId="{D17B61F9-25E0-4D0D-8182-E094A56C1D0C}">
      <dgm:prSet/>
      <dgm:spPr/>
      <dgm:t>
        <a:bodyPr/>
        <a:lstStyle/>
        <a:p>
          <a:endParaRPr lang="es-MX" sz="2800"/>
        </a:p>
      </dgm:t>
    </dgm:pt>
    <dgm:pt modelId="{F5B36885-2A1B-4E25-905D-72042CA450E0}">
      <dgm:prSet phldrT="[Texto]" custT="1"/>
      <dgm:spPr/>
      <dgm:t>
        <a:bodyPr/>
        <a:lstStyle/>
        <a:p>
          <a:pPr algn="ctr"/>
          <a:r>
            <a:rPr lang="es-CL" sz="1200" b="1" dirty="0"/>
            <a:t>1830 - 1831</a:t>
          </a:r>
          <a:endParaRPr lang="es-MX" sz="1200" b="1" dirty="0"/>
        </a:p>
      </dgm:t>
    </dgm:pt>
    <dgm:pt modelId="{8E4D0158-62EF-4F26-88D4-88EC7F71B471}" type="parTrans" cxnId="{D4C9FC23-5FDE-4F9C-8F6C-4694142FA445}">
      <dgm:prSet/>
      <dgm:spPr/>
      <dgm:t>
        <a:bodyPr/>
        <a:lstStyle/>
        <a:p>
          <a:endParaRPr lang="es-MX" sz="2800"/>
        </a:p>
      </dgm:t>
    </dgm:pt>
    <dgm:pt modelId="{64E706C7-3B0A-419A-85C7-111834CC9C2A}" type="sibTrans" cxnId="{D4C9FC23-5FDE-4F9C-8F6C-4694142FA445}">
      <dgm:prSet custT="1"/>
      <dgm:spPr/>
      <dgm:t>
        <a:bodyPr/>
        <a:lstStyle/>
        <a:p>
          <a:endParaRPr lang="es-MX" sz="900"/>
        </a:p>
      </dgm:t>
    </dgm:pt>
    <dgm:pt modelId="{DB355BD5-0C0C-47A3-9A19-37775692B4AA}">
      <dgm:prSet phldrT="[Texto]" custT="1"/>
      <dgm:spPr/>
      <dgm:t>
        <a:bodyPr/>
        <a:lstStyle/>
        <a:p>
          <a:r>
            <a:rPr lang="es-CL" sz="1050" dirty="0"/>
            <a:t>Creación del primer Lazareto en Valparaíso</a:t>
          </a:r>
          <a:endParaRPr lang="es-MX" sz="1050" dirty="0"/>
        </a:p>
      </dgm:t>
    </dgm:pt>
    <dgm:pt modelId="{323DB0B5-793F-4157-A5C8-530EAE857DB1}" type="parTrans" cxnId="{DACB06D2-A8D4-4CB0-A498-D57191645246}">
      <dgm:prSet/>
      <dgm:spPr/>
      <dgm:t>
        <a:bodyPr/>
        <a:lstStyle/>
        <a:p>
          <a:endParaRPr lang="es-MX" sz="2800"/>
        </a:p>
      </dgm:t>
    </dgm:pt>
    <dgm:pt modelId="{A6DCF757-55DF-4B75-8ABA-4BB3199B64C9}" type="sibTrans" cxnId="{DACB06D2-A8D4-4CB0-A498-D57191645246}">
      <dgm:prSet/>
      <dgm:spPr/>
      <dgm:t>
        <a:bodyPr/>
        <a:lstStyle/>
        <a:p>
          <a:endParaRPr lang="es-MX" sz="2800"/>
        </a:p>
      </dgm:t>
    </dgm:pt>
    <dgm:pt modelId="{BB37334C-7221-4094-B2B9-F2882126F46E}">
      <dgm:prSet phldrT="[Texto]" custT="1"/>
      <dgm:spPr/>
      <dgm:t>
        <a:bodyPr/>
        <a:lstStyle/>
        <a:p>
          <a:pPr algn="ctr"/>
          <a:r>
            <a:rPr lang="es-CL" sz="1200" b="1" dirty="0"/>
            <a:t>1860 - 1865</a:t>
          </a:r>
          <a:endParaRPr lang="es-MX" sz="1200" b="1" dirty="0"/>
        </a:p>
      </dgm:t>
    </dgm:pt>
    <dgm:pt modelId="{B85D4D92-1292-49B9-95C7-C82EEA2C3701}" type="parTrans" cxnId="{F1ED5463-2062-4502-8984-272B4DFC902A}">
      <dgm:prSet/>
      <dgm:spPr/>
      <dgm:t>
        <a:bodyPr/>
        <a:lstStyle/>
        <a:p>
          <a:endParaRPr lang="es-MX" sz="2800"/>
        </a:p>
      </dgm:t>
    </dgm:pt>
    <dgm:pt modelId="{8E902EFE-4243-44DF-9D8B-F97C40232F86}" type="sibTrans" cxnId="{F1ED5463-2062-4502-8984-272B4DFC902A}">
      <dgm:prSet custT="1"/>
      <dgm:spPr/>
      <dgm:t>
        <a:bodyPr/>
        <a:lstStyle/>
        <a:p>
          <a:endParaRPr lang="es-MX" sz="900"/>
        </a:p>
      </dgm:t>
    </dgm:pt>
    <dgm:pt modelId="{0C39DC88-28AA-41BE-8417-CE54B725224A}">
      <dgm:prSet phldrT="[Texto]" custT="1"/>
      <dgm:spPr/>
      <dgm:t>
        <a:bodyPr/>
        <a:lstStyle/>
        <a:p>
          <a:r>
            <a:rPr lang="es-CL" sz="1050" dirty="0"/>
            <a:t>Lazareto se traslada a edificaciones de adobe en Playa Ancha</a:t>
          </a:r>
          <a:endParaRPr lang="es-MX" sz="1050" dirty="0"/>
        </a:p>
      </dgm:t>
    </dgm:pt>
    <dgm:pt modelId="{FB245AA8-14A1-41E0-8ADE-E3F708C8CD02}" type="parTrans" cxnId="{FAEDCC73-02F1-446A-BE2F-B551995814F7}">
      <dgm:prSet/>
      <dgm:spPr/>
      <dgm:t>
        <a:bodyPr/>
        <a:lstStyle/>
        <a:p>
          <a:endParaRPr lang="es-MX" sz="2800"/>
        </a:p>
      </dgm:t>
    </dgm:pt>
    <dgm:pt modelId="{DBDEBB67-2DD2-492B-B7B3-BBD385906957}" type="sibTrans" cxnId="{FAEDCC73-02F1-446A-BE2F-B551995814F7}">
      <dgm:prSet/>
      <dgm:spPr/>
      <dgm:t>
        <a:bodyPr/>
        <a:lstStyle/>
        <a:p>
          <a:endParaRPr lang="es-MX" sz="2800"/>
        </a:p>
      </dgm:t>
    </dgm:pt>
    <dgm:pt modelId="{29167181-A1A9-43BF-8AB0-D68C30037B9A}">
      <dgm:prSet phldrT="[Texto]" custT="1"/>
      <dgm:spPr/>
      <dgm:t>
        <a:bodyPr/>
        <a:lstStyle/>
        <a:p>
          <a:pPr algn="ctr"/>
          <a:r>
            <a:rPr lang="es-CL" sz="1200" b="1" dirty="0"/>
            <a:t>1879 – 1881</a:t>
          </a:r>
          <a:endParaRPr lang="es-MX" sz="1200" b="1" dirty="0"/>
        </a:p>
      </dgm:t>
    </dgm:pt>
    <dgm:pt modelId="{062C8D8C-F504-4C91-9473-976F43C30236}" type="parTrans" cxnId="{5E8FA324-E456-44BD-BB03-D64D10626AC5}">
      <dgm:prSet/>
      <dgm:spPr/>
      <dgm:t>
        <a:bodyPr/>
        <a:lstStyle/>
        <a:p>
          <a:endParaRPr lang="es-MX" sz="2800"/>
        </a:p>
      </dgm:t>
    </dgm:pt>
    <dgm:pt modelId="{F849D130-DB5A-4BF6-A4B3-699ABF33BE32}" type="sibTrans" cxnId="{5E8FA324-E456-44BD-BB03-D64D10626AC5}">
      <dgm:prSet custT="1"/>
      <dgm:spPr/>
      <dgm:t>
        <a:bodyPr/>
        <a:lstStyle/>
        <a:p>
          <a:endParaRPr lang="es-MX" sz="900"/>
        </a:p>
      </dgm:t>
    </dgm:pt>
    <dgm:pt modelId="{7B98FA0D-18F6-4DC2-B703-FE6F1BB67D46}">
      <dgm:prSet phldrT="[Texto]" custT="1"/>
      <dgm:spPr/>
      <dgm:t>
        <a:bodyPr/>
        <a:lstStyle/>
        <a:p>
          <a:r>
            <a:rPr lang="es-CL" sz="1050" dirty="0"/>
            <a:t>Hospital para los heridos de la Guerra del pacífico</a:t>
          </a:r>
          <a:endParaRPr lang="es-MX" sz="1050" dirty="0"/>
        </a:p>
      </dgm:t>
    </dgm:pt>
    <dgm:pt modelId="{CEAD85A2-359C-4982-A9B2-F605568194A8}" type="parTrans" cxnId="{2FBED733-85C2-4618-BAB6-5DA19F77F0D3}">
      <dgm:prSet/>
      <dgm:spPr/>
      <dgm:t>
        <a:bodyPr/>
        <a:lstStyle/>
        <a:p>
          <a:endParaRPr lang="es-MX" sz="2800"/>
        </a:p>
      </dgm:t>
    </dgm:pt>
    <dgm:pt modelId="{247AD13C-14AD-4C05-A108-F1B03E99F69E}" type="sibTrans" cxnId="{2FBED733-85C2-4618-BAB6-5DA19F77F0D3}">
      <dgm:prSet/>
      <dgm:spPr/>
      <dgm:t>
        <a:bodyPr/>
        <a:lstStyle/>
        <a:p>
          <a:endParaRPr lang="es-MX" sz="2800"/>
        </a:p>
      </dgm:t>
    </dgm:pt>
    <dgm:pt modelId="{DB8E5128-9BD9-4AA5-9D2B-DE7FF576BB9F}">
      <dgm:prSet phldrT="[Texto]" custT="1"/>
      <dgm:spPr/>
      <dgm:t>
        <a:bodyPr/>
        <a:lstStyle/>
        <a:p>
          <a:pPr algn="ctr"/>
          <a:r>
            <a:rPr lang="es-CL" sz="1200" b="1" dirty="0"/>
            <a:t>1918 – 1966</a:t>
          </a:r>
          <a:endParaRPr lang="es-MX" sz="1200" b="1" dirty="0"/>
        </a:p>
      </dgm:t>
    </dgm:pt>
    <dgm:pt modelId="{DA67EE84-BD2F-49CC-9471-155D1F0E8EA3}" type="parTrans" cxnId="{FBAB8BEC-E772-4DAF-9E4A-3748A8177F9C}">
      <dgm:prSet/>
      <dgm:spPr/>
      <dgm:t>
        <a:bodyPr/>
        <a:lstStyle/>
        <a:p>
          <a:endParaRPr lang="es-MX" sz="2800"/>
        </a:p>
      </dgm:t>
    </dgm:pt>
    <dgm:pt modelId="{05E76516-5120-46BC-8DE1-F34B76BF8305}" type="sibTrans" cxnId="{FBAB8BEC-E772-4DAF-9E4A-3748A8177F9C}">
      <dgm:prSet custT="1"/>
      <dgm:spPr/>
      <dgm:t>
        <a:bodyPr/>
        <a:lstStyle/>
        <a:p>
          <a:endParaRPr lang="es-MX" sz="900"/>
        </a:p>
      </dgm:t>
    </dgm:pt>
    <dgm:pt modelId="{3EBD56E5-1B2F-472D-A60F-2CCD3EF9DA25}">
      <dgm:prSet phldrT="[Texto]" custT="1"/>
      <dgm:spPr/>
      <dgm:t>
        <a:bodyPr/>
        <a:lstStyle/>
        <a:p>
          <a:r>
            <a:rPr lang="es-CL" sz="1050" dirty="0"/>
            <a:t>Playa Ancha tiene Hospital Público</a:t>
          </a:r>
          <a:endParaRPr lang="es-MX" sz="1050" dirty="0"/>
        </a:p>
      </dgm:t>
    </dgm:pt>
    <dgm:pt modelId="{867DB9EF-A7C9-498E-8A47-282888EB8281}" type="parTrans" cxnId="{C6A063C4-0E15-48B8-B9AD-073C26B28DC7}">
      <dgm:prSet/>
      <dgm:spPr/>
      <dgm:t>
        <a:bodyPr/>
        <a:lstStyle/>
        <a:p>
          <a:endParaRPr lang="es-MX" sz="2800"/>
        </a:p>
      </dgm:t>
    </dgm:pt>
    <dgm:pt modelId="{CBB72EDA-15CB-4A6B-BAD2-8CC7E1526571}" type="sibTrans" cxnId="{C6A063C4-0E15-48B8-B9AD-073C26B28DC7}">
      <dgm:prSet/>
      <dgm:spPr/>
      <dgm:t>
        <a:bodyPr/>
        <a:lstStyle/>
        <a:p>
          <a:endParaRPr lang="es-MX" sz="2800"/>
        </a:p>
      </dgm:t>
    </dgm:pt>
    <dgm:pt modelId="{247A5F5B-396E-4CA9-B319-50EA34172626}">
      <dgm:prSet phldrT="[Texto]" custT="1"/>
      <dgm:spPr/>
      <dgm:t>
        <a:bodyPr/>
        <a:lstStyle/>
        <a:p>
          <a:pPr algn="ctr"/>
          <a:r>
            <a:rPr lang="es-CL" sz="1200" b="1" dirty="0"/>
            <a:t>1969 – 2017</a:t>
          </a:r>
          <a:endParaRPr lang="es-MX" sz="1200" b="1" dirty="0"/>
        </a:p>
      </dgm:t>
    </dgm:pt>
    <dgm:pt modelId="{68D5780C-311F-4E41-8C44-1D7DEB6ED8ED}" type="parTrans" cxnId="{C57572C3-3649-448F-B9EC-0221D5CC92BD}">
      <dgm:prSet/>
      <dgm:spPr/>
      <dgm:t>
        <a:bodyPr/>
        <a:lstStyle/>
        <a:p>
          <a:endParaRPr lang="es-MX" sz="2800"/>
        </a:p>
      </dgm:t>
    </dgm:pt>
    <dgm:pt modelId="{88BF0BD0-C5CB-4247-9B5D-CA2D1EB13BB4}" type="sibTrans" cxnId="{C57572C3-3649-448F-B9EC-0221D5CC92BD}">
      <dgm:prSet custT="1"/>
      <dgm:spPr/>
      <dgm:t>
        <a:bodyPr/>
        <a:lstStyle/>
        <a:p>
          <a:endParaRPr lang="es-MX" sz="900"/>
        </a:p>
      </dgm:t>
    </dgm:pt>
    <dgm:pt modelId="{F5A9FC0E-7732-4BD8-B594-E409D41786CC}">
      <dgm:prSet phldrT="[Texto]" custT="1"/>
      <dgm:spPr/>
      <dgm:t>
        <a:bodyPr/>
        <a:lstStyle/>
        <a:p>
          <a:r>
            <a:rPr lang="es-CL" sz="1050" dirty="0"/>
            <a:t>Creación del Hospital Psiquiátrico</a:t>
          </a:r>
          <a:endParaRPr lang="es-MX" sz="1050" dirty="0"/>
        </a:p>
      </dgm:t>
    </dgm:pt>
    <dgm:pt modelId="{4F6A2DB1-63DF-42D5-821F-5F4E640347F0}" type="parTrans" cxnId="{D85BC7B1-B934-4394-9DEE-E8C69B3F3FC0}">
      <dgm:prSet/>
      <dgm:spPr/>
      <dgm:t>
        <a:bodyPr/>
        <a:lstStyle/>
        <a:p>
          <a:endParaRPr lang="es-MX" sz="2800"/>
        </a:p>
      </dgm:t>
    </dgm:pt>
    <dgm:pt modelId="{D32D995E-9E2F-4F89-87CF-0B65566AE05B}" type="sibTrans" cxnId="{D85BC7B1-B934-4394-9DEE-E8C69B3F3FC0}">
      <dgm:prSet/>
      <dgm:spPr/>
      <dgm:t>
        <a:bodyPr/>
        <a:lstStyle/>
        <a:p>
          <a:endParaRPr lang="es-MX" sz="2800"/>
        </a:p>
      </dgm:t>
    </dgm:pt>
    <dgm:pt modelId="{4B0B87FE-5F6F-4027-A030-270F2F0FE757}">
      <dgm:prSet phldrT="[Texto]" custT="1"/>
      <dgm:spPr/>
      <dgm:t>
        <a:bodyPr/>
        <a:lstStyle/>
        <a:p>
          <a:pPr algn="ctr"/>
          <a:r>
            <a:rPr lang="es-CL" sz="1200" b="1" dirty="0"/>
            <a:t>ACTUALIDAD</a:t>
          </a:r>
          <a:endParaRPr lang="es-MX" sz="1200" b="1" dirty="0"/>
        </a:p>
      </dgm:t>
    </dgm:pt>
    <dgm:pt modelId="{6D4652C4-A2EA-4173-A8E0-CD89CFF5E7F8}" type="parTrans" cxnId="{8D0A2136-89A6-494E-B1D1-CF968B262FD6}">
      <dgm:prSet/>
      <dgm:spPr/>
      <dgm:t>
        <a:bodyPr/>
        <a:lstStyle/>
        <a:p>
          <a:endParaRPr lang="es-MX" sz="2800"/>
        </a:p>
      </dgm:t>
    </dgm:pt>
    <dgm:pt modelId="{8CD5188C-CCA1-4AC6-B863-202ADA5696D1}" type="sibTrans" cxnId="{8D0A2136-89A6-494E-B1D1-CF968B262FD6}">
      <dgm:prSet/>
      <dgm:spPr/>
      <dgm:t>
        <a:bodyPr/>
        <a:lstStyle/>
        <a:p>
          <a:endParaRPr lang="es-MX" sz="2800"/>
        </a:p>
      </dgm:t>
    </dgm:pt>
    <dgm:pt modelId="{7120635E-CCB0-4D47-88E2-1444E65BE022}">
      <dgm:prSet phldrT="[Texto]" custT="1"/>
      <dgm:spPr/>
      <dgm:t>
        <a:bodyPr/>
        <a:lstStyle/>
        <a:p>
          <a:r>
            <a:rPr lang="es-CL" sz="1050" dirty="0"/>
            <a:t>Hospital de especialidad en proceso de implementación Modelo UHCIP</a:t>
          </a:r>
          <a:endParaRPr lang="es-MX" sz="1050" dirty="0"/>
        </a:p>
      </dgm:t>
    </dgm:pt>
    <dgm:pt modelId="{5BF69235-A214-4B7A-9F39-1975511E7B26}" type="parTrans" cxnId="{AD7C5E09-05D8-479A-8151-69019F73B9AC}">
      <dgm:prSet/>
      <dgm:spPr/>
      <dgm:t>
        <a:bodyPr/>
        <a:lstStyle/>
        <a:p>
          <a:endParaRPr lang="es-MX" sz="2800"/>
        </a:p>
      </dgm:t>
    </dgm:pt>
    <dgm:pt modelId="{04B3EEED-2E10-4E96-974B-E46DEE6BCD63}" type="sibTrans" cxnId="{AD7C5E09-05D8-479A-8151-69019F73B9AC}">
      <dgm:prSet/>
      <dgm:spPr/>
      <dgm:t>
        <a:bodyPr/>
        <a:lstStyle/>
        <a:p>
          <a:endParaRPr lang="es-MX" sz="2800"/>
        </a:p>
      </dgm:t>
    </dgm:pt>
    <dgm:pt modelId="{3C988029-6900-46A4-85BE-831446A2992A}" type="pres">
      <dgm:prSet presAssocID="{F042AE81-7F30-41B9-8C64-57B4C82C286E}" presName="linearFlow" presStyleCnt="0">
        <dgm:presLayoutVars>
          <dgm:dir/>
          <dgm:animLvl val="lvl"/>
          <dgm:resizeHandles val="exact"/>
        </dgm:presLayoutVars>
      </dgm:prSet>
      <dgm:spPr/>
    </dgm:pt>
    <dgm:pt modelId="{9C4AFB63-6163-40DC-AC75-B92DE0FD1BF4}" type="pres">
      <dgm:prSet presAssocID="{37BFDDA6-798B-4D1E-97E0-09BAC8184517}" presName="composite" presStyleCnt="0"/>
      <dgm:spPr/>
    </dgm:pt>
    <dgm:pt modelId="{A80056E4-2903-42A6-9A04-4CDBA14D10B8}" type="pres">
      <dgm:prSet presAssocID="{37BFDDA6-798B-4D1E-97E0-09BAC8184517}" presName="parTx" presStyleLbl="node1" presStyleIdx="0" presStyleCnt="7">
        <dgm:presLayoutVars>
          <dgm:chMax val="0"/>
          <dgm:chPref val="0"/>
          <dgm:bulletEnabled val="1"/>
        </dgm:presLayoutVars>
      </dgm:prSet>
      <dgm:spPr/>
    </dgm:pt>
    <dgm:pt modelId="{E8B7D30B-2261-47A7-8036-35E8C0FBDD9C}" type="pres">
      <dgm:prSet presAssocID="{37BFDDA6-798B-4D1E-97E0-09BAC8184517}" presName="parSh" presStyleLbl="node1" presStyleIdx="0" presStyleCnt="7"/>
      <dgm:spPr/>
    </dgm:pt>
    <dgm:pt modelId="{93E6BEC3-BF6F-44A2-A638-355EB6F50DA4}" type="pres">
      <dgm:prSet presAssocID="{37BFDDA6-798B-4D1E-97E0-09BAC8184517}" presName="desTx" presStyleLbl="fgAcc1" presStyleIdx="0" presStyleCnt="7">
        <dgm:presLayoutVars>
          <dgm:bulletEnabled val="1"/>
        </dgm:presLayoutVars>
      </dgm:prSet>
      <dgm:spPr/>
    </dgm:pt>
    <dgm:pt modelId="{FC93AA22-9922-40C4-B57E-62D81BF245F0}" type="pres">
      <dgm:prSet presAssocID="{05E8B527-5ADF-4E8A-8E32-B23B4E977C91}" presName="sibTrans" presStyleLbl="sibTrans2D1" presStyleIdx="0" presStyleCnt="6"/>
      <dgm:spPr/>
    </dgm:pt>
    <dgm:pt modelId="{ACF719C2-343E-46F8-97E1-95C785D662B6}" type="pres">
      <dgm:prSet presAssocID="{05E8B527-5ADF-4E8A-8E32-B23B4E977C91}" presName="connTx" presStyleLbl="sibTrans2D1" presStyleIdx="0" presStyleCnt="6"/>
      <dgm:spPr/>
    </dgm:pt>
    <dgm:pt modelId="{453191AC-5FEB-4247-884A-7A8154EFF253}" type="pres">
      <dgm:prSet presAssocID="{F5B36885-2A1B-4E25-905D-72042CA450E0}" presName="composite" presStyleCnt="0"/>
      <dgm:spPr/>
    </dgm:pt>
    <dgm:pt modelId="{0426756A-01C0-4998-8E6E-4BC061577D33}" type="pres">
      <dgm:prSet presAssocID="{F5B36885-2A1B-4E25-905D-72042CA450E0}" presName="parTx" presStyleLbl="node1" presStyleIdx="0" presStyleCnt="7">
        <dgm:presLayoutVars>
          <dgm:chMax val="0"/>
          <dgm:chPref val="0"/>
          <dgm:bulletEnabled val="1"/>
        </dgm:presLayoutVars>
      </dgm:prSet>
      <dgm:spPr/>
    </dgm:pt>
    <dgm:pt modelId="{86343E97-EFE9-4E8A-BDF9-0B3ABBB8EC55}" type="pres">
      <dgm:prSet presAssocID="{F5B36885-2A1B-4E25-905D-72042CA450E0}" presName="parSh" presStyleLbl="node1" presStyleIdx="1" presStyleCnt="7"/>
      <dgm:spPr/>
    </dgm:pt>
    <dgm:pt modelId="{BE0B81E5-4DF1-44C1-AB6E-2D7EBE723231}" type="pres">
      <dgm:prSet presAssocID="{F5B36885-2A1B-4E25-905D-72042CA450E0}" presName="desTx" presStyleLbl="fgAcc1" presStyleIdx="1" presStyleCnt="7">
        <dgm:presLayoutVars>
          <dgm:bulletEnabled val="1"/>
        </dgm:presLayoutVars>
      </dgm:prSet>
      <dgm:spPr/>
    </dgm:pt>
    <dgm:pt modelId="{79C1806A-2C28-4E30-A9E0-C0B0A066E9EB}" type="pres">
      <dgm:prSet presAssocID="{64E706C7-3B0A-419A-85C7-111834CC9C2A}" presName="sibTrans" presStyleLbl="sibTrans2D1" presStyleIdx="1" presStyleCnt="6"/>
      <dgm:spPr/>
    </dgm:pt>
    <dgm:pt modelId="{6FBB27D2-48A6-4784-AA0C-BCCAF2E9C3FE}" type="pres">
      <dgm:prSet presAssocID="{64E706C7-3B0A-419A-85C7-111834CC9C2A}" presName="connTx" presStyleLbl="sibTrans2D1" presStyleIdx="1" presStyleCnt="6"/>
      <dgm:spPr/>
    </dgm:pt>
    <dgm:pt modelId="{5C8B34A2-2F84-4DB5-80CE-ED8E7A3A463B}" type="pres">
      <dgm:prSet presAssocID="{BB37334C-7221-4094-B2B9-F2882126F46E}" presName="composite" presStyleCnt="0"/>
      <dgm:spPr/>
    </dgm:pt>
    <dgm:pt modelId="{4AAE3D6A-AC18-46E4-96B6-3C08EB4BF2B3}" type="pres">
      <dgm:prSet presAssocID="{BB37334C-7221-4094-B2B9-F2882126F46E}" presName="parTx" presStyleLbl="node1" presStyleIdx="1" presStyleCnt="7">
        <dgm:presLayoutVars>
          <dgm:chMax val="0"/>
          <dgm:chPref val="0"/>
          <dgm:bulletEnabled val="1"/>
        </dgm:presLayoutVars>
      </dgm:prSet>
      <dgm:spPr/>
    </dgm:pt>
    <dgm:pt modelId="{D39C47AC-8541-427C-90AE-343B9B21C166}" type="pres">
      <dgm:prSet presAssocID="{BB37334C-7221-4094-B2B9-F2882126F46E}" presName="parSh" presStyleLbl="node1" presStyleIdx="2" presStyleCnt="7"/>
      <dgm:spPr/>
    </dgm:pt>
    <dgm:pt modelId="{8E308A2C-BB6C-43CC-971E-FB53B9573DF7}" type="pres">
      <dgm:prSet presAssocID="{BB37334C-7221-4094-B2B9-F2882126F46E}" presName="desTx" presStyleLbl="fgAcc1" presStyleIdx="2" presStyleCnt="7">
        <dgm:presLayoutVars>
          <dgm:bulletEnabled val="1"/>
        </dgm:presLayoutVars>
      </dgm:prSet>
      <dgm:spPr/>
    </dgm:pt>
    <dgm:pt modelId="{0AF324DF-0D69-400B-9191-4C483C465D18}" type="pres">
      <dgm:prSet presAssocID="{8E902EFE-4243-44DF-9D8B-F97C40232F86}" presName="sibTrans" presStyleLbl="sibTrans2D1" presStyleIdx="2" presStyleCnt="6"/>
      <dgm:spPr/>
    </dgm:pt>
    <dgm:pt modelId="{93B488BF-22C3-435A-B47F-BE47537B541B}" type="pres">
      <dgm:prSet presAssocID="{8E902EFE-4243-44DF-9D8B-F97C40232F86}" presName="connTx" presStyleLbl="sibTrans2D1" presStyleIdx="2" presStyleCnt="6"/>
      <dgm:spPr/>
    </dgm:pt>
    <dgm:pt modelId="{BE66C4EB-27BA-4FD1-8F6C-256D9367757F}" type="pres">
      <dgm:prSet presAssocID="{29167181-A1A9-43BF-8AB0-D68C30037B9A}" presName="composite" presStyleCnt="0"/>
      <dgm:spPr/>
    </dgm:pt>
    <dgm:pt modelId="{1FD41060-94A9-4BF3-A775-261828300FD2}" type="pres">
      <dgm:prSet presAssocID="{29167181-A1A9-43BF-8AB0-D68C30037B9A}" presName="parTx" presStyleLbl="node1" presStyleIdx="2" presStyleCnt="7">
        <dgm:presLayoutVars>
          <dgm:chMax val="0"/>
          <dgm:chPref val="0"/>
          <dgm:bulletEnabled val="1"/>
        </dgm:presLayoutVars>
      </dgm:prSet>
      <dgm:spPr/>
    </dgm:pt>
    <dgm:pt modelId="{41F6DBD5-E90C-4C9A-AFA5-45FFD37FCA05}" type="pres">
      <dgm:prSet presAssocID="{29167181-A1A9-43BF-8AB0-D68C30037B9A}" presName="parSh" presStyleLbl="node1" presStyleIdx="3" presStyleCnt="7"/>
      <dgm:spPr/>
    </dgm:pt>
    <dgm:pt modelId="{20E4BA90-33FB-4A6C-BFE1-817C8330E04D}" type="pres">
      <dgm:prSet presAssocID="{29167181-A1A9-43BF-8AB0-D68C30037B9A}" presName="desTx" presStyleLbl="fgAcc1" presStyleIdx="3" presStyleCnt="7">
        <dgm:presLayoutVars>
          <dgm:bulletEnabled val="1"/>
        </dgm:presLayoutVars>
      </dgm:prSet>
      <dgm:spPr/>
    </dgm:pt>
    <dgm:pt modelId="{FBB6AE69-3B5F-4FD6-91A4-11C5FAC858E2}" type="pres">
      <dgm:prSet presAssocID="{F849D130-DB5A-4BF6-A4B3-699ABF33BE32}" presName="sibTrans" presStyleLbl="sibTrans2D1" presStyleIdx="3" presStyleCnt="6"/>
      <dgm:spPr/>
    </dgm:pt>
    <dgm:pt modelId="{62BE060F-62BB-4ED3-9F1E-578CAD54F21D}" type="pres">
      <dgm:prSet presAssocID="{F849D130-DB5A-4BF6-A4B3-699ABF33BE32}" presName="connTx" presStyleLbl="sibTrans2D1" presStyleIdx="3" presStyleCnt="6"/>
      <dgm:spPr/>
    </dgm:pt>
    <dgm:pt modelId="{ACA30BCF-01E3-457F-8CC4-D4391DCC989A}" type="pres">
      <dgm:prSet presAssocID="{DB8E5128-9BD9-4AA5-9D2B-DE7FF576BB9F}" presName="composite" presStyleCnt="0"/>
      <dgm:spPr/>
    </dgm:pt>
    <dgm:pt modelId="{1F339A61-574A-4157-B2E1-0E0ED62E0349}" type="pres">
      <dgm:prSet presAssocID="{DB8E5128-9BD9-4AA5-9D2B-DE7FF576BB9F}" presName="parTx" presStyleLbl="node1" presStyleIdx="3" presStyleCnt="7">
        <dgm:presLayoutVars>
          <dgm:chMax val="0"/>
          <dgm:chPref val="0"/>
          <dgm:bulletEnabled val="1"/>
        </dgm:presLayoutVars>
      </dgm:prSet>
      <dgm:spPr/>
    </dgm:pt>
    <dgm:pt modelId="{F5F9425C-C562-4C2E-B73B-69576A09E0E6}" type="pres">
      <dgm:prSet presAssocID="{DB8E5128-9BD9-4AA5-9D2B-DE7FF576BB9F}" presName="parSh" presStyleLbl="node1" presStyleIdx="4" presStyleCnt="7"/>
      <dgm:spPr/>
    </dgm:pt>
    <dgm:pt modelId="{19646A0B-EFB9-43EB-B6CC-B068304C3B2A}" type="pres">
      <dgm:prSet presAssocID="{DB8E5128-9BD9-4AA5-9D2B-DE7FF576BB9F}" presName="desTx" presStyleLbl="fgAcc1" presStyleIdx="4" presStyleCnt="7">
        <dgm:presLayoutVars>
          <dgm:bulletEnabled val="1"/>
        </dgm:presLayoutVars>
      </dgm:prSet>
      <dgm:spPr/>
    </dgm:pt>
    <dgm:pt modelId="{E3DC1953-7DAA-48B3-9EFC-5FEA0F6F5BF6}" type="pres">
      <dgm:prSet presAssocID="{05E76516-5120-46BC-8DE1-F34B76BF8305}" presName="sibTrans" presStyleLbl="sibTrans2D1" presStyleIdx="4" presStyleCnt="6"/>
      <dgm:spPr/>
    </dgm:pt>
    <dgm:pt modelId="{56C7836F-DD51-4CA0-9837-318420A1A5FE}" type="pres">
      <dgm:prSet presAssocID="{05E76516-5120-46BC-8DE1-F34B76BF8305}" presName="connTx" presStyleLbl="sibTrans2D1" presStyleIdx="4" presStyleCnt="6"/>
      <dgm:spPr/>
    </dgm:pt>
    <dgm:pt modelId="{BD8B6A45-9418-4A4C-8189-680B8968F419}" type="pres">
      <dgm:prSet presAssocID="{247A5F5B-396E-4CA9-B319-50EA34172626}" presName="composite" presStyleCnt="0"/>
      <dgm:spPr/>
    </dgm:pt>
    <dgm:pt modelId="{ED413011-3790-4E2E-BAE6-39C17174B515}" type="pres">
      <dgm:prSet presAssocID="{247A5F5B-396E-4CA9-B319-50EA34172626}" presName="parTx" presStyleLbl="node1" presStyleIdx="4" presStyleCnt="7">
        <dgm:presLayoutVars>
          <dgm:chMax val="0"/>
          <dgm:chPref val="0"/>
          <dgm:bulletEnabled val="1"/>
        </dgm:presLayoutVars>
      </dgm:prSet>
      <dgm:spPr/>
    </dgm:pt>
    <dgm:pt modelId="{44B6DD59-D20C-427E-8F71-ED97ADC19422}" type="pres">
      <dgm:prSet presAssocID="{247A5F5B-396E-4CA9-B319-50EA34172626}" presName="parSh" presStyleLbl="node1" presStyleIdx="5" presStyleCnt="7"/>
      <dgm:spPr/>
    </dgm:pt>
    <dgm:pt modelId="{C84D191F-1E57-4F96-B96D-EDEBA7D94E25}" type="pres">
      <dgm:prSet presAssocID="{247A5F5B-396E-4CA9-B319-50EA34172626}" presName="desTx" presStyleLbl="fgAcc1" presStyleIdx="5" presStyleCnt="7">
        <dgm:presLayoutVars>
          <dgm:bulletEnabled val="1"/>
        </dgm:presLayoutVars>
      </dgm:prSet>
      <dgm:spPr/>
    </dgm:pt>
    <dgm:pt modelId="{5473E31F-9C0A-487D-8BBF-9CBF837CA236}" type="pres">
      <dgm:prSet presAssocID="{88BF0BD0-C5CB-4247-9B5D-CA2D1EB13BB4}" presName="sibTrans" presStyleLbl="sibTrans2D1" presStyleIdx="5" presStyleCnt="6"/>
      <dgm:spPr/>
    </dgm:pt>
    <dgm:pt modelId="{5DD95A77-D3F3-46BF-81DD-098FC0747506}" type="pres">
      <dgm:prSet presAssocID="{88BF0BD0-C5CB-4247-9B5D-CA2D1EB13BB4}" presName="connTx" presStyleLbl="sibTrans2D1" presStyleIdx="5" presStyleCnt="6"/>
      <dgm:spPr/>
    </dgm:pt>
    <dgm:pt modelId="{9DB3AEE8-BB77-41C5-A9A6-F66F324A5951}" type="pres">
      <dgm:prSet presAssocID="{4B0B87FE-5F6F-4027-A030-270F2F0FE757}" presName="composite" presStyleCnt="0"/>
      <dgm:spPr/>
    </dgm:pt>
    <dgm:pt modelId="{5B4B2034-6572-41A4-9E46-F5842389D215}" type="pres">
      <dgm:prSet presAssocID="{4B0B87FE-5F6F-4027-A030-270F2F0FE757}" presName="parTx" presStyleLbl="node1" presStyleIdx="5" presStyleCnt="7">
        <dgm:presLayoutVars>
          <dgm:chMax val="0"/>
          <dgm:chPref val="0"/>
          <dgm:bulletEnabled val="1"/>
        </dgm:presLayoutVars>
      </dgm:prSet>
      <dgm:spPr/>
    </dgm:pt>
    <dgm:pt modelId="{F2BC3AA4-33B9-4F41-AF63-FF43CD9724D4}" type="pres">
      <dgm:prSet presAssocID="{4B0B87FE-5F6F-4027-A030-270F2F0FE757}" presName="parSh" presStyleLbl="node1" presStyleIdx="6" presStyleCnt="7"/>
      <dgm:spPr/>
    </dgm:pt>
    <dgm:pt modelId="{EBF329C2-FA89-4A72-9505-39CDC21F2C70}" type="pres">
      <dgm:prSet presAssocID="{4B0B87FE-5F6F-4027-A030-270F2F0FE757}" presName="desTx" presStyleLbl="fgAcc1" presStyleIdx="6" presStyleCnt="7" custScaleX="106735">
        <dgm:presLayoutVars>
          <dgm:bulletEnabled val="1"/>
        </dgm:presLayoutVars>
      </dgm:prSet>
      <dgm:spPr/>
    </dgm:pt>
  </dgm:ptLst>
  <dgm:cxnLst>
    <dgm:cxn modelId="{D1FA4602-955A-4262-981B-7C070835A5CC}" type="presOf" srcId="{8E902EFE-4243-44DF-9D8B-F97C40232F86}" destId="{93B488BF-22C3-435A-B47F-BE47537B541B}" srcOrd="1" destOrd="0" presId="urn:microsoft.com/office/officeart/2005/8/layout/process3"/>
    <dgm:cxn modelId="{EA217A03-6CCD-4DA4-A0ED-65F76BDA8694}" type="presOf" srcId="{88BF0BD0-C5CB-4247-9B5D-CA2D1EB13BB4}" destId="{5DD95A77-D3F3-46BF-81DD-098FC0747506}" srcOrd="1" destOrd="0" presId="urn:microsoft.com/office/officeart/2005/8/layout/process3"/>
    <dgm:cxn modelId="{4101A504-70A6-4906-87B5-5C2FE8EB233D}" type="presOf" srcId="{0C39DC88-28AA-41BE-8417-CE54B725224A}" destId="{8E308A2C-BB6C-43CC-971E-FB53B9573DF7}" srcOrd="0" destOrd="0" presId="urn:microsoft.com/office/officeart/2005/8/layout/process3"/>
    <dgm:cxn modelId="{AD7C5E09-05D8-479A-8151-69019F73B9AC}" srcId="{4B0B87FE-5F6F-4027-A030-270F2F0FE757}" destId="{7120635E-CCB0-4D47-88E2-1444E65BE022}" srcOrd="0" destOrd="0" parTransId="{5BF69235-A214-4B7A-9F39-1975511E7B26}" sibTransId="{04B3EEED-2E10-4E96-974B-E46DEE6BCD63}"/>
    <dgm:cxn modelId="{4D784D09-621F-433E-B32D-8B680AC2B116}" type="presOf" srcId="{88BF0BD0-C5CB-4247-9B5D-CA2D1EB13BB4}" destId="{5473E31F-9C0A-487D-8BBF-9CBF837CA236}" srcOrd="0" destOrd="0" presId="urn:microsoft.com/office/officeart/2005/8/layout/process3"/>
    <dgm:cxn modelId="{16B6DC16-A52E-4A6F-8E69-293B243131E3}" type="presOf" srcId="{F5B36885-2A1B-4E25-905D-72042CA450E0}" destId="{86343E97-EFE9-4E8A-BDF9-0B3ABBB8EC55}" srcOrd="1" destOrd="0" presId="urn:microsoft.com/office/officeart/2005/8/layout/process3"/>
    <dgm:cxn modelId="{6CFA3B18-D7C3-4A45-92AD-6389098748CC}" type="presOf" srcId="{F849D130-DB5A-4BF6-A4B3-699ABF33BE32}" destId="{62BE060F-62BB-4ED3-9F1E-578CAD54F21D}" srcOrd="1" destOrd="0" presId="urn:microsoft.com/office/officeart/2005/8/layout/process3"/>
    <dgm:cxn modelId="{D4C9FC23-5FDE-4F9C-8F6C-4694142FA445}" srcId="{F042AE81-7F30-41B9-8C64-57B4C82C286E}" destId="{F5B36885-2A1B-4E25-905D-72042CA450E0}" srcOrd="1" destOrd="0" parTransId="{8E4D0158-62EF-4F26-88D4-88EC7F71B471}" sibTransId="{64E706C7-3B0A-419A-85C7-111834CC9C2A}"/>
    <dgm:cxn modelId="{5E8FA324-E456-44BD-BB03-D64D10626AC5}" srcId="{F042AE81-7F30-41B9-8C64-57B4C82C286E}" destId="{29167181-A1A9-43BF-8AB0-D68C30037B9A}" srcOrd="3" destOrd="0" parTransId="{062C8D8C-F504-4C91-9473-976F43C30236}" sibTransId="{F849D130-DB5A-4BF6-A4B3-699ABF33BE32}"/>
    <dgm:cxn modelId="{FFEAB826-A05D-4D4A-9D67-9442FBB82730}" type="presOf" srcId="{37BFDDA6-798B-4D1E-97E0-09BAC8184517}" destId="{E8B7D30B-2261-47A7-8036-35E8C0FBDD9C}" srcOrd="1" destOrd="0" presId="urn:microsoft.com/office/officeart/2005/8/layout/process3"/>
    <dgm:cxn modelId="{A9448228-954E-4CE4-82EF-7A27B6851261}" type="presOf" srcId="{F5A9FC0E-7732-4BD8-B594-E409D41786CC}" destId="{C84D191F-1E57-4F96-B96D-EDEBA7D94E25}" srcOrd="0" destOrd="0" presId="urn:microsoft.com/office/officeart/2005/8/layout/process3"/>
    <dgm:cxn modelId="{E677152C-CD14-447A-864F-8C35A7BC1AA3}" type="presOf" srcId="{F849D130-DB5A-4BF6-A4B3-699ABF33BE32}" destId="{FBB6AE69-3B5F-4FD6-91A4-11C5FAC858E2}" srcOrd="0" destOrd="0" presId="urn:microsoft.com/office/officeart/2005/8/layout/process3"/>
    <dgm:cxn modelId="{2FBED733-85C2-4618-BAB6-5DA19F77F0D3}" srcId="{29167181-A1A9-43BF-8AB0-D68C30037B9A}" destId="{7B98FA0D-18F6-4DC2-B703-FE6F1BB67D46}" srcOrd="0" destOrd="0" parTransId="{CEAD85A2-359C-4982-A9B2-F605568194A8}" sibTransId="{247AD13C-14AD-4C05-A108-F1B03E99F69E}"/>
    <dgm:cxn modelId="{8D0A2136-89A6-494E-B1D1-CF968B262FD6}" srcId="{F042AE81-7F30-41B9-8C64-57B4C82C286E}" destId="{4B0B87FE-5F6F-4027-A030-270F2F0FE757}" srcOrd="6" destOrd="0" parTransId="{6D4652C4-A2EA-4173-A8E0-CD89CFF5E7F8}" sibTransId="{8CD5188C-CCA1-4AC6-B863-202ADA5696D1}"/>
    <dgm:cxn modelId="{5A68B73E-1024-40DE-A5FD-C2E6B6A5B86E}" type="presOf" srcId="{247A5F5B-396E-4CA9-B319-50EA34172626}" destId="{44B6DD59-D20C-427E-8F71-ED97ADC19422}" srcOrd="1" destOrd="0" presId="urn:microsoft.com/office/officeart/2005/8/layout/process3"/>
    <dgm:cxn modelId="{D4879062-3B0F-4F57-B977-89544718AE9D}" type="presOf" srcId="{64E706C7-3B0A-419A-85C7-111834CC9C2A}" destId="{79C1806A-2C28-4E30-A9E0-C0B0A066E9EB}" srcOrd="0" destOrd="0" presId="urn:microsoft.com/office/officeart/2005/8/layout/process3"/>
    <dgm:cxn modelId="{F1ED5463-2062-4502-8984-272B4DFC902A}" srcId="{F042AE81-7F30-41B9-8C64-57B4C82C286E}" destId="{BB37334C-7221-4094-B2B9-F2882126F46E}" srcOrd="2" destOrd="0" parTransId="{B85D4D92-1292-49B9-95C7-C82EEA2C3701}" sibTransId="{8E902EFE-4243-44DF-9D8B-F97C40232F86}"/>
    <dgm:cxn modelId="{3641136A-4F9B-4F8D-96DB-D9211A0CFBCA}" type="presOf" srcId="{4B0B87FE-5F6F-4027-A030-270F2F0FE757}" destId="{5B4B2034-6572-41A4-9E46-F5842389D215}" srcOrd="0" destOrd="0" presId="urn:microsoft.com/office/officeart/2005/8/layout/process3"/>
    <dgm:cxn modelId="{DF45D26F-AE2A-42B9-AE38-EB82A0B9AE18}" type="presOf" srcId="{BB37334C-7221-4094-B2B9-F2882126F46E}" destId="{4AAE3D6A-AC18-46E4-96B6-3C08EB4BF2B3}" srcOrd="0" destOrd="0" presId="urn:microsoft.com/office/officeart/2005/8/layout/process3"/>
    <dgm:cxn modelId="{AF071D50-28E2-40CF-9E09-6295993D97CA}" type="presOf" srcId="{247A5F5B-396E-4CA9-B319-50EA34172626}" destId="{ED413011-3790-4E2E-BAE6-39C17174B515}" srcOrd="0" destOrd="0" presId="urn:microsoft.com/office/officeart/2005/8/layout/process3"/>
    <dgm:cxn modelId="{FAEDCC73-02F1-446A-BE2F-B551995814F7}" srcId="{BB37334C-7221-4094-B2B9-F2882126F46E}" destId="{0C39DC88-28AA-41BE-8417-CE54B725224A}" srcOrd="0" destOrd="0" parTransId="{FB245AA8-14A1-41E0-8ADE-E3F708C8CD02}" sibTransId="{DBDEBB67-2DD2-492B-B7B3-BBD385906957}"/>
    <dgm:cxn modelId="{50555D7B-87CE-4363-A5A2-DBD2500F8B0B}" type="presOf" srcId="{37BFDDA6-798B-4D1E-97E0-09BAC8184517}" destId="{A80056E4-2903-42A6-9A04-4CDBA14D10B8}" srcOrd="0" destOrd="0" presId="urn:microsoft.com/office/officeart/2005/8/layout/process3"/>
    <dgm:cxn modelId="{AA4FB68B-E26B-420D-AB7B-BD7466487EAB}" srcId="{F042AE81-7F30-41B9-8C64-57B4C82C286E}" destId="{37BFDDA6-798B-4D1E-97E0-09BAC8184517}" srcOrd="0" destOrd="0" parTransId="{62B818C0-3A47-447A-8CB5-BD4A8F4A5528}" sibTransId="{05E8B527-5ADF-4E8A-8E32-B23B4E977C91}"/>
    <dgm:cxn modelId="{6DD09090-FE71-4ED1-B8AF-A116E95C5287}" type="presOf" srcId="{B5FDB871-F224-4F77-93A6-2370BE019B9E}" destId="{93E6BEC3-BF6F-44A2-A638-355EB6F50DA4}" srcOrd="0" destOrd="0" presId="urn:microsoft.com/office/officeart/2005/8/layout/process3"/>
    <dgm:cxn modelId="{8E96BE98-963C-46A5-9636-C737AC7436AE}" type="presOf" srcId="{8E902EFE-4243-44DF-9D8B-F97C40232F86}" destId="{0AF324DF-0D69-400B-9191-4C483C465D18}" srcOrd="0" destOrd="0" presId="urn:microsoft.com/office/officeart/2005/8/layout/process3"/>
    <dgm:cxn modelId="{F70ED4A1-7111-461E-A5AF-E88CD2E50A9D}" type="presOf" srcId="{29167181-A1A9-43BF-8AB0-D68C30037B9A}" destId="{41F6DBD5-E90C-4C9A-AFA5-45FFD37FCA05}" srcOrd="1" destOrd="0" presId="urn:microsoft.com/office/officeart/2005/8/layout/process3"/>
    <dgm:cxn modelId="{EFE94DB0-1CD5-44BA-9A62-7A81573F8D6A}" type="presOf" srcId="{05E8B527-5ADF-4E8A-8E32-B23B4E977C91}" destId="{FC93AA22-9922-40C4-B57E-62D81BF245F0}" srcOrd="0" destOrd="0" presId="urn:microsoft.com/office/officeart/2005/8/layout/process3"/>
    <dgm:cxn modelId="{D85BC7B1-B934-4394-9DEE-E8C69B3F3FC0}" srcId="{247A5F5B-396E-4CA9-B319-50EA34172626}" destId="{F5A9FC0E-7732-4BD8-B594-E409D41786CC}" srcOrd="0" destOrd="0" parTransId="{4F6A2DB1-63DF-42D5-821F-5F4E640347F0}" sibTransId="{D32D995E-9E2F-4F89-87CF-0B65566AE05B}"/>
    <dgm:cxn modelId="{068EBAB3-FAC5-4C17-BAEF-2E7C05E71402}" type="presOf" srcId="{F042AE81-7F30-41B9-8C64-57B4C82C286E}" destId="{3C988029-6900-46A4-85BE-831446A2992A}" srcOrd="0" destOrd="0" presId="urn:microsoft.com/office/officeart/2005/8/layout/process3"/>
    <dgm:cxn modelId="{A04D7DB8-E56B-4467-B4C4-C81F803804F9}" type="presOf" srcId="{29167181-A1A9-43BF-8AB0-D68C30037B9A}" destId="{1FD41060-94A9-4BF3-A775-261828300FD2}" srcOrd="0" destOrd="0" presId="urn:microsoft.com/office/officeart/2005/8/layout/process3"/>
    <dgm:cxn modelId="{5625ABB9-B418-4872-AF31-C21FDEA07450}" type="presOf" srcId="{7120635E-CCB0-4D47-88E2-1444E65BE022}" destId="{EBF329C2-FA89-4A72-9505-39CDC21F2C70}" srcOrd="0" destOrd="0" presId="urn:microsoft.com/office/officeart/2005/8/layout/process3"/>
    <dgm:cxn modelId="{DFE62EBC-6CD5-49F5-9E2C-E89235CB5D89}" type="presOf" srcId="{F5B36885-2A1B-4E25-905D-72042CA450E0}" destId="{0426756A-01C0-4998-8E6E-4BC061577D33}" srcOrd="0" destOrd="0" presId="urn:microsoft.com/office/officeart/2005/8/layout/process3"/>
    <dgm:cxn modelId="{27EE2BC2-F2A8-48DD-8558-45E3466B8E98}" type="presOf" srcId="{64E706C7-3B0A-419A-85C7-111834CC9C2A}" destId="{6FBB27D2-48A6-4784-AA0C-BCCAF2E9C3FE}" srcOrd="1" destOrd="0" presId="urn:microsoft.com/office/officeart/2005/8/layout/process3"/>
    <dgm:cxn modelId="{C57572C3-3649-448F-B9EC-0221D5CC92BD}" srcId="{F042AE81-7F30-41B9-8C64-57B4C82C286E}" destId="{247A5F5B-396E-4CA9-B319-50EA34172626}" srcOrd="5" destOrd="0" parTransId="{68D5780C-311F-4E41-8C44-1D7DEB6ED8ED}" sibTransId="{88BF0BD0-C5CB-4247-9B5D-CA2D1EB13BB4}"/>
    <dgm:cxn modelId="{C6A063C4-0E15-48B8-B9AD-073C26B28DC7}" srcId="{DB8E5128-9BD9-4AA5-9D2B-DE7FF576BB9F}" destId="{3EBD56E5-1B2F-472D-A60F-2CCD3EF9DA25}" srcOrd="0" destOrd="0" parTransId="{867DB9EF-A7C9-498E-8A47-282888EB8281}" sibTransId="{CBB72EDA-15CB-4A6B-BAD2-8CC7E1526571}"/>
    <dgm:cxn modelId="{B38912CD-E458-481F-AA3B-A21A6CE53AF5}" type="presOf" srcId="{05E76516-5120-46BC-8DE1-F34B76BF8305}" destId="{E3DC1953-7DAA-48B3-9EFC-5FEA0F6F5BF6}" srcOrd="0" destOrd="0" presId="urn:microsoft.com/office/officeart/2005/8/layout/process3"/>
    <dgm:cxn modelId="{E9E194CD-9CDD-442A-B35F-1E2A9612153E}" type="presOf" srcId="{DB355BD5-0C0C-47A3-9A19-37775692B4AA}" destId="{BE0B81E5-4DF1-44C1-AB6E-2D7EBE723231}" srcOrd="0" destOrd="0" presId="urn:microsoft.com/office/officeart/2005/8/layout/process3"/>
    <dgm:cxn modelId="{2ECCF1D0-9A45-46F4-A877-CDE0248271C1}" type="presOf" srcId="{3EBD56E5-1B2F-472D-A60F-2CCD3EF9DA25}" destId="{19646A0B-EFB9-43EB-B6CC-B068304C3B2A}" srcOrd="0" destOrd="0" presId="urn:microsoft.com/office/officeart/2005/8/layout/process3"/>
    <dgm:cxn modelId="{DACB06D2-A8D4-4CB0-A498-D57191645246}" srcId="{F5B36885-2A1B-4E25-905D-72042CA450E0}" destId="{DB355BD5-0C0C-47A3-9A19-37775692B4AA}" srcOrd="0" destOrd="0" parTransId="{323DB0B5-793F-4157-A5C8-530EAE857DB1}" sibTransId="{A6DCF757-55DF-4B75-8ABA-4BB3199B64C9}"/>
    <dgm:cxn modelId="{ECA131D3-EE24-4BED-BB00-0E35552E8DAA}" type="presOf" srcId="{05E8B527-5ADF-4E8A-8E32-B23B4E977C91}" destId="{ACF719C2-343E-46F8-97E1-95C785D662B6}" srcOrd="1" destOrd="0" presId="urn:microsoft.com/office/officeart/2005/8/layout/process3"/>
    <dgm:cxn modelId="{0EAE1BDA-837F-466F-A6F6-69F8D0706973}" type="presOf" srcId="{7B98FA0D-18F6-4DC2-B703-FE6F1BB67D46}" destId="{20E4BA90-33FB-4A6C-BFE1-817C8330E04D}" srcOrd="0" destOrd="0" presId="urn:microsoft.com/office/officeart/2005/8/layout/process3"/>
    <dgm:cxn modelId="{DABA39E1-C068-4C7F-ACBC-E0938B549F83}" type="presOf" srcId="{05E76516-5120-46BC-8DE1-F34B76BF8305}" destId="{56C7836F-DD51-4CA0-9837-318420A1A5FE}" srcOrd="1" destOrd="0" presId="urn:microsoft.com/office/officeart/2005/8/layout/process3"/>
    <dgm:cxn modelId="{08EFA4E9-0D29-4289-B235-BDBAE198DD4C}" type="presOf" srcId="{DB8E5128-9BD9-4AA5-9D2B-DE7FF576BB9F}" destId="{1F339A61-574A-4157-B2E1-0E0ED62E0349}" srcOrd="0" destOrd="0" presId="urn:microsoft.com/office/officeart/2005/8/layout/process3"/>
    <dgm:cxn modelId="{8D0733EA-329F-4FC1-BB81-F6F6B873FBA1}" type="presOf" srcId="{BB37334C-7221-4094-B2B9-F2882126F46E}" destId="{D39C47AC-8541-427C-90AE-343B9B21C166}" srcOrd="1" destOrd="0" presId="urn:microsoft.com/office/officeart/2005/8/layout/process3"/>
    <dgm:cxn modelId="{FBAB8BEC-E772-4DAF-9E4A-3748A8177F9C}" srcId="{F042AE81-7F30-41B9-8C64-57B4C82C286E}" destId="{DB8E5128-9BD9-4AA5-9D2B-DE7FF576BB9F}" srcOrd="4" destOrd="0" parTransId="{DA67EE84-BD2F-49CC-9471-155D1F0E8EA3}" sibTransId="{05E76516-5120-46BC-8DE1-F34B76BF8305}"/>
    <dgm:cxn modelId="{E93141F3-87EB-4A25-B32B-24E91584CB49}" type="presOf" srcId="{DB8E5128-9BD9-4AA5-9D2B-DE7FF576BB9F}" destId="{F5F9425C-C562-4C2E-B73B-69576A09E0E6}" srcOrd="1" destOrd="0" presId="urn:microsoft.com/office/officeart/2005/8/layout/process3"/>
    <dgm:cxn modelId="{D17B61F9-25E0-4D0D-8182-E094A56C1D0C}" srcId="{37BFDDA6-798B-4D1E-97E0-09BAC8184517}" destId="{B5FDB871-F224-4F77-93A6-2370BE019B9E}" srcOrd="0" destOrd="0" parTransId="{C6394968-0E75-4DCD-9139-1FBC374B3F7D}" sibTransId="{0BB200A9-DEB6-49B7-B8CF-B28FB8D03852}"/>
    <dgm:cxn modelId="{3D080FFD-F753-4636-96E1-FA1DEE3E25AE}" type="presOf" srcId="{4B0B87FE-5F6F-4027-A030-270F2F0FE757}" destId="{F2BC3AA4-33B9-4F41-AF63-FF43CD9724D4}" srcOrd="1" destOrd="0" presId="urn:microsoft.com/office/officeart/2005/8/layout/process3"/>
    <dgm:cxn modelId="{4B8D0E5F-1695-4A30-9113-5B922835B1D0}" type="presParOf" srcId="{3C988029-6900-46A4-85BE-831446A2992A}" destId="{9C4AFB63-6163-40DC-AC75-B92DE0FD1BF4}" srcOrd="0" destOrd="0" presId="urn:microsoft.com/office/officeart/2005/8/layout/process3"/>
    <dgm:cxn modelId="{837F550F-1A1D-4FEA-BE80-BECD3C497822}" type="presParOf" srcId="{9C4AFB63-6163-40DC-AC75-B92DE0FD1BF4}" destId="{A80056E4-2903-42A6-9A04-4CDBA14D10B8}" srcOrd="0" destOrd="0" presId="urn:microsoft.com/office/officeart/2005/8/layout/process3"/>
    <dgm:cxn modelId="{D3E34B89-7DDF-4F1D-AC63-E91645B79DBF}" type="presParOf" srcId="{9C4AFB63-6163-40DC-AC75-B92DE0FD1BF4}" destId="{E8B7D30B-2261-47A7-8036-35E8C0FBDD9C}" srcOrd="1" destOrd="0" presId="urn:microsoft.com/office/officeart/2005/8/layout/process3"/>
    <dgm:cxn modelId="{8C1BC228-B123-47C2-A02A-52D1999E76FC}" type="presParOf" srcId="{9C4AFB63-6163-40DC-AC75-B92DE0FD1BF4}" destId="{93E6BEC3-BF6F-44A2-A638-355EB6F50DA4}" srcOrd="2" destOrd="0" presId="urn:microsoft.com/office/officeart/2005/8/layout/process3"/>
    <dgm:cxn modelId="{B515A898-C2EB-49E3-B657-510A881DABD3}" type="presParOf" srcId="{3C988029-6900-46A4-85BE-831446A2992A}" destId="{FC93AA22-9922-40C4-B57E-62D81BF245F0}" srcOrd="1" destOrd="0" presId="urn:microsoft.com/office/officeart/2005/8/layout/process3"/>
    <dgm:cxn modelId="{99F0CBA8-1D64-4848-B652-2E35034E503D}" type="presParOf" srcId="{FC93AA22-9922-40C4-B57E-62D81BF245F0}" destId="{ACF719C2-343E-46F8-97E1-95C785D662B6}" srcOrd="0" destOrd="0" presId="urn:microsoft.com/office/officeart/2005/8/layout/process3"/>
    <dgm:cxn modelId="{4E26EE82-D378-48A1-821E-8713CCF0B7D1}" type="presParOf" srcId="{3C988029-6900-46A4-85BE-831446A2992A}" destId="{453191AC-5FEB-4247-884A-7A8154EFF253}" srcOrd="2" destOrd="0" presId="urn:microsoft.com/office/officeart/2005/8/layout/process3"/>
    <dgm:cxn modelId="{D2E8C23A-0E4A-4AD7-BD1A-6CC9A4240BAA}" type="presParOf" srcId="{453191AC-5FEB-4247-884A-7A8154EFF253}" destId="{0426756A-01C0-4998-8E6E-4BC061577D33}" srcOrd="0" destOrd="0" presId="urn:microsoft.com/office/officeart/2005/8/layout/process3"/>
    <dgm:cxn modelId="{38D861C6-C15B-4B6F-9102-0AB729BF52EA}" type="presParOf" srcId="{453191AC-5FEB-4247-884A-7A8154EFF253}" destId="{86343E97-EFE9-4E8A-BDF9-0B3ABBB8EC55}" srcOrd="1" destOrd="0" presId="urn:microsoft.com/office/officeart/2005/8/layout/process3"/>
    <dgm:cxn modelId="{79479E51-80CA-4D41-BF37-5FACF439AC7E}" type="presParOf" srcId="{453191AC-5FEB-4247-884A-7A8154EFF253}" destId="{BE0B81E5-4DF1-44C1-AB6E-2D7EBE723231}" srcOrd="2" destOrd="0" presId="urn:microsoft.com/office/officeart/2005/8/layout/process3"/>
    <dgm:cxn modelId="{1CF59314-A486-48D6-9923-B286B645194A}" type="presParOf" srcId="{3C988029-6900-46A4-85BE-831446A2992A}" destId="{79C1806A-2C28-4E30-A9E0-C0B0A066E9EB}" srcOrd="3" destOrd="0" presId="urn:microsoft.com/office/officeart/2005/8/layout/process3"/>
    <dgm:cxn modelId="{733B72FC-FC32-4E30-8878-ED19ACF69F94}" type="presParOf" srcId="{79C1806A-2C28-4E30-A9E0-C0B0A066E9EB}" destId="{6FBB27D2-48A6-4784-AA0C-BCCAF2E9C3FE}" srcOrd="0" destOrd="0" presId="urn:microsoft.com/office/officeart/2005/8/layout/process3"/>
    <dgm:cxn modelId="{478D3144-BFC6-4E6F-80E0-BE4B47DB6728}" type="presParOf" srcId="{3C988029-6900-46A4-85BE-831446A2992A}" destId="{5C8B34A2-2F84-4DB5-80CE-ED8E7A3A463B}" srcOrd="4" destOrd="0" presId="urn:microsoft.com/office/officeart/2005/8/layout/process3"/>
    <dgm:cxn modelId="{365B26A0-671B-417C-B65B-5E313C341FA0}" type="presParOf" srcId="{5C8B34A2-2F84-4DB5-80CE-ED8E7A3A463B}" destId="{4AAE3D6A-AC18-46E4-96B6-3C08EB4BF2B3}" srcOrd="0" destOrd="0" presId="urn:microsoft.com/office/officeart/2005/8/layout/process3"/>
    <dgm:cxn modelId="{EA164524-A436-46EF-89B2-3E68A221D6BB}" type="presParOf" srcId="{5C8B34A2-2F84-4DB5-80CE-ED8E7A3A463B}" destId="{D39C47AC-8541-427C-90AE-343B9B21C166}" srcOrd="1" destOrd="0" presId="urn:microsoft.com/office/officeart/2005/8/layout/process3"/>
    <dgm:cxn modelId="{FC4CBFCC-1ABD-41CE-A3D1-5BCF45F18DB9}" type="presParOf" srcId="{5C8B34A2-2F84-4DB5-80CE-ED8E7A3A463B}" destId="{8E308A2C-BB6C-43CC-971E-FB53B9573DF7}" srcOrd="2" destOrd="0" presId="urn:microsoft.com/office/officeart/2005/8/layout/process3"/>
    <dgm:cxn modelId="{8021B641-F31F-4C9E-93DD-0CD0718AA9C4}" type="presParOf" srcId="{3C988029-6900-46A4-85BE-831446A2992A}" destId="{0AF324DF-0D69-400B-9191-4C483C465D18}" srcOrd="5" destOrd="0" presId="urn:microsoft.com/office/officeart/2005/8/layout/process3"/>
    <dgm:cxn modelId="{8642DBB8-D360-4412-A2E5-3FE66BA82693}" type="presParOf" srcId="{0AF324DF-0D69-400B-9191-4C483C465D18}" destId="{93B488BF-22C3-435A-B47F-BE47537B541B}" srcOrd="0" destOrd="0" presId="urn:microsoft.com/office/officeart/2005/8/layout/process3"/>
    <dgm:cxn modelId="{152F381E-6EA6-49F3-81A6-34A42B385BFA}" type="presParOf" srcId="{3C988029-6900-46A4-85BE-831446A2992A}" destId="{BE66C4EB-27BA-4FD1-8F6C-256D9367757F}" srcOrd="6" destOrd="0" presId="urn:microsoft.com/office/officeart/2005/8/layout/process3"/>
    <dgm:cxn modelId="{6CF6043A-F1DB-4924-9127-0EA9260E01DE}" type="presParOf" srcId="{BE66C4EB-27BA-4FD1-8F6C-256D9367757F}" destId="{1FD41060-94A9-4BF3-A775-261828300FD2}" srcOrd="0" destOrd="0" presId="urn:microsoft.com/office/officeart/2005/8/layout/process3"/>
    <dgm:cxn modelId="{592BE280-BFFB-4890-94EE-CE30ACEE4758}" type="presParOf" srcId="{BE66C4EB-27BA-4FD1-8F6C-256D9367757F}" destId="{41F6DBD5-E90C-4C9A-AFA5-45FFD37FCA05}" srcOrd="1" destOrd="0" presId="urn:microsoft.com/office/officeart/2005/8/layout/process3"/>
    <dgm:cxn modelId="{43F43533-1A38-43B8-99AA-DFA2F27DFF57}" type="presParOf" srcId="{BE66C4EB-27BA-4FD1-8F6C-256D9367757F}" destId="{20E4BA90-33FB-4A6C-BFE1-817C8330E04D}" srcOrd="2" destOrd="0" presId="urn:microsoft.com/office/officeart/2005/8/layout/process3"/>
    <dgm:cxn modelId="{55C950AD-9519-416F-BD18-E92808F99695}" type="presParOf" srcId="{3C988029-6900-46A4-85BE-831446A2992A}" destId="{FBB6AE69-3B5F-4FD6-91A4-11C5FAC858E2}" srcOrd="7" destOrd="0" presId="urn:microsoft.com/office/officeart/2005/8/layout/process3"/>
    <dgm:cxn modelId="{E18A01C5-B48D-440D-9FB2-2DCF8AD1BD5D}" type="presParOf" srcId="{FBB6AE69-3B5F-4FD6-91A4-11C5FAC858E2}" destId="{62BE060F-62BB-4ED3-9F1E-578CAD54F21D}" srcOrd="0" destOrd="0" presId="urn:microsoft.com/office/officeart/2005/8/layout/process3"/>
    <dgm:cxn modelId="{F9ECA44B-0E5F-4C0F-B3D6-B466CF5EAEE4}" type="presParOf" srcId="{3C988029-6900-46A4-85BE-831446A2992A}" destId="{ACA30BCF-01E3-457F-8CC4-D4391DCC989A}" srcOrd="8" destOrd="0" presId="urn:microsoft.com/office/officeart/2005/8/layout/process3"/>
    <dgm:cxn modelId="{9E01324C-FD6E-4866-BEF6-159FEAEA549F}" type="presParOf" srcId="{ACA30BCF-01E3-457F-8CC4-D4391DCC989A}" destId="{1F339A61-574A-4157-B2E1-0E0ED62E0349}" srcOrd="0" destOrd="0" presId="urn:microsoft.com/office/officeart/2005/8/layout/process3"/>
    <dgm:cxn modelId="{F87C8540-93DE-4395-920C-B5891003A87B}" type="presParOf" srcId="{ACA30BCF-01E3-457F-8CC4-D4391DCC989A}" destId="{F5F9425C-C562-4C2E-B73B-69576A09E0E6}" srcOrd="1" destOrd="0" presId="urn:microsoft.com/office/officeart/2005/8/layout/process3"/>
    <dgm:cxn modelId="{84420255-4CDD-47D6-B40B-1B4527FB7635}" type="presParOf" srcId="{ACA30BCF-01E3-457F-8CC4-D4391DCC989A}" destId="{19646A0B-EFB9-43EB-B6CC-B068304C3B2A}" srcOrd="2" destOrd="0" presId="urn:microsoft.com/office/officeart/2005/8/layout/process3"/>
    <dgm:cxn modelId="{8DC3E6A0-A179-484E-B775-556D3549C2A6}" type="presParOf" srcId="{3C988029-6900-46A4-85BE-831446A2992A}" destId="{E3DC1953-7DAA-48B3-9EFC-5FEA0F6F5BF6}" srcOrd="9" destOrd="0" presId="urn:microsoft.com/office/officeart/2005/8/layout/process3"/>
    <dgm:cxn modelId="{97D6D03B-0F56-4EE8-9A42-E6628B685122}" type="presParOf" srcId="{E3DC1953-7DAA-48B3-9EFC-5FEA0F6F5BF6}" destId="{56C7836F-DD51-4CA0-9837-318420A1A5FE}" srcOrd="0" destOrd="0" presId="urn:microsoft.com/office/officeart/2005/8/layout/process3"/>
    <dgm:cxn modelId="{17643C83-67B0-4DE6-8554-7E460565349D}" type="presParOf" srcId="{3C988029-6900-46A4-85BE-831446A2992A}" destId="{BD8B6A45-9418-4A4C-8189-680B8968F419}" srcOrd="10" destOrd="0" presId="urn:microsoft.com/office/officeart/2005/8/layout/process3"/>
    <dgm:cxn modelId="{03E72FF4-313D-412E-9EB1-BB90C62C28FC}" type="presParOf" srcId="{BD8B6A45-9418-4A4C-8189-680B8968F419}" destId="{ED413011-3790-4E2E-BAE6-39C17174B515}" srcOrd="0" destOrd="0" presId="urn:microsoft.com/office/officeart/2005/8/layout/process3"/>
    <dgm:cxn modelId="{84DBA61A-9A5C-4CB8-AECD-F08D108CA438}" type="presParOf" srcId="{BD8B6A45-9418-4A4C-8189-680B8968F419}" destId="{44B6DD59-D20C-427E-8F71-ED97ADC19422}" srcOrd="1" destOrd="0" presId="urn:microsoft.com/office/officeart/2005/8/layout/process3"/>
    <dgm:cxn modelId="{F4BB7318-56B0-416E-A3EF-DCD295EC79E5}" type="presParOf" srcId="{BD8B6A45-9418-4A4C-8189-680B8968F419}" destId="{C84D191F-1E57-4F96-B96D-EDEBA7D94E25}" srcOrd="2" destOrd="0" presId="urn:microsoft.com/office/officeart/2005/8/layout/process3"/>
    <dgm:cxn modelId="{BE738AB5-60BC-4FAD-8EC4-177DC0E488D6}" type="presParOf" srcId="{3C988029-6900-46A4-85BE-831446A2992A}" destId="{5473E31F-9C0A-487D-8BBF-9CBF837CA236}" srcOrd="11" destOrd="0" presId="urn:microsoft.com/office/officeart/2005/8/layout/process3"/>
    <dgm:cxn modelId="{58448835-4D74-4FCC-BA20-DDA240F4A056}" type="presParOf" srcId="{5473E31F-9C0A-487D-8BBF-9CBF837CA236}" destId="{5DD95A77-D3F3-46BF-81DD-098FC0747506}" srcOrd="0" destOrd="0" presId="urn:microsoft.com/office/officeart/2005/8/layout/process3"/>
    <dgm:cxn modelId="{DEFB36DF-A2D2-4488-8F4B-C67BD9AE3511}" type="presParOf" srcId="{3C988029-6900-46A4-85BE-831446A2992A}" destId="{9DB3AEE8-BB77-41C5-A9A6-F66F324A5951}" srcOrd="12" destOrd="0" presId="urn:microsoft.com/office/officeart/2005/8/layout/process3"/>
    <dgm:cxn modelId="{EDCF03B1-A3C0-466F-8A60-02001C5B388D}" type="presParOf" srcId="{9DB3AEE8-BB77-41C5-A9A6-F66F324A5951}" destId="{5B4B2034-6572-41A4-9E46-F5842389D215}" srcOrd="0" destOrd="0" presId="urn:microsoft.com/office/officeart/2005/8/layout/process3"/>
    <dgm:cxn modelId="{E803AAD8-5103-4913-B944-022CD4CE4054}" type="presParOf" srcId="{9DB3AEE8-BB77-41C5-A9A6-F66F324A5951}" destId="{F2BC3AA4-33B9-4F41-AF63-FF43CD9724D4}" srcOrd="1" destOrd="0" presId="urn:microsoft.com/office/officeart/2005/8/layout/process3"/>
    <dgm:cxn modelId="{DC917ECD-F6D6-41B7-AAE1-DB9D8F89723D}" type="presParOf" srcId="{9DB3AEE8-BB77-41C5-A9A6-F66F324A5951}" destId="{EBF329C2-FA89-4A72-9505-39CDC21F2C70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A125452-DAB5-483E-BBF2-FC98EC75EEF8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429B6278-84AF-4C0F-B711-A445A41E5FD5}">
      <dgm:prSet phldrT="[Texto]" custT="1"/>
      <dgm:spPr/>
      <dgm:t>
        <a:bodyPr/>
        <a:lstStyle/>
        <a:p>
          <a:r>
            <a:rPr lang="es-CL" sz="1800" dirty="0"/>
            <a:t>Taller de actividad física (TO – TENS)</a:t>
          </a:r>
          <a:endParaRPr lang="es-MX" sz="1800" dirty="0"/>
        </a:p>
      </dgm:t>
    </dgm:pt>
    <dgm:pt modelId="{6773A73B-A692-4351-8569-6B844728E155}" type="parTrans" cxnId="{C30BB4EF-14BC-4343-B892-63A0F3B8444D}">
      <dgm:prSet/>
      <dgm:spPr/>
      <dgm:t>
        <a:bodyPr/>
        <a:lstStyle/>
        <a:p>
          <a:endParaRPr lang="es-MX" sz="1800"/>
        </a:p>
      </dgm:t>
    </dgm:pt>
    <dgm:pt modelId="{E4DB3B54-D555-4F4A-BC7E-4DC26AB8B488}" type="sibTrans" cxnId="{C30BB4EF-14BC-4343-B892-63A0F3B8444D}">
      <dgm:prSet/>
      <dgm:spPr/>
      <dgm:t>
        <a:bodyPr/>
        <a:lstStyle/>
        <a:p>
          <a:endParaRPr lang="es-MX" sz="1800"/>
        </a:p>
      </dgm:t>
    </dgm:pt>
    <dgm:pt modelId="{8505675C-BC18-41DD-99C4-AA93599F2CCC}">
      <dgm:prSet phldrT="[Texto]" custT="1"/>
      <dgm:spPr/>
      <dgm:t>
        <a:bodyPr/>
        <a:lstStyle/>
        <a:p>
          <a:r>
            <a:rPr lang="es-CL" sz="1800" dirty="0"/>
            <a:t>Taller de psicofármacos (EU)</a:t>
          </a:r>
          <a:endParaRPr lang="es-MX" sz="1800" dirty="0"/>
        </a:p>
      </dgm:t>
    </dgm:pt>
    <dgm:pt modelId="{F6021BD1-2C0E-4485-90EC-E1265EC11CD1}" type="parTrans" cxnId="{549B8CB0-F014-427A-A22D-C583B29E5EA8}">
      <dgm:prSet/>
      <dgm:spPr/>
      <dgm:t>
        <a:bodyPr/>
        <a:lstStyle/>
        <a:p>
          <a:endParaRPr lang="es-MX" sz="1800"/>
        </a:p>
      </dgm:t>
    </dgm:pt>
    <dgm:pt modelId="{EA42BE44-EB05-4172-A3CC-095EDDE77C47}" type="sibTrans" cxnId="{549B8CB0-F014-427A-A22D-C583B29E5EA8}">
      <dgm:prSet/>
      <dgm:spPr/>
      <dgm:t>
        <a:bodyPr/>
        <a:lstStyle/>
        <a:p>
          <a:endParaRPr lang="es-MX" sz="1800"/>
        </a:p>
      </dgm:t>
    </dgm:pt>
    <dgm:pt modelId="{488DEF39-1487-4D00-832F-A8FCB4D32ED4}">
      <dgm:prSet phldrT="[Texto]" custT="1"/>
      <dgm:spPr/>
      <dgm:t>
        <a:bodyPr/>
        <a:lstStyle/>
        <a:p>
          <a:r>
            <a:rPr lang="es-CL" sz="1800" dirty="0"/>
            <a:t>Taller ergoterapia (TO)</a:t>
          </a:r>
        </a:p>
      </dgm:t>
    </dgm:pt>
    <dgm:pt modelId="{69B2E056-0A42-4ACC-B22B-DBB40106EEF7}" type="parTrans" cxnId="{AE4A1C15-24A1-4D34-B746-56DF2EDB76B5}">
      <dgm:prSet/>
      <dgm:spPr/>
      <dgm:t>
        <a:bodyPr/>
        <a:lstStyle/>
        <a:p>
          <a:endParaRPr lang="es-MX" sz="1800"/>
        </a:p>
      </dgm:t>
    </dgm:pt>
    <dgm:pt modelId="{BA56EC6E-6AED-4218-B668-A75FA78202E8}" type="sibTrans" cxnId="{AE4A1C15-24A1-4D34-B746-56DF2EDB76B5}">
      <dgm:prSet/>
      <dgm:spPr/>
      <dgm:t>
        <a:bodyPr/>
        <a:lstStyle/>
        <a:p>
          <a:endParaRPr lang="es-MX" sz="1800"/>
        </a:p>
      </dgm:t>
    </dgm:pt>
    <dgm:pt modelId="{ABE37B05-7E16-4528-A214-389F9B5B4A1B}">
      <dgm:prSet phldrT="[Texto]" custT="1"/>
      <dgm:spPr/>
      <dgm:t>
        <a:bodyPr/>
        <a:lstStyle/>
        <a:p>
          <a:r>
            <a:rPr lang="es-CL" sz="1800" dirty="0"/>
            <a:t>Taller Actualidad (TS)</a:t>
          </a:r>
        </a:p>
      </dgm:t>
    </dgm:pt>
    <dgm:pt modelId="{CB06D011-7579-4BAF-AD06-41055C7E7CE0}" type="parTrans" cxnId="{3D71456D-D6B3-48E1-B2DA-4E1B7E395C68}">
      <dgm:prSet/>
      <dgm:spPr/>
      <dgm:t>
        <a:bodyPr/>
        <a:lstStyle/>
        <a:p>
          <a:endParaRPr lang="es-MX" sz="1800"/>
        </a:p>
      </dgm:t>
    </dgm:pt>
    <dgm:pt modelId="{ACBBFB7B-5D25-4821-934A-D164FACE7F00}" type="sibTrans" cxnId="{3D71456D-D6B3-48E1-B2DA-4E1B7E395C68}">
      <dgm:prSet/>
      <dgm:spPr/>
      <dgm:t>
        <a:bodyPr/>
        <a:lstStyle/>
        <a:p>
          <a:endParaRPr lang="es-MX" sz="1800"/>
        </a:p>
      </dgm:t>
    </dgm:pt>
    <dgm:pt modelId="{D82BA49C-B80C-4356-BA77-7114BD0F5DAF}">
      <dgm:prSet phldrT="[Texto]" custT="1"/>
      <dgm:spPr/>
      <dgm:t>
        <a:bodyPr/>
        <a:lstStyle/>
        <a:p>
          <a:r>
            <a:rPr lang="es-CL" sz="1800" dirty="0"/>
            <a:t>Taller estimulación cognitiva</a:t>
          </a:r>
        </a:p>
      </dgm:t>
    </dgm:pt>
    <dgm:pt modelId="{0B07DA94-EA12-4D2A-A109-49F7FD626BF1}" type="parTrans" cxnId="{FAE362F5-C664-4433-B1EB-23437428F038}">
      <dgm:prSet/>
      <dgm:spPr/>
      <dgm:t>
        <a:bodyPr/>
        <a:lstStyle/>
        <a:p>
          <a:endParaRPr lang="es-MX" sz="1800"/>
        </a:p>
      </dgm:t>
    </dgm:pt>
    <dgm:pt modelId="{574C81B1-F162-4D90-84D3-E8EF80C004D2}" type="sibTrans" cxnId="{FAE362F5-C664-4433-B1EB-23437428F038}">
      <dgm:prSet/>
      <dgm:spPr/>
      <dgm:t>
        <a:bodyPr/>
        <a:lstStyle/>
        <a:p>
          <a:endParaRPr lang="es-MX" sz="1800"/>
        </a:p>
      </dgm:t>
    </dgm:pt>
    <dgm:pt modelId="{4A332378-C925-490E-ADF9-E2914AF9AAF7}">
      <dgm:prSet phldrT="[Texto]" custT="1"/>
      <dgm:spPr/>
      <dgm:t>
        <a:bodyPr/>
        <a:lstStyle/>
        <a:p>
          <a:r>
            <a:rPr lang="es-CL" sz="1800" dirty="0"/>
            <a:t>Taller Familia c/15 (TS)</a:t>
          </a:r>
        </a:p>
      </dgm:t>
    </dgm:pt>
    <dgm:pt modelId="{D0736A6B-27F3-402C-B204-9AE853BDB599}" type="parTrans" cxnId="{56249D2C-B27B-47E7-8D4D-1D7DED0BB988}">
      <dgm:prSet/>
      <dgm:spPr/>
      <dgm:t>
        <a:bodyPr/>
        <a:lstStyle/>
        <a:p>
          <a:endParaRPr lang="es-MX" sz="1800"/>
        </a:p>
      </dgm:t>
    </dgm:pt>
    <dgm:pt modelId="{78E7B3FB-E3D8-4960-A138-DFBE663ECD0A}" type="sibTrans" cxnId="{56249D2C-B27B-47E7-8D4D-1D7DED0BB988}">
      <dgm:prSet/>
      <dgm:spPr/>
      <dgm:t>
        <a:bodyPr/>
        <a:lstStyle/>
        <a:p>
          <a:endParaRPr lang="es-MX" sz="1800"/>
        </a:p>
      </dgm:t>
    </dgm:pt>
    <dgm:pt modelId="{DA760C6D-CDC9-481A-B757-D9C2DDD4DB08}">
      <dgm:prSet phldrT="[Texto]" custT="1"/>
      <dgm:spPr/>
      <dgm:t>
        <a:bodyPr/>
        <a:lstStyle/>
        <a:p>
          <a:r>
            <a:rPr lang="es-CL" sz="1800" dirty="0"/>
            <a:t>Taller Cine Foro (TS)</a:t>
          </a:r>
        </a:p>
      </dgm:t>
    </dgm:pt>
    <dgm:pt modelId="{C5346E60-2FA6-4D98-97EC-549298E242EE}" type="parTrans" cxnId="{7C851E37-0718-4F31-9EFC-B5217EBFBE6C}">
      <dgm:prSet/>
      <dgm:spPr/>
      <dgm:t>
        <a:bodyPr/>
        <a:lstStyle/>
        <a:p>
          <a:endParaRPr lang="es-MX" sz="1800"/>
        </a:p>
      </dgm:t>
    </dgm:pt>
    <dgm:pt modelId="{D59F47EF-FE62-4A3B-BDB4-DA6EC51D0F7A}" type="sibTrans" cxnId="{7C851E37-0718-4F31-9EFC-B5217EBFBE6C}">
      <dgm:prSet/>
      <dgm:spPr/>
      <dgm:t>
        <a:bodyPr/>
        <a:lstStyle/>
        <a:p>
          <a:endParaRPr lang="es-MX" sz="1800"/>
        </a:p>
      </dgm:t>
    </dgm:pt>
    <dgm:pt modelId="{193BD842-DD2A-42F8-A3B5-642930AC4103}" type="pres">
      <dgm:prSet presAssocID="{2A125452-DAB5-483E-BBF2-FC98EC75EEF8}" presName="Name0" presStyleCnt="0">
        <dgm:presLayoutVars>
          <dgm:chMax val="7"/>
          <dgm:chPref val="7"/>
          <dgm:dir/>
        </dgm:presLayoutVars>
      </dgm:prSet>
      <dgm:spPr/>
    </dgm:pt>
    <dgm:pt modelId="{6C952C3A-BD08-4ED8-A7A1-A82026EF16D7}" type="pres">
      <dgm:prSet presAssocID="{2A125452-DAB5-483E-BBF2-FC98EC75EEF8}" presName="Name1" presStyleCnt="0"/>
      <dgm:spPr/>
    </dgm:pt>
    <dgm:pt modelId="{E337189F-982C-400F-8B31-A16ACCAFC398}" type="pres">
      <dgm:prSet presAssocID="{2A125452-DAB5-483E-BBF2-FC98EC75EEF8}" presName="cycle" presStyleCnt="0"/>
      <dgm:spPr/>
    </dgm:pt>
    <dgm:pt modelId="{3492CB8D-CDE3-4CED-B06E-C0383CEA2C1A}" type="pres">
      <dgm:prSet presAssocID="{2A125452-DAB5-483E-BBF2-FC98EC75EEF8}" presName="srcNode" presStyleLbl="node1" presStyleIdx="0" presStyleCnt="7"/>
      <dgm:spPr/>
    </dgm:pt>
    <dgm:pt modelId="{C7BE857A-6815-4D93-A8BE-C654FE8FAEE1}" type="pres">
      <dgm:prSet presAssocID="{2A125452-DAB5-483E-BBF2-FC98EC75EEF8}" presName="conn" presStyleLbl="parChTrans1D2" presStyleIdx="0" presStyleCnt="1"/>
      <dgm:spPr/>
    </dgm:pt>
    <dgm:pt modelId="{65D8AB91-C52A-43DB-B4EA-239FA7BCE140}" type="pres">
      <dgm:prSet presAssocID="{2A125452-DAB5-483E-BBF2-FC98EC75EEF8}" presName="extraNode" presStyleLbl="node1" presStyleIdx="0" presStyleCnt="7"/>
      <dgm:spPr/>
    </dgm:pt>
    <dgm:pt modelId="{B52EE3B8-9CCD-47AC-9A23-7B6254AA7BA9}" type="pres">
      <dgm:prSet presAssocID="{2A125452-DAB5-483E-BBF2-FC98EC75EEF8}" presName="dstNode" presStyleLbl="node1" presStyleIdx="0" presStyleCnt="7"/>
      <dgm:spPr/>
    </dgm:pt>
    <dgm:pt modelId="{1531E373-5F93-4A02-B570-B7151B467F77}" type="pres">
      <dgm:prSet presAssocID="{429B6278-84AF-4C0F-B711-A445A41E5FD5}" presName="text_1" presStyleLbl="node1" presStyleIdx="0" presStyleCnt="7">
        <dgm:presLayoutVars>
          <dgm:bulletEnabled val="1"/>
        </dgm:presLayoutVars>
      </dgm:prSet>
      <dgm:spPr/>
    </dgm:pt>
    <dgm:pt modelId="{16A77994-004D-45CD-99E2-8D715221E702}" type="pres">
      <dgm:prSet presAssocID="{429B6278-84AF-4C0F-B711-A445A41E5FD5}" presName="accent_1" presStyleCnt="0"/>
      <dgm:spPr/>
    </dgm:pt>
    <dgm:pt modelId="{9236070D-301E-4F79-AA23-F1D36739BBE7}" type="pres">
      <dgm:prSet presAssocID="{429B6278-84AF-4C0F-B711-A445A41E5FD5}" presName="accentRepeatNode" presStyleLbl="solidFgAcc1" presStyleIdx="0" presStyleCnt="7"/>
      <dgm:spPr/>
    </dgm:pt>
    <dgm:pt modelId="{27FDA4F1-BD55-403D-AD63-59F42FE9E140}" type="pres">
      <dgm:prSet presAssocID="{8505675C-BC18-41DD-99C4-AA93599F2CCC}" presName="text_2" presStyleLbl="node1" presStyleIdx="1" presStyleCnt="7">
        <dgm:presLayoutVars>
          <dgm:bulletEnabled val="1"/>
        </dgm:presLayoutVars>
      </dgm:prSet>
      <dgm:spPr/>
    </dgm:pt>
    <dgm:pt modelId="{9E12099B-02BC-4F2C-B431-53515F3C2CC5}" type="pres">
      <dgm:prSet presAssocID="{8505675C-BC18-41DD-99C4-AA93599F2CCC}" presName="accent_2" presStyleCnt="0"/>
      <dgm:spPr/>
    </dgm:pt>
    <dgm:pt modelId="{29364ED2-3713-4751-B868-82065C6B34AF}" type="pres">
      <dgm:prSet presAssocID="{8505675C-BC18-41DD-99C4-AA93599F2CCC}" presName="accentRepeatNode" presStyleLbl="solidFgAcc1" presStyleIdx="1" presStyleCnt="7"/>
      <dgm:spPr/>
    </dgm:pt>
    <dgm:pt modelId="{F54F878A-9293-40BF-9C8C-27E610D0EB3B}" type="pres">
      <dgm:prSet presAssocID="{488DEF39-1487-4D00-832F-A8FCB4D32ED4}" presName="text_3" presStyleLbl="node1" presStyleIdx="2" presStyleCnt="7">
        <dgm:presLayoutVars>
          <dgm:bulletEnabled val="1"/>
        </dgm:presLayoutVars>
      </dgm:prSet>
      <dgm:spPr/>
    </dgm:pt>
    <dgm:pt modelId="{8AEC99D5-25CE-4FB1-A920-371A6423BDBD}" type="pres">
      <dgm:prSet presAssocID="{488DEF39-1487-4D00-832F-A8FCB4D32ED4}" presName="accent_3" presStyleCnt="0"/>
      <dgm:spPr/>
    </dgm:pt>
    <dgm:pt modelId="{83BCE414-4F5D-4205-85ED-0E19222960AA}" type="pres">
      <dgm:prSet presAssocID="{488DEF39-1487-4D00-832F-A8FCB4D32ED4}" presName="accentRepeatNode" presStyleLbl="solidFgAcc1" presStyleIdx="2" presStyleCnt="7"/>
      <dgm:spPr/>
    </dgm:pt>
    <dgm:pt modelId="{7EE0E542-BE34-4344-B82D-5E6E076CE0A0}" type="pres">
      <dgm:prSet presAssocID="{ABE37B05-7E16-4528-A214-389F9B5B4A1B}" presName="text_4" presStyleLbl="node1" presStyleIdx="3" presStyleCnt="7">
        <dgm:presLayoutVars>
          <dgm:bulletEnabled val="1"/>
        </dgm:presLayoutVars>
      </dgm:prSet>
      <dgm:spPr/>
    </dgm:pt>
    <dgm:pt modelId="{3026421B-837F-4E71-A098-0434CC37D670}" type="pres">
      <dgm:prSet presAssocID="{ABE37B05-7E16-4528-A214-389F9B5B4A1B}" presName="accent_4" presStyleCnt="0"/>
      <dgm:spPr/>
    </dgm:pt>
    <dgm:pt modelId="{E695E16A-E4A5-44BA-B34F-838F042CA301}" type="pres">
      <dgm:prSet presAssocID="{ABE37B05-7E16-4528-A214-389F9B5B4A1B}" presName="accentRepeatNode" presStyleLbl="solidFgAcc1" presStyleIdx="3" presStyleCnt="7"/>
      <dgm:spPr/>
    </dgm:pt>
    <dgm:pt modelId="{7FC4F827-E7E1-4DF3-81A1-026411C121EA}" type="pres">
      <dgm:prSet presAssocID="{D82BA49C-B80C-4356-BA77-7114BD0F5DAF}" presName="text_5" presStyleLbl="node1" presStyleIdx="4" presStyleCnt="7">
        <dgm:presLayoutVars>
          <dgm:bulletEnabled val="1"/>
        </dgm:presLayoutVars>
      </dgm:prSet>
      <dgm:spPr/>
    </dgm:pt>
    <dgm:pt modelId="{A1713AE3-14C6-4E67-88C6-DDC68F55BFDF}" type="pres">
      <dgm:prSet presAssocID="{D82BA49C-B80C-4356-BA77-7114BD0F5DAF}" presName="accent_5" presStyleCnt="0"/>
      <dgm:spPr/>
    </dgm:pt>
    <dgm:pt modelId="{74873180-7B3B-4157-A634-94B59DAE0839}" type="pres">
      <dgm:prSet presAssocID="{D82BA49C-B80C-4356-BA77-7114BD0F5DAF}" presName="accentRepeatNode" presStyleLbl="solidFgAcc1" presStyleIdx="4" presStyleCnt="7"/>
      <dgm:spPr/>
    </dgm:pt>
    <dgm:pt modelId="{D31EDC63-9CE6-4D6D-BF02-A424E32005E7}" type="pres">
      <dgm:prSet presAssocID="{4A332378-C925-490E-ADF9-E2914AF9AAF7}" presName="text_6" presStyleLbl="node1" presStyleIdx="5" presStyleCnt="7">
        <dgm:presLayoutVars>
          <dgm:bulletEnabled val="1"/>
        </dgm:presLayoutVars>
      </dgm:prSet>
      <dgm:spPr/>
    </dgm:pt>
    <dgm:pt modelId="{52AE4EA8-51C3-416E-A36B-2E04722C5008}" type="pres">
      <dgm:prSet presAssocID="{4A332378-C925-490E-ADF9-E2914AF9AAF7}" presName="accent_6" presStyleCnt="0"/>
      <dgm:spPr/>
    </dgm:pt>
    <dgm:pt modelId="{C9A2251C-4920-4FC4-9852-D2C620A4AC15}" type="pres">
      <dgm:prSet presAssocID="{4A332378-C925-490E-ADF9-E2914AF9AAF7}" presName="accentRepeatNode" presStyleLbl="solidFgAcc1" presStyleIdx="5" presStyleCnt="7"/>
      <dgm:spPr/>
    </dgm:pt>
    <dgm:pt modelId="{8F8CA52B-47C4-4CB3-B8B2-9CB041F2C9F2}" type="pres">
      <dgm:prSet presAssocID="{DA760C6D-CDC9-481A-B757-D9C2DDD4DB08}" presName="text_7" presStyleLbl="node1" presStyleIdx="6" presStyleCnt="7">
        <dgm:presLayoutVars>
          <dgm:bulletEnabled val="1"/>
        </dgm:presLayoutVars>
      </dgm:prSet>
      <dgm:spPr/>
    </dgm:pt>
    <dgm:pt modelId="{1BB88A78-E0FF-43A9-8815-4ED415EAAF8C}" type="pres">
      <dgm:prSet presAssocID="{DA760C6D-CDC9-481A-B757-D9C2DDD4DB08}" presName="accent_7" presStyleCnt="0"/>
      <dgm:spPr/>
    </dgm:pt>
    <dgm:pt modelId="{5E01FEBB-3B8A-4F25-8A40-7DC12A34B46F}" type="pres">
      <dgm:prSet presAssocID="{DA760C6D-CDC9-481A-B757-D9C2DDD4DB08}" presName="accentRepeatNode" presStyleLbl="solidFgAcc1" presStyleIdx="6" presStyleCnt="7"/>
      <dgm:spPr/>
    </dgm:pt>
  </dgm:ptLst>
  <dgm:cxnLst>
    <dgm:cxn modelId="{88C1A80F-D5AB-494E-A1E5-C2C2DDE6F77B}" type="presOf" srcId="{D82BA49C-B80C-4356-BA77-7114BD0F5DAF}" destId="{7FC4F827-E7E1-4DF3-81A1-026411C121EA}" srcOrd="0" destOrd="0" presId="urn:microsoft.com/office/officeart/2008/layout/VerticalCurvedList"/>
    <dgm:cxn modelId="{AE4A1C15-24A1-4D34-B746-56DF2EDB76B5}" srcId="{2A125452-DAB5-483E-BBF2-FC98EC75EEF8}" destId="{488DEF39-1487-4D00-832F-A8FCB4D32ED4}" srcOrd="2" destOrd="0" parTransId="{69B2E056-0A42-4ACC-B22B-DBB40106EEF7}" sibTransId="{BA56EC6E-6AED-4218-B668-A75FA78202E8}"/>
    <dgm:cxn modelId="{56249D2C-B27B-47E7-8D4D-1D7DED0BB988}" srcId="{2A125452-DAB5-483E-BBF2-FC98EC75EEF8}" destId="{4A332378-C925-490E-ADF9-E2914AF9AAF7}" srcOrd="5" destOrd="0" parTransId="{D0736A6B-27F3-402C-B204-9AE853BDB599}" sibTransId="{78E7B3FB-E3D8-4960-A138-DFBE663ECD0A}"/>
    <dgm:cxn modelId="{7DBE7236-D877-419F-82F5-DC1F0F40008E}" type="presOf" srcId="{488DEF39-1487-4D00-832F-A8FCB4D32ED4}" destId="{F54F878A-9293-40BF-9C8C-27E610D0EB3B}" srcOrd="0" destOrd="0" presId="urn:microsoft.com/office/officeart/2008/layout/VerticalCurvedList"/>
    <dgm:cxn modelId="{7C851E37-0718-4F31-9EFC-B5217EBFBE6C}" srcId="{2A125452-DAB5-483E-BBF2-FC98EC75EEF8}" destId="{DA760C6D-CDC9-481A-B757-D9C2DDD4DB08}" srcOrd="6" destOrd="0" parTransId="{C5346E60-2FA6-4D98-97EC-549298E242EE}" sibTransId="{D59F47EF-FE62-4A3B-BDB4-DA6EC51D0F7A}"/>
    <dgm:cxn modelId="{A05EA967-28A3-4BE7-99E0-010129CA6DD5}" type="presOf" srcId="{ABE37B05-7E16-4528-A214-389F9B5B4A1B}" destId="{7EE0E542-BE34-4344-B82D-5E6E076CE0A0}" srcOrd="0" destOrd="0" presId="urn:microsoft.com/office/officeart/2008/layout/VerticalCurvedList"/>
    <dgm:cxn modelId="{3D71456D-D6B3-48E1-B2DA-4E1B7E395C68}" srcId="{2A125452-DAB5-483E-BBF2-FC98EC75EEF8}" destId="{ABE37B05-7E16-4528-A214-389F9B5B4A1B}" srcOrd="3" destOrd="0" parTransId="{CB06D011-7579-4BAF-AD06-41055C7E7CE0}" sibTransId="{ACBBFB7B-5D25-4821-934A-D164FACE7F00}"/>
    <dgm:cxn modelId="{80A99E9F-86ED-4A83-8D0E-6A90E52CACE1}" type="presOf" srcId="{2A125452-DAB5-483E-BBF2-FC98EC75EEF8}" destId="{193BD842-DD2A-42F8-A3B5-642930AC4103}" srcOrd="0" destOrd="0" presId="urn:microsoft.com/office/officeart/2008/layout/VerticalCurvedList"/>
    <dgm:cxn modelId="{045F42B0-30E0-4578-AAB5-963B3F9DCA3B}" type="presOf" srcId="{E4DB3B54-D555-4F4A-BC7E-4DC26AB8B488}" destId="{C7BE857A-6815-4D93-A8BE-C654FE8FAEE1}" srcOrd="0" destOrd="0" presId="urn:microsoft.com/office/officeart/2008/layout/VerticalCurvedList"/>
    <dgm:cxn modelId="{549B8CB0-F014-427A-A22D-C583B29E5EA8}" srcId="{2A125452-DAB5-483E-BBF2-FC98EC75EEF8}" destId="{8505675C-BC18-41DD-99C4-AA93599F2CCC}" srcOrd="1" destOrd="0" parTransId="{F6021BD1-2C0E-4485-90EC-E1265EC11CD1}" sibTransId="{EA42BE44-EB05-4172-A3CC-095EDDE77C47}"/>
    <dgm:cxn modelId="{755B37D8-C35E-48C7-994A-31BF046F0996}" type="presOf" srcId="{8505675C-BC18-41DD-99C4-AA93599F2CCC}" destId="{27FDA4F1-BD55-403D-AD63-59F42FE9E140}" srcOrd="0" destOrd="0" presId="urn:microsoft.com/office/officeart/2008/layout/VerticalCurvedList"/>
    <dgm:cxn modelId="{6458A6DA-C62F-455A-9FDA-F2631FDB2498}" type="presOf" srcId="{4A332378-C925-490E-ADF9-E2914AF9AAF7}" destId="{D31EDC63-9CE6-4D6D-BF02-A424E32005E7}" srcOrd="0" destOrd="0" presId="urn:microsoft.com/office/officeart/2008/layout/VerticalCurvedList"/>
    <dgm:cxn modelId="{F7638DE8-87D2-43E1-94ED-2ADB6285AC12}" type="presOf" srcId="{429B6278-84AF-4C0F-B711-A445A41E5FD5}" destId="{1531E373-5F93-4A02-B570-B7151B467F77}" srcOrd="0" destOrd="0" presId="urn:microsoft.com/office/officeart/2008/layout/VerticalCurvedList"/>
    <dgm:cxn modelId="{BBFB0DED-7EA5-43B4-8D43-24AAD4605B41}" type="presOf" srcId="{DA760C6D-CDC9-481A-B757-D9C2DDD4DB08}" destId="{8F8CA52B-47C4-4CB3-B8B2-9CB041F2C9F2}" srcOrd="0" destOrd="0" presId="urn:microsoft.com/office/officeart/2008/layout/VerticalCurvedList"/>
    <dgm:cxn modelId="{C30BB4EF-14BC-4343-B892-63A0F3B8444D}" srcId="{2A125452-DAB5-483E-BBF2-FC98EC75EEF8}" destId="{429B6278-84AF-4C0F-B711-A445A41E5FD5}" srcOrd="0" destOrd="0" parTransId="{6773A73B-A692-4351-8569-6B844728E155}" sibTransId="{E4DB3B54-D555-4F4A-BC7E-4DC26AB8B488}"/>
    <dgm:cxn modelId="{FAE362F5-C664-4433-B1EB-23437428F038}" srcId="{2A125452-DAB5-483E-BBF2-FC98EC75EEF8}" destId="{D82BA49C-B80C-4356-BA77-7114BD0F5DAF}" srcOrd="4" destOrd="0" parTransId="{0B07DA94-EA12-4D2A-A109-49F7FD626BF1}" sibTransId="{574C81B1-F162-4D90-84D3-E8EF80C004D2}"/>
    <dgm:cxn modelId="{0D69FCBC-B5D9-4582-A8BE-1061F1877092}" type="presParOf" srcId="{193BD842-DD2A-42F8-A3B5-642930AC4103}" destId="{6C952C3A-BD08-4ED8-A7A1-A82026EF16D7}" srcOrd="0" destOrd="0" presId="urn:microsoft.com/office/officeart/2008/layout/VerticalCurvedList"/>
    <dgm:cxn modelId="{AF2E3CDE-52FD-417A-8A4C-2F44276AD6E5}" type="presParOf" srcId="{6C952C3A-BD08-4ED8-A7A1-A82026EF16D7}" destId="{E337189F-982C-400F-8B31-A16ACCAFC398}" srcOrd="0" destOrd="0" presId="urn:microsoft.com/office/officeart/2008/layout/VerticalCurvedList"/>
    <dgm:cxn modelId="{B0ED7D72-E54A-43B4-84BF-D6A407C33877}" type="presParOf" srcId="{E337189F-982C-400F-8B31-A16ACCAFC398}" destId="{3492CB8D-CDE3-4CED-B06E-C0383CEA2C1A}" srcOrd="0" destOrd="0" presId="urn:microsoft.com/office/officeart/2008/layout/VerticalCurvedList"/>
    <dgm:cxn modelId="{8D056338-9BCA-4916-8BD6-A990351966A0}" type="presParOf" srcId="{E337189F-982C-400F-8B31-A16ACCAFC398}" destId="{C7BE857A-6815-4D93-A8BE-C654FE8FAEE1}" srcOrd="1" destOrd="0" presId="urn:microsoft.com/office/officeart/2008/layout/VerticalCurvedList"/>
    <dgm:cxn modelId="{CE8350E9-9EC4-46FF-97CA-01EB5AE2C25E}" type="presParOf" srcId="{E337189F-982C-400F-8B31-A16ACCAFC398}" destId="{65D8AB91-C52A-43DB-B4EA-239FA7BCE140}" srcOrd="2" destOrd="0" presId="urn:microsoft.com/office/officeart/2008/layout/VerticalCurvedList"/>
    <dgm:cxn modelId="{A83562CA-6DAC-496F-BBD5-A04C6788FCEE}" type="presParOf" srcId="{E337189F-982C-400F-8B31-A16ACCAFC398}" destId="{B52EE3B8-9CCD-47AC-9A23-7B6254AA7BA9}" srcOrd="3" destOrd="0" presId="urn:microsoft.com/office/officeart/2008/layout/VerticalCurvedList"/>
    <dgm:cxn modelId="{36674FB7-2169-4DFE-A61F-ECCDECA10D5F}" type="presParOf" srcId="{6C952C3A-BD08-4ED8-A7A1-A82026EF16D7}" destId="{1531E373-5F93-4A02-B570-B7151B467F77}" srcOrd="1" destOrd="0" presId="urn:microsoft.com/office/officeart/2008/layout/VerticalCurvedList"/>
    <dgm:cxn modelId="{83463AC4-B84A-4639-B822-0982890EC080}" type="presParOf" srcId="{6C952C3A-BD08-4ED8-A7A1-A82026EF16D7}" destId="{16A77994-004D-45CD-99E2-8D715221E702}" srcOrd="2" destOrd="0" presId="urn:microsoft.com/office/officeart/2008/layout/VerticalCurvedList"/>
    <dgm:cxn modelId="{A3473950-7F40-4467-8DAD-A682F8B33441}" type="presParOf" srcId="{16A77994-004D-45CD-99E2-8D715221E702}" destId="{9236070D-301E-4F79-AA23-F1D36739BBE7}" srcOrd="0" destOrd="0" presId="urn:microsoft.com/office/officeart/2008/layout/VerticalCurvedList"/>
    <dgm:cxn modelId="{6B52E387-17C9-4ECC-9D15-C499B9FD7899}" type="presParOf" srcId="{6C952C3A-BD08-4ED8-A7A1-A82026EF16D7}" destId="{27FDA4F1-BD55-403D-AD63-59F42FE9E140}" srcOrd="3" destOrd="0" presId="urn:microsoft.com/office/officeart/2008/layout/VerticalCurvedList"/>
    <dgm:cxn modelId="{B3FF6819-66CB-4AC0-8C7D-57D5E6AD862F}" type="presParOf" srcId="{6C952C3A-BD08-4ED8-A7A1-A82026EF16D7}" destId="{9E12099B-02BC-4F2C-B431-53515F3C2CC5}" srcOrd="4" destOrd="0" presId="urn:microsoft.com/office/officeart/2008/layout/VerticalCurvedList"/>
    <dgm:cxn modelId="{6CA705C2-0B53-4C8A-A958-19EB13D4FA83}" type="presParOf" srcId="{9E12099B-02BC-4F2C-B431-53515F3C2CC5}" destId="{29364ED2-3713-4751-B868-82065C6B34AF}" srcOrd="0" destOrd="0" presId="urn:microsoft.com/office/officeart/2008/layout/VerticalCurvedList"/>
    <dgm:cxn modelId="{EC6C7C5B-A982-4FBE-83A9-7531AEBB4E8F}" type="presParOf" srcId="{6C952C3A-BD08-4ED8-A7A1-A82026EF16D7}" destId="{F54F878A-9293-40BF-9C8C-27E610D0EB3B}" srcOrd="5" destOrd="0" presId="urn:microsoft.com/office/officeart/2008/layout/VerticalCurvedList"/>
    <dgm:cxn modelId="{EDDB5909-0E71-4B75-B120-4F08F21F2925}" type="presParOf" srcId="{6C952C3A-BD08-4ED8-A7A1-A82026EF16D7}" destId="{8AEC99D5-25CE-4FB1-A920-371A6423BDBD}" srcOrd="6" destOrd="0" presId="urn:microsoft.com/office/officeart/2008/layout/VerticalCurvedList"/>
    <dgm:cxn modelId="{2BAEEC52-C906-4D0A-A318-67BDA77CB117}" type="presParOf" srcId="{8AEC99D5-25CE-4FB1-A920-371A6423BDBD}" destId="{83BCE414-4F5D-4205-85ED-0E19222960AA}" srcOrd="0" destOrd="0" presId="urn:microsoft.com/office/officeart/2008/layout/VerticalCurvedList"/>
    <dgm:cxn modelId="{E2705EA8-77E9-45DE-BD31-05ED8A979825}" type="presParOf" srcId="{6C952C3A-BD08-4ED8-A7A1-A82026EF16D7}" destId="{7EE0E542-BE34-4344-B82D-5E6E076CE0A0}" srcOrd="7" destOrd="0" presId="urn:microsoft.com/office/officeart/2008/layout/VerticalCurvedList"/>
    <dgm:cxn modelId="{6FFB11A7-02E0-4CFE-A29F-24C82498CC32}" type="presParOf" srcId="{6C952C3A-BD08-4ED8-A7A1-A82026EF16D7}" destId="{3026421B-837F-4E71-A098-0434CC37D670}" srcOrd="8" destOrd="0" presId="urn:microsoft.com/office/officeart/2008/layout/VerticalCurvedList"/>
    <dgm:cxn modelId="{80430B9E-D83E-4B8A-9477-D69E3BEA9B03}" type="presParOf" srcId="{3026421B-837F-4E71-A098-0434CC37D670}" destId="{E695E16A-E4A5-44BA-B34F-838F042CA301}" srcOrd="0" destOrd="0" presId="urn:microsoft.com/office/officeart/2008/layout/VerticalCurvedList"/>
    <dgm:cxn modelId="{5AF45CEC-80B1-45D7-AFAC-BA84E157114D}" type="presParOf" srcId="{6C952C3A-BD08-4ED8-A7A1-A82026EF16D7}" destId="{7FC4F827-E7E1-4DF3-81A1-026411C121EA}" srcOrd="9" destOrd="0" presId="urn:microsoft.com/office/officeart/2008/layout/VerticalCurvedList"/>
    <dgm:cxn modelId="{1F2D907C-0E78-4625-87F7-6B18EC127D69}" type="presParOf" srcId="{6C952C3A-BD08-4ED8-A7A1-A82026EF16D7}" destId="{A1713AE3-14C6-4E67-88C6-DDC68F55BFDF}" srcOrd="10" destOrd="0" presId="urn:microsoft.com/office/officeart/2008/layout/VerticalCurvedList"/>
    <dgm:cxn modelId="{A07CC71B-FD40-41D1-8340-4A80D8CE863F}" type="presParOf" srcId="{A1713AE3-14C6-4E67-88C6-DDC68F55BFDF}" destId="{74873180-7B3B-4157-A634-94B59DAE0839}" srcOrd="0" destOrd="0" presId="urn:microsoft.com/office/officeart/2008/layout/VerticalCurvedList"/>
    <dgm:cxn modelId="{9F2969DA-5371-4132-A423-4F1DD58A59A8}" type="presParOf" srcId="{6C952C3A-BD08-4ED8-A7A1-A82026EF16D7}" destId="{D31EDC63-9CE6-4D6D-BF02-A424E32005E7}" srcOrd="11" destOrd="0" presId="urn:microsoft.com/office/officeart/2008/layout/VerticalCurvedList"/>
    <dgm:cxn modelId="{5E20E97D-3B83-48D1-8DC5-10270442BF9D}" type="presParOf" srcId="{6C952C3A-BD08-4ED8-A7A1-A82026EF16D7}" destId="{52AE4EA8-51C3-416E-A36B-2E04722C5008}" srcOrd="12" destOrd="0" presId="urn:microsoft.com/office/officeart/2008/layout/VerticalCurvedList"/>
    <dgm:cxn modelId="{08194240-C281-483F-A527-7D17CFC7F142}" type="presParOf" srcId="{52AE4EA8-51C3-416E-A36B-2E04722C5008}" destId="{C9A2251C-4920-4FC4-9852-D2C620A4AC15}" srcOrd="0" destOrd="0" presId="urn:microsoft.com/office/officeart/2008/layout/VerticalCurvedList"/>
    <dgm:cxn modelId="{CD8A554C-3894-43B7-A1A0-CF37BE630A2F}" type="presParOf" srcId="{6C952C3A-BD08-4ED8-A7A1-A82026EF16D7}" destId="{8F8CA52B-47C4-4CB3-B8B2-9CB041F2C9F2}" srcOrd="13" destOrd="0" presId="urn:microsoft.com/office/officeart/2008/layout/VerticalCurvedList"/>
    <dgm:cxn modelId="{58811083-DF7B-4D5C-96ED-1506AF86EFBD}" type="presParOf" srcId="{6C952C3A-BD08-4ED8-A7A1-A82026EF16D7}" destId="{1BB88A78-E0FF-43A9-8815-4ED415EAAF8C}" srcOrd="14" destOrd="0" presId="urn:microsoft.com/office/officeart/2008/layout/VerticalCurvedList"/>
    <dgm:cxn modelId="{119A808D-689F-42B1-9179-A2B7DD302646}" type="presParOf" srcId="{1BB88A78-E0FF-43A9-8815-4ED415EAAF8C}" destId="{5E01FEBB-3B8A-4F25-8A40-7DC12A34B46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A125452-DAB5-483E-BBF2-FC98EC75EEF8}" type="doc">
      <dgm:prSet loTypeId="urn:microsoft.com/office/officeart/2005/8/layout/hList6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429B6278-84AF-4C0F-B711-A445A41E5FD5}">
      <dgm:prSet phldrT="[Texto]" custT="1"/>
      <dgm:spPr/>
      <dgm:t>
        <a:bodyPr/>
        <a:lstStyle/>
        <a:p>
          <a:r>
            <a:rPr lang="es-CL" sz="1600" dirty="0"/>
            <a:t>Taller PSC</a:t>
          </a:r>
          <a:endParaRPr lang="es-MX" sz="1600" dirty="0"/>
        </a:p>
      </dgm:t>
    </dgm:pt>
    <dgm:pt modelId="{6773A73B-A692-4351-8569-6B844728E155}" type="parTrans" cxnId="{C30BB4EF-14BC-4343-B892-63A0F3B8444D}">
      <dgm:prSet/>
      <dgm:spPr/>
      <dgm:t>
        <a:bodyPr/>
        <a:lstStyle/>
        <a:p>
          <a:endParaRPr lang="es-MX" sz="1600"/>
        </a:p>
      </dgm:t>
    </dgm:pt>
    <dgm:pt modelId="{E4DB3B54-D555-4F4A-BC7E-4DC26AB8B488}" type="sibTrans" cxnId="{C30BB4EF-14BC-4343-B892-63A0F3B8444D}">
      <dgm:prSet/>
      <dgm:spPr/>
      <dgm:t>
        <a:bodyPr/>
        <a:lstStyle/>
        <a:p>
          <a:endParaRPr lang="es-MX" sz="1600"/>
        </a:p>
      </dgm:t>
    </dgm:pt>
    <dgm:pt modelId="{480511CC-1625-4503-8070-39DE1E22BEA9}">
      <dgm:prSet phldrT="[Texto]" custT="1"/>
      <dgm:spPr/>
      <dgm:t>
        <a:bodyPr/>
        <a:lstStyle/>
        <a:p>
          <a:r>
            <a:rPr lang="es-CL" sz="1600" dirty="0">
              <a:latin typeface="Arial" panose="020B0604020202020204" pitchFamily="34" charset="0"/>
              <a:cs typeface="Arial" panose="020B0604020202020204" pitchFamily="34" charset="0"/>
            </a:rPr>
            <a:t>Taller Cocina en Dupla (TO-AUX-TENS)</a:t>
          </a:r>
          <a:endParaRPr lang="es-MX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1F0BC94-BC43-410C-9365-CAA9F4679028}" type="parTrans" cxnId="{469C8298-941C-49C7-AD16-38DC7DC65648}">
      <dgm:prSet/>
      <dgm:spPr/>
      <dgm:t>
        <a:bodyPr/>
        <a:lstStyle/>
        <a:p>
          <a:endParaRPr lang="es-MX" sz="1600"/>
        </a:p>
      </dgm:t>
    </dgm:pt>
    <dgm:pt modelId="{14AEBC15-FA7F-4960-8536-1AC803A8F3BC}" type="sibTrans" cxnId="{469C8298-941C-49C7-AD16-38DC7DC65648}">
      <dgm:prSet/>
      <dgm:spPr/>
      <dgm:t>
        <a:bodyPr/>
        <a:lstStyle/>
        <a:p>
          <a:endParaRPr lang="es-MX" sz="1600"/>
        </a:p>
      </dgm:t>
    </dgm:pt>
    <dgm:pt modelId="{B3F327C9-DD23-4892-A22F-24AA4597DFA6}" type="pres">
      <dgm:prSet presAssocID="{2A125452-DAB5-483E-BBF2-FC98EC75EEF8}" presName="Name0" presStyleCnt="0">
        <dgm:presLayoutVars>
          <dgm:dir/>
          <dgm:resizeHandles val="exact"/>
        </dgm:presLayoutVars>
      </dgm:prSet>
      <dgm:spPr/>
    </dgm:pt>
    <dgm:pt modelId="{07A33795-AF8D-428C-AD99-DF2C00AAD0B1}" type="pres">
      <dgm:prSet presAssocID="{429B6278-84AF-4C0F-B711-A445A41E5FD5}" presName="node" presStyleLbl="node1" presStyleIdx="0" presStyleCnt="2">
        <dgm:presLayoutVars>
          <dgm:bulletEnabled val="1"/>
        </dgm:presLayoutVars>
      </dgm:prSet>
      <dgm:spPr/>
    </dgm:pt>
    <dgm:pt modelId="{D1622484-7480-4E8D-9779-72704290C5EF}" type="pres">
      <dgm:prSet presAssocID="{E4DB3B54-D555-4F4A-BC7E-4DC26AB8B488}" presName="sibTrans" presStyleCnt="0"/>
      <dgm:spPr/>
    </dgm:pt>
    <dgm:pt modelId="{90699A49-EC26-4114-A58A-BA979260E8AA}" type="pres">
      <dgm:prSet presAssocID="{480511CC-1625-4503-8070-39DE1E22BEA9}" presName="node" presStyleLbl="node1" presStyleIdx="1" presStyleCnt="2">
        <dgm:presLayoutVars>
          <dgm:bulletEnabled val="1"/>
        </dgm:presLayoutVars>
      </dgm:prSet>
      <dgm:spPr/>
    </dgm:pt>
  </dgm:ptLst>
  <dgm:cxnLst>
    <dgm:cxn modelId="{9609E435-0A3C-4C8E-9788-6ED6EAC3E6D0}" type="presOf" srcId="{480511CC-1625-4503-8070-39DE1E22BEA9}" destId="{90699A49-EC26-4114-A58A-BA979260E8AA}" srcOrd="0" destOrd="0" presId="urn:microsoft.com/office/officeart/2005/8/layout/hList6"/>
    <dgm:cxn modelId="{F7BEE38E-C405-4537-97AB-289496BA2851}" type="presOf" srcId="{2A125452-DAB5-483E-BBF2-FC98EC75EEF8}" destId="{B3F327C9-DD23-4892-A22F-24AA4597DFA6}" srcOrd="0" destOrd="0" presId="urn:microsoft.com/office/officeart/2005/8/layout/hList6"/>
    <dgm:cxn modelId="{469C8298-941C-49C7-AD16-38DC7DC65648}" srcId="{2A125452-DAB5-483E-BBF2-FC98EC75EEF8}" destId="{480511CC-1625-4503-8070-39DE1E22BEA9}" srcOrd="1" destOrd="0" parTransId="{11F0BC94-BC43-410C-9365-CAA9F4679028}" sibTransId="{14AEBC15-FA7F-4960-8536-1AC803A8F3BC}"/>
    <dgm:cxn modelId="{D64F9FB4-10A9-4E5C-B348-0FFA1C9C2D7C}" type="presOf" srcId="{429B6278-84AF-4C0F-B711-A445A41E5FD5}" destId="{07A33795-AF8D-428C-AD99-DF2C00AAD0B1}" srcOrd="0" destOrd="0" presId="urn:microsoft.com/office/officeart/2005/8/layout/hList6"/>
    <dgm:cxn modelId="{C30BB4EF-14BC-4343-B892-63A0F3B8444D}" srcId="{2A125452-DAB5-483E-BBF2-FC98EC75EEF8}" destId="{429B6278-84AF-4C0F-B711-A445A41E5FD5}" srcOrd="0" destOrd="0" parTransId="{6773A73B-A692-4351-8569-6B844728E155}" sibTransId="{E4DB3B54-D555-4F4A-BC7E-4DC26AB8B488}"/>
    <dgm:cxn modelId="{EB421173-139F-4209-9C43-167EC568BD4D}" type="presParOf" srcId="{B3F327C9-DD23-4892-A22F-24AA4597DFA6}" destId="{07A33795-AF8D-428C-AD99-DF2C00AAD0B1}" srcOrd="0" destOrd="0" presId="urn:microsoft.com/office/officeart/2005/8/layout/hList6"/>
    <dgm:cxn modelId="{EDA97D7A-AB5D-4328-B08D-4239392FBEFE}" type="presParOf" srcId="{B3F327C9-DD23-4892-A22F-24AA4597DFA6}" destId="{D1622484-7480-4E8D-9779-72704290C5EF}" srcOrd="1" destOrd="0" presId="urn:microsoft.com/office/officeart/2005/8/layout/hList6"/>
    <dgm:cxn modelId="{1CA36E69-3394-4473-BE8C-AEE3EE07FA59}" type="presParOf" srcId="{B3F327C9-DD23-4892-A22F-24AA4597DFA6}" destId="{90699A49-EC26-4114-A58A-BA979260E8AA}" srcOrd="2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755B3AE-6DA3-425F-A870-191DB5355FC7}" type="doc">
      <dgm:prSet loTypeId="urn:microsoft.com/office/officeart/2005/8/layout/list1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C2A9651C-7D97-4BC9-A30A-5CE71649E971}">
      <dgm:prSet phldrT="[Texto]"/>
      <dgm:spPr/>
      <dgm:t>
        <a:bodyPr/>
        <a:lstStyle/>
        <a:p>
          <a:r>
            <a:rPr lang="es-CL" dirty="0"/>
            <a:t>PROGRAMA ASERTIVO COMUNITARIO</a:t>
          </a:r>
          <a:endParaRPr lang="es-MX" dirty="0"/>
        </a:p>
      </dgm:t>
    </dgm:pt>
    <dgm:pt modelId="{2CB75545-13DB-4F36-A3B5-405EE405B6EB}" type="parTrans" cxnId="{CFB29A03-43F0-4C30-8D48-5117111F3770}">
      <dgm:prSet/>
      <dgm:spPr/>
      <dgm:t>
        <a:bodyPr/>
        <a:lstStyle/>
        <a:p>
          <a:endParaRPr lang="es-MX"/>
        </a:p>
      </dgm:t>
    </dgm:pt>
    <dgm:pt modelId="{8D95E10D-B850-4A7E-96C9-5E1193751F73}" type="sibTrans" cxnId="{CFB29A03-43F0-4C30-8D48-5117111F3770}">
      <dgm:prSet/>
      <dgm:spPr/>
      <dgm:t>
        <a:bodyPr/>
        <a:lstStyle/>
        <a:p>
          <a:endParaRPr lang="es-MX"/>
        </a:p>
      </dgm:t>
    </dgm:pt>
    <dgm:pt modelId="{0B0F68EF-B723-4FCB-8A8F-128BBA7931D8}">
      <dgm:prSet phldrT="[Texto]"/>
      <dgm:spPr/>
      <dgm:t>
        <a:bodyPr/>
        <a:lstStyle/>
        <a:p>
          <a:r>
            <a:rPr lang="es-CL" b="0" dirty="0">
              <a:latin typeface="Trebuchet MS" panose="020B0603020202020204" pitchFamily="34" charset="0"/>
            </a:rPr>
            <a:t>Equipo multidisciplinario móvil de atención en salud mental para NNA.</a:t>
          </a:r>
          <a:endParaRPr lang="es-MX" b="0" dirty="0"/>
        </a:p>
      </dgm:t>
    </dgm:pt>
    <dgm:pt modelId="{E40A98F3-4492-497A-98CC-FE29DF462847}" type="parTrans" cxnId="{7F3C3B85-1606-4693-8FC4-4642D04C9FAB}">
      <dgm:prSet/>
      <dgm:spPr/>
      <dgm:t>
        <a:bodyPr/>
        <a:lstStyle/>
        <a:p>
          <a:endParaRPr lang="es-MX"/>
        </a:p>
      </dgm:t>
    </dgm:pt>
    <dgm:pt modelId="{03E95593-C807-41A4-8585-AEC1B50EC37F}" type="sibTrans" cxnId="{7F3C3B85-1606-4693-8FC4-4642D04C9FAB}">
      <dgm:prSet/>
      <dgm:spPr/>
      <dgm:t>
        <a:bodyPr/>
        <a:lstStyle/>
        <a:p>
          <a:endParaRPr lang="es-MX"/>
        </a:p>
      </dgm:t>
    </dgm:pt>
    <dgm:pt modelId="{09DBBD9A-1902-4952-A738-94D72F463CA0}">
      <dgm:prSet phldrT="[Texto]"/>
      <dgm:spPr/>
      <dgm:t>
        <a:bodyPr/>
        <a:lstStyle/>
        <a:p>
          <a:r>
            <a:rPr lang="es-CL" b="0" dirty="0"/>
            <a:t>Tratamiento centrado en la persona, inserto en la comunidad</a:t>
          </a:r>
          <a:endParaRPr lang="es-MX" b="0" dirty="0"/>
        </a:p>
      </dgm:t>
    </dgm:pt>
    <dgm:pt modelId="{9B292E45-8577-4303-B4BF-9425B721C4E2}" type="parTrans" cxnId="{C2D33131-CA5E-4BB4-9D1B-0E4E2A497CB5}">
      <dgm:prSet/>
      <dgm:spPr/>
      <dgm:t>
        <a:bodyPr/>
        <a:lstStyle/>
        <a:p>
          <a:endParaRPr lang="es-MX"/>
        </a:p>
      </dgm:t>
    </dgm:pt>
    <dgm:pt modelId="{BB0E88FE-63A7-43FB-AB9E-C3BF44E05DDD}" type="sibTrans" cxnId="{C2D33131-CA5E-4BB4-9D1B-0E4E2A497CB5}">
      <dgm:prSet/>
      <dgm:spPr/>
      <dgm:t>
        <a:bodyPr/>
        <a:lstStyle/>
        <a:p>
          <a:endParaRPr lang="es-MX"/>
        </a:p>
      </dgm:t>
    </dgm:pt>
    <dgm:pt modelId="{132AF960-2475-4D5D-BAEA-D36486FFD13E}">
      <dgm:prSet phldrT="[Texto]"/>
      <dgm:spPr/>
      <dgm:t>
        <a:bodyPr/>
        <a:lstStyle/>
        <a:p>
          <a:r>
            <a:rPr lang="es-CL" b="0" dirty="0"/>
            <a:t>Apoya la recuperación individual a través de un enfoque altamente personalizado</a:t>
          </a:r>
          <a:endParaRPr lang="es-MX" b="0" dirty="0"/>
        </a:p>
      </dgm:t>
    </dgm:pt>
    <dgm:pt modelId="{CC3AEC4C-DBB5-446A-9D05-5B79BC35F383}" type="parTrans" cxnId="{5959928D-A7FD-4BA4-A8B9-5456257F2BC2}">
      <dgm:prSet/>
      <dgm:spPr/>
      <dgm:t>
        <a:bodyPr/>
        <a:lstStyle/>
        <a:p>
          <a:endParaRPr lang="es-MX"/>
        </a:p>
      </dgm:t>
    </dgm:pt>
    <dgm:pt modelId="{287D245F-EC7C-49FA-AADD-2D472BC901C6}" type="sibTrans" cxnId="{5959928D-A7FD-4BA4-A8B9-5456257F2BC2}">
      <dgm:prSet/>
      <dgm:spPr/>
      <dgm:t>
        <a:bodyPr/>
        <a:lstStyle/>
        <a:p>
          <a:endParaRPr lang="es-MX"/>
        </a:p>
      </dgm:t>
    </dgm:pt>
    <dgm:pt modelId="{DB397578-24B3-4EF7-B4CC-69EAFE742223}" type="pres">
      <dgm:prSet presAssocID="{A755B3AE-6DA3-425F-A870-191DB5355FC7}" presName="linear" presStyleCnt="0">
        <dgm:presLayoutVars>
          <dgm:dir/>
          <dgm:animLvl val="lvl"/>
          <dgm:resizeHandles val="exact"/>
        </dgm:presLayoutVars>
      </dgm:prSet>
      <dgm:spPr/>
    </dgm:pt>
    <dgm:pt modelId="{D379C375-7554-4B8C-B24A-11EBDF7DC5F2}" type="pres">
      <dgm:prSet presAssocID="{C2A9651C-7D97-4BC9-A30A-5CE71649E971}" presName="parentLin" presStyleCnt="0"/>
      <dgm:spPr/>
    </dgm:pt>
    <dgm:pt modelId="{7E9BE0BC-8EEE-471E-AD37-1A0316A68C41}" type="pres">
      <dgm:prSet presAssocID="{C2A9651C-7D97-4BC9-A30A-5CE71649E971}" presName="parentLeftMargin" presStyleLbl="node1" presStyleIdx="0" presStyleCnt="1"/>
      <dgm:spPr/>
    </dgm:pt>
    <dgm:pt modelId="{4A9EBFDD-78A3-4E27-BB9F-AE7896D8EE73}" type="pres">
      <dgm:prSet presAssocID="{C2A9651C-7D97-4BC9-A30A-5CE71649E971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452069B5-4A10-4B8A-BD36-50A3EDF9AF50}" type="pres">
      <dgm:prSet presAssocID="{C2A9651C-7D97-4BC9-A30A-5CE71649E971}" presName="negativeSpace" presStyleCnt="0"/>
      <dgm:spPr/>
    </dgm:pt>
    <dgm:pt modelId="{7A33AEF6-0DF4-4605-9088-F5ED5F125B29}" type="pres">
      <dgm:prSet presAssocID="{C2A9651C-7D97-4BC9-A30A-5CE71649E971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CFB29A03-43F0-4C30-8D48-5117111F3770}" srcId="{A755B3AE-6DA3-425F-A870-191DB5355FC7}" destId="{C2A9651C-7D97-4BC9-A30A-5CE71649E971}" srcOrd="0" destOrd="0" parTransId="{2CB75545-13DB-4F36-A3B5-405EE405B6EB}" sibTransId="{8D95E10D-B850-4A7E-96C9-5E1193751F73}"/>
    <dgm:cxn modelId="{0AB5B02A-E81A-43B5-AABF-14681A100CCC}" type="presOf" srcId="{C2A9651C-7D97-4BC9-A30A-5CE71649E971}" destId="{7E9BE0BC-8EEE-471E-AD37-1A0316A68C41}" srcOrd="0" destOrd="0" presId="urn:microsoft.com/office/officeart/2005/8/layout/list1"/>
    <dgm:cxn modelId="{C2D33131-CA5E-4BB4-9D1B-0E4E2A497CB5}" srcId="{C2A9651C-7D97-4BC9-A30A-5CE71649E971}" destId="{09DBBD9A-1902-4952-A738-94D72F463CA0}" srcOrd="1" destOrd="0" parTransId="{9B292E45-8577-4303-B4BF-9425B721C4E2}" sibTransId="{BB0E88FE-63A7-43FB-AB9E-C3BF44E05DDD}"/>
    <dgm:cxn modelId="{EA52BF61-350E-43BF-99D9-AD9A0B1513E8}" type="presOf" srcId="{132AF960-2475-4D5D-BAEA-D36486FFD13E}" destId="{7A33AEF6-0DF4-4605-9088-F5ED5F125B29}" srcOrd="0" destOrd="2" presId="urn:microsoft.com/office/officeart/2005/8/layout/list1"/>
    <dgm:cxn modelId="{9C345E48-E967-4B01-A6AF-2C00C308C799}" type="presOf" srcId="{09DBBD9A-1902-4952-A738-94D72F463CA0}" destId="{7A33AEF6-0DF4-4605-9088-F5ED5F125B29}" srcOrd="0" destOrd="1" presId="urn:microsoft.com/office/officeart/2005/8/layout/list1"/>
    <dgm:cxn modelId="{7F3C3B85-1606-4693-8FC4-4642D04C9FAB}" srcId="{C2A9651C-7D97-4BC9-A30A-5CE71649E971}" destId="{0B0F68EF-B723-4FCB-8A8F-128BBA7931D8}" srcOrd="0" destOrd="0" parTransId="{E40A98F3-4492-497A-98CC-FE29DF462847}" sibTransId="{03E95593-C807-41A4-8585-AEC1B50EC37F}"/>
    <dgm:cxn modelId="{5959928D-A7FD-4BA4-A8B9-5456257F2BC2}" srcId="{C2A9651C-7D97-4BC9-A30A-5CE71649E971}" destId="{132AF960-2475-4D5D-BAEA-D36486FFD13E}" srcOrd="2" destOrd="0" parTransId="{CC3AEC4C-DBB5-446A-9D05-5B79BC35F383}" sibTransId="{287D245F-EC7C-49FA-AADD-2D472BC901C6}"/>
    <dgm:cxn modelId="{9F28E390-BEED-4EA9-BCC1-AE48C9E0D9C8}" type="presOf" srcId="{A755B3AE-6DA3-425F-A870-191DB5355FC7}" destId="{DB397578-24B3-4EF7-B4CC-69EAFE742223}" srcOrd="0" destOrd="0" presId="urn:microsoft.com/office/officeart/2005/8/layout/list1"/>
    <dgm:cxn modelId="{34F7B0CD-36D9-4EFA-9B8A-66085E7B9DBB}" type="presOf" srcId="{C2A9651C-7D97-4BC9-A30A-5CE71649E971}" destId="{4A9EBFDD-78A3-4E27-BB9F-AE7896D8EE73}" srcOrd="1" destOrd="0" presId="urn:microsoft.com/office/officeart/2005/8/layout/list1"/>
    <dgm:cxn modelId="{78EBC8CD-C0E7-408B-B354-DD2808B1FA7B}" type="presOf" srcId="{0B0F68EF-B723-4FCB-8A8F-128BBA7931D8}" destId="{7A33AEF6-0DF4-4605-9088-F5ED5F125B29}" srcOrd="0" destOrd="0" presId="urn:microsoft.com/office/officeart/2005/8/layout/list1"/>
    <dgm:cxn modelId="{6C6131D1-D8B5-4793-8C9E-ECBDFE784B23}" type="presParOf" srcId="{DB397578-24B3-4EF7-B4CC-69EAFE742223}" destId="{D379C375-7554-4B8C-B24A-11EBDF7DC5F2}" srcOrd="0" destOrd="0" presId="urn:microsoft.com/office/officeart/2005/8/layout/list1"/>
    <dgm:cxn modelId="{AF0A328A-A887-4B3D-AD94-50BB4C60A776}" type="presParOf" srcId="{D379C375-7554-4B8C-B24A-11EBDF7DC5F2}" destId="{7E9BE0BC-8EEE-471E-AD37-1A0316A68C41}" srcOrd="0" destOrd="0" presId="urn:microsoft.com/office/officeart/2005/8/layout/list1"/>
    <dgm:cxn modelId="{CDC569BF-3AD1-42D0-A965-B243F2B50198}" type="presParOf" srcId="{D379C375-7554-4B8C-B24A-11EBDF7DC5F2}" destId="{4A9EBFDD-78A3-4E27-BB9F-AE7896D8EE73}" srcOrd="1" destOrd="0" presId="urn:microsoft.com/office/officeart/2005/8/layout/list1"/>
    <dgm:cxn modelId="{4702EBE0-21BB-4B1F-AA59-5A4CC060228E}" type="presParOf" srcId="{DB397578-24B3-4EF7-B4CC-69EAFE742223}" destId="{452069B5-4A10-4B8A-BD36-50A3EDF9AF50}" srcOrd="1" destOrd="0" presId="urn:microsoft.com/office/officeart/2005/8/layout/list1"/>
    <dgm:cxn modelId="{66D4046D-C75E-4E9A-9702-CC6914B3E148}" type="presParOf" srcId="{DB397578-24B3-4EF7-B4CC-69EAFE742223}" destId="{7A33AEF6-0DF4-4605-9088-F5ED5F125B29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755B3AE-6DA3-425F-A870-191DB5355FC7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C2A9651C-7D97-4BC9-A30A-5CE71649E971}">
      <dgm:prSet phldrT="[Texto]"/>
      <dgm:spPr/>
      <dgm:t>
        <a:bodyPr/>
        <a:lstStyle/>
        <a:p>
          <a:r>
            <a:rPr lang="es-CL" dirty="0">
              <a:latin typeface="Arial" panose="020B0604020202020204" pitchFamily="34" charset="0"/>
              <a:cs typeface="Arial" panose="020B0604020202020204" pitchFamily="34" charset="0"/>
            </a:rPr>
            <a:t>10 HOGARES PROTEGIDOS</a:t>
          </a:r>
          <a:endParaRPr lang="es-MX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CB75545-13DB-4F36-A3B5-405EE405B6EB}" type="parTrans" cxnId="{CFB29A03-43F0-4C30-8D48-5117111F3770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D95E10D-B850-4A7E-96C9-5E1193751F73}" type="sibTrans" cxnId="{CFB29A03-43F0-4C30-8D48-5117111F3770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D8237AD-5C01-4071-9335-037E7C5C572B}">
      <dgm:prSet phldrT="[Texto]"/>
      <dgm:spPr/>
      <dgm:t>
        <a:bodyPr/>
        <a:lstStyle/>
        <a:p>
          <a:r>
            <a:rPr lang="es-CL" dirty="0">
              <a:latin typeface="Arial" panose="020B0604020202020204" pitchFamily="34" charset="0"/>
              <a:cs typeface="Arial" panose="020B0604020202020204" pitchFamily="34" charset="0"/>
            </a:rPr>
            <a:t>2  RESIDENCIAS PROTEGIDAS Y 1 NEUROLÓGICAS</a:t>
          </a:r>
          <a:endParaRPr lang="es-MX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DC0EAD0-5B7E-485D-BD6A-B14EB25CA563}" type="parTrans" cxnId="{ED2218C8-93DB-4EB3-A996-C814D34A0BF5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44E488-DCD9-4306-AA84-1A31FF394C9F}" type="sibTrans" cxnId="{ED2218C8-93DB-4EB3-A996-C814D34A0BF5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B0F68EF-B723-4FCB-8A8F-128BBA7931D8}">
      <dgm:prSet phldrT="[Texto]"/>
      <dgm:spPr/>
      <dgm:t>
        <a:bodyPr/>
        <a:lstStyle/>
        <a:p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El Olivo- Cerro Barón</a:t>
          </a:r>
          <a:endParaRPr lang="es-MX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0A98F3-4492-497A-98CC-FE29DF462847}" type="parTrans" cxnId="{7F3C3B85-1606-4693-8FC4-4642D04C9FAB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E95593-C807-41A4-8585-AEC1B50EC37F}" type="sibTrans" cxnId="{7F3C3B85-1606-4693-8FC4-4642D04C9FAB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E93D69-96B2-4891-AEE3-1AF58DB0434B}">
      <dgm:prSet/>
      <dgm:spPr/>
      <dgm:t>
        <a:bodyPr/>
        <a:lstStyle/>
        <a:p>
          <a:r>
            <a:rPr lang="es-ES">
              <a:latin typeface="Arial" panose="020B0604020202020204" pitchFamily="34" charset="0"/>
              <a:cs typeface="Arial" panose="020B0604020202020204" pitchFamily="34" charset="0"/>
            </a:rPr>
            <a:t>Florentina _ Cerro Barón</a:t>
          </a:r>
          <a:endParaRPr lang="es-E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262CFB-BC0F-4F5C-9A27-73B56B26A965}" type="parTrans" cxnId="{05086A42-C991-4FDB-A8C8-5355D6F53B45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E92110E-0B8A-4C8F-9818-DF84D6CA3936}" type="sibTrans" cxnId="{05086A42-C991-4FDB-A8C8-5355D6F53B45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0A186A-DA41-46F5-9DD7-38AE7839280B}">
      <dgm:prSet/>
      <dgm:spPr/>
      <dgm:t>
        <a:bodyPr/>
        <a:lstStyle/>
        <a:p>
          <a:r>
            <a:rPr lang="es-ES">
              <a:latin typeface="Arial" panose="020B0604020202020204" pitchFamily="34" charset="0"/>
              <a:cs typeface="Arial" panose="020B0604020202020204" pitchFamily="34" charset="0"/>
            </a:rPr>
            <a:t>Anita-Playa Ancha</a:t>
          </a:r>
          <a:endParaRPr lang="es-E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4ED5CD2-3B92-431D-BEA0-B98DA2A2C603}" type="parTrans" cxnId="{1A9A5F19-B1AF-43F7-9792-6D9CD59A1C35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CB93847-6F8D-4146-9F45-34207F4B3C2D}" type="sibTrans" cxnId="{1A9A5F19-B1AF-43F7-9792-6D9CD59A1C35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771423-0B70-478E-8DEE-33D8B1012311}">
      <dgm:prSet/>
      <dgm:spPr/>
      <dgm:t>
        <a:bodyPr/>
        <a:lstStyle/>
        <a:p>
          <a:r>
            <a:rPr lang="es-ES">
              <a:latin typeface="Arial" panose="020B0604020202020204" pitchFamily="34" charset="0"/>
              <a:cs typeface="Arial" panose="020B0604020202020204" pitchFamily="34" charset="0"/>
            </a:rPr>
            <a:t>Crisma –Playa Ancha</a:t>
          </a:r>
          <a:endParaRPr lang="es-E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E1BA304-1883-4ACD-B852-7BC44A7BF0CF}" type="parTrans" cxnId="{CCF61A68-5025-46B6-9C5F-D9C3DEE78B75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4B811A-91A6-410D-B5C5-B33E2DA4338B}" type="sibTrans" cxnId="{CCF61A68-5025-46B6-9C5F-D9C3DEE78B75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542530-2F79-4EA0-9786-10AC9C2521D5}">
      <dgm:prSet/>
      <dgm:spPr/>
      <dgm:t>
        <a:bodyPr/>
        <a:lstStyle/>
        <a:p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Villa Belen- Playa Ancha</a:t>
          </a:r>
        </a:p>
      </dgm:t>
    </dgm:pt>
    <dgm:pt modelId="{2BDA66C1-71CD-4CC0-A035-85F65E6406A2}" type="parTrans" cxnId="{B6756B5E-9E37-43E4-BFCD-5AA7ACA6BA82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D7732F-6C95-4F6D-8751-C675B284663E}" type="sibTrans" cxnId="{B6756B5E-9E37-43E4-BFCD-5AA7ACA6BA82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6421B92-1123-4601-8EE4-751219BC9498}">
      <dgm:prSet/>
      <dgm:spPr/>
      <dgm:t>
        <a:bodyPr/>
        <a:lstStyle/>
        <a:p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Villa Armonía Playa Ancha</a:t>
          </a:r>
        </a:p>
      </dgm:t>
    </dgm:pt>
    <dgm:pt modelId="{E6E4A220-435E-4D4A-95B1-1EBB192FEC2B}" type="parTrans" cxnId="{C717FEE5-4359-4ED0-BA4E-348F40BCCACE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A8D3EEC-B0AC-4DF6-B79A-2410C1AB9DDF}" type="sibTrans" cxnId="{C717FEE5-4359-4ED0-BA4E-348F40BCCACE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FD93DA-7BDB-4E19-9E92-FDFE6624A719}">
      <dgm:prSet/>
      <dgm:spPr/>
      <dgm:t>
        <a:bodyPr/>
        <a:lstStyle/>
        <a:p>
          <a:r>
            <a:rPr lang="es-ES">
              <a:latin typeface="Arial" panose="020B0604020202020204" pitchFamily="34" charset="0"/>
              <a:cs typeface="Arial" panose="020B0604020202020204" pitchFamily="34" charset="0"/>
            </a:rPr>
            <a:t>Novavita Playa Ancha</a:t>
          </a:r>
          <a:endParaRPr lang="es-E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CCCC9CB-3B5B-4AB0-80F3-E8F838B078DB}" type="parTrans" cxnId="{A835690D-855E-4CD1-BF36-28C8CB6A0282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7FB8138-8B9A-4FD2-9660-61E4C4E67C08}" type="sibTrans" cxnId="{A835690D-855E-4CD1-BF36-28C8CB6A0282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DBCBB8-9A5F-46F4-B38C-D45D8FB0C775}">
      <dgm:prSet/>
      <dgm:spPr/>
      <dgm:t>
        <a:bodyPr/>
        <a:lstStyle/>
        <a:p>
          <a:r>
            <a:rPr lang="es-ES">
              <a:latin typeface="Arial" panose="020B0604020202020204" pitchFamily="34" charset="0"/>
              <a:cs typeface="Arial" panose="020B0604020202020204" pitchFamily="34" charset="0"/>
            </a:rPr>
            <a:t>Flor de Loto –Playa Ancha</a:t>
          </a:r>
          <a:endParaRPr lang="es-E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CD6CC41-2D85-49BF-B7A7-E0C0A841D8BA}" type="parTrans" cxnId="{50B91DD4-F04B-461F-85BE-E43F15B42AD8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D67639E-1B26-4199-A563-038794A246A6}" type="sibTrans" cxnId="{50B91DD4-F04B-461F-85BE-E43F15B42AD8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C56A69-0F8F-40D5-B06F-6CA19C0F4800}">
      <dgm:prSet/>
      <dgm:spPr/>
      <dgm:t>
        <a:bodyPr/>
        <a:lstStyle/>
        <a:p>
          <a:r>
            <a:rPr lang="es-ES">
              <a:latin typeface="Arial" panose="020B0604020202020204" pitchFamily="34" charset="0"/>
              <a:cs typeface="Arial" panose="020B0604020202020204" pitchFamily="34" charset="0"/>
            </a:rPr>
            <a:t>Angelito-Playa Ancha</a:t>
          </a:r>
          <a:endParaRPr lang="es-E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7E58D4-8F15-49DC-B8FF-0F672BCF1790}" type="parTrans" cxnId="{D386FD18-7E34-4CFD-8851-DAA99460420C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C0CCF6B-198C-476B-A565-EFA6A9F830BC}" type="sibTrans" cxnId="{D386FD18-7E34-4CFD-8851-DAA99460420C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6E80C7-41D0-4291-A3C5-1A1F6E0AEE4A}">
      <dgm:prSet/>
      <dgm:spPr/>
      <dgm:t>
        <a:bodyPr/>
        <a:lstStyle/>
        <a:p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Arcoíris-Playa Ancha</a:t>
          </a:r>
          <a:endParaRPr lang="es-ES" spc="-40" dirty="0">
            <a:solidFill>
              <a:srgbClr val="575B5C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E3A118-363F-4A43-A0AE-022DA6170BFB}" type="parTrans" cxnId="{CF8A8259-BF25-4CE8-82DA-50B2B2E3ED2A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B23BB1-584F-435F-A737-CAB6D54A2153}" type="sibTrans" cxnId="{CF8A8259-BF25-4CE8-82DA-50B2B2E3ED2A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48795C4-0C0E-480B-AF56-F77760D4A83C}">
      <dgm:prSet phldrT="[Texto]"/>
      <dgm:spPr/>
      <dgm:t>
        <a:bodyPr/>
        <a:lstStyle/>
        <a:p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Villa San Sergio- Playa Ancha</a:t>
          </a:r>
          <a:endParaRPr lang="es-MX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6CC6F01-C24F-450F-8CE2-71C06E5D9E8A}" type="parTrans" cxnId="{01929C6E-16E3-42C7-82C3-12F99C99D8F7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9AEEA94-BF3F-482C-80AC-269B7DD31CCB}" type="sibTrans" cxnId="{01929C6E-16E3-42C7-82C3-12F99C99D8F7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430BA94-B855-4CF1-BB6B-5C3D472B9F17}">
      <dgm:prSet/>
      <dgm:spPr/>
      <dgm:t>
        <a:bodyPr/>
        <a:lstStyle/>
        <a:p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Villa San Esteban-Playa Ancha</a:t>
          </a:r>
        </a:p>
      </dgm:t>
    </dgm:pt>
    <dgm:pt modelId="{2064D709-7DEB-4D93-ADB6-F62DA1681723}" type="parTrans" cxnId="{1CAD29E1-7DC5-46F4-A268-16ABE1658FFC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E46C1FB-164E-479D-993A-D06E0FDE6258}" type="sibTrans" cxnId="{1CAD29E1-7DC5-46F4-A268-16ABE1658FFC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8B2077-C1D4-4343-AAA2-7BD94785E39D}">
      <dgm:prSet/>
      <dgm:spPr/>
      <dgm:t>
        <a:bodyPr/>
        <a:lstStyle/>
        <a:p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Residencia Neurológica</a:t>
          </a:r>
        </a:p>
      </dgm:t>
    </dgm:pt>
    <dgm:pt modelId="{B134304A-9D1D-499E-B5F0-37B9A1CFD5C9}" type="parTrans" cxnId="{946AA042-3CEC-4EBF-9EE5-228DF947C51F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3308F0F-E28E-4AEC-9B6D-1F12EB04EF22}" type="sibTrans" cxnId="{946AA042-3CEC-4EBF-9EE5-228DF947C51F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5165BFC-A017-42EB-BEEF-358B5BC40BCC}">
      <dgm:prSet/>
      <dgm:spPr/>
      <dgm:t>
        <a:bodyPr/>
        <a:lstStyle/>
        <a:p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Girasol-Playa Ancha</a:t>
          </a:r>
          <a:endParaRPr lang="es-CL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746482C-B911-4605-8AB4-0805F792224A}" type="parTrans" cxnId="{3ADD3124-3A96-411A-B461-EA29472B6CE7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30EBD6-D1E2-4C2C-B5AB-3326AA7F5693}" type="sibTrans" cxnId="{3ADD3124-3A96-411A-B461-EA29472B6CE7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B397578-24B3-4EF7-B4CC-69EAFE742223}" type="pres">
      <dgm:prSet presAssocID="{A755B3AE-6DA3-425F-A870-191DB5355FC7}" presName="linear" presStyleCnt="0">
        <dgm:presLayoutVars>
          <dgm:dir/>
          <dgm:animLvl val="lvl"/>
          <dgm:resizeHandles val="exact"/>
        </dgm:presLayoutVars>
      </dgm:prSet>
      <dgm:spPr/>
    </dgm:pt>
    <dgm:pt modelId="{D379C375-7554-4B8C-B24A-11EBDF7DC5F2}" type="pres">
      <dgm:prSet presAssocID="{C2A9651C-7D97-4BC9-A30A-5CE71649E971}" presName="parentLin" presStyleCnt="0"/>
      <dgm:spPr/>
    </dgm:pt>
    <dgm:pt modelId="{7E9BE0BC-8EEE-471E-AD37-1A0316A68C41}" type="pres">
      <dgm:prSet presAssocID="{C2A9651C-7D97-4BC9-A30A-5CE71649E971}" presName="parentLeftMargin" presStyleLbl="node1" presStyleIdx="0" presStyleCnt="2"/>
      <dgm:spPr/>
    </dgm:pt>
    <dgm:pt modelId="{4A9EBFDD-78A3-4E27-BB9F-AE7896D8EE73}" type="pres">
      <dgm:prSet presAssocID="{C2A9651C-7D97-4BC9-A30A-5CE71649E971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452069B5-4A10-4B8A-BD36-50A3EDF9AF50}" type="pres">
      <dgm:prSet presAssocID="{C2A9651C-7D97-4BC9-A30A-5CE71649E971}" presName="negativeSpace" presStyleCnt="0"/>
      <dgm:spPr/>
    </dgm:pt>
    <dgm:pt modelId="{7A33AEF6-0DF4-4605-9088-F5ED5F125B29}" type="pres">
      <dgm:prSet presAssocID="{C2A9651C-7D97-4BC9-A30A-5CE71649E971}" presName="childText" presStyleLbl="conFgAcc1" presStyleIdx="0" presStyleCnt="2">
        <dgm:presLayoutVars>
          <dgm:bulletEnabled val="1"/>
        </dgm:presLayoutVars>
      </dgm:prSet>
      <dgm:spPr/>
    </dgm:pt>
    <dgm:pt modelId="{611A03C7-A8C9-429B-960F-758EB919FB78}" type="pres">
      <dgm:prSet presAssocID="{8D95E10D-B850-4A7E-96C9-5E1193751F73}" presName="spaceBetweenRectangles" presStyleCnt="0"/>
      <dgm:spPr/>
    </dgm:pt>
    <dgm:pt modelId="{050399D6-43AD-43A2-A353-2566947DC963}" type="pres">
      <dgm:prSet presAssocID="{6D8237AD-5C01-4071-9335-037E7C5C572B}" presName="parentLin" presStyleCnt="0"/>
      <dgm:spPr/>
    </dgm:pt>
    <dgm:pt modelId="{574D0A74-9B1C-4379-8F2A-4ACC8449BB2F}" type="pres">
      <dgm:prSet presAssocID="{6D8237AD-5C01-4071-9335-037E7C5C572B}" presName="parentLeftMargin" presStyleLbl="node1" presStyleIdx="0" presStyleCnt="2"/>
      <dgm:spPr/>
    </dgm:pt>
    <dgm:pt modelId="{5489528A-A4AB-434C-96FD-0BFC278F7642}" type="pres">
      <dgm:prSet presAssocID="{6D8237AD-5C01-4071-9335-037E7C5C572B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D26A280C-4DBF-4D86-8480-19C65DF894B6}" type="pres">
      <dgm:prSet presAssocID="{6D8237AD-5C01-4071-9335-037E7C5C572B}" presName="negativeSpace" presStyleCnt="0"/>
      <dgm:spPr/>
    </dgm:pt>
    <dgm:pt modelId="{788CBC1E-8407-4496-9525-D56FFA638EB6}" type="pres">
      <dgm:prSet presAssocID="{6D8237AD-5C01-4071-9335-037E7C5C572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CFB29A03-43F0-4C30-8D48-5117111F3770}" srcId="{A755B3AE-6DA3-425F-A870-191DB5355FC7}" destId="{C2A9651C-7D97-4BC9-A30A-5CE71649E971}" srcOrd="0" destOrd="0" parTransId="{2CB75545-13DB-4F36-A3B5-405EE405B6EB}" sibTransId="{8D95E10D-B850-4A7E-96C9-5E1193751F73}"/>
    <dgm:cxn modelId="{A835690D-855E-4CD1-BF36-28C8CB6A0282}" srcId="{C2A9651C-7D97-4BC9-A30A-5CE71649E971}" destId="{79FD93DA-7BDB-4E19-9E92-FDFE6624A719}" srcOrd="6" destOrd="0" parTransId="{9CCCC9CB-3B5B-4AB0-80F3-E8F838B078DB}" sibTransId="{C7FB8138-8B9A-4FD2-9660-61E4C4E67C08}"/>
    <dgm:cxn modelId="{8F9E2513-57E6-41B6-8C33-40F69B58A732}" type="presOf" srcId="{B4542530-2F79-4EA0-9786-10AC9C2521D5}" destId="{7A33AEF6-0DF4-4605-9088-F5ED5F125B29}" srcOrd="0" destOrd="4" presId="urn:microsoft.com/office/officeart/2005/8/layout/list1"/>
    <dgm:cxn modelId="{D386FD18-7E34-4CFD-8851-DAA99460420C}" srcId="{C2A9651C-7D97-4BC9-A30A-5CE71649E971}" destId="{BFC56A69-0F8F-40D5-B06F-6CA19C0F4800}" srcOrd="8" destOrd="0" parTransId="{4C7E58D4-8F15-49DC-B8FF-0F672BCF1790}" sibTransId="{2C0CCF6B-198C-476B-A565-EFA6A9F830BC}"/>
    <dgm:cxn modelId="{1A9A5F19-B1AF-43F7-9792-6D9CD59A1C35}" srcId="{C2A9651C-7D97-4BC9-A30A-5CE71649E971}" destId="{8A0A186A-DA41-46F5-9DD7-38AE7839280B}" srcOrd="2" destOrd="0" parTransId="{F4ED5CD2-3B92-431D-BEA0-B98DA2A2C603}" sibTransId="{7CB93847-6F8D-4146-9F45-34207F4B3C2D}"/>
    <dgm:cxn modelId="{3ADD3124-3A96-411A-B461-EA29472B6CE7}" srcId="{6D8237AD-5C01-4071-9335-037E7C5C572B}" destId="{35165BFC-A017-42EB-BEEF-358B5BC40BCC}" srcOrd="3" destOrd="0" parTransId="{C746482C-B911-4605-8AB4-0805F792224A}" sibTransId="{4330EBD6-D1E2-4C2C-B5AB-3326AA7F5693}"/>
    <dgm:cxn modelId="{0AB5B02A-E81A-43B5-AABF-14681A100CCC}" type="presOf" srcId="{C2A9651C-7D97-4BC9-A30A-5CE71649E971}" destId="{7E9BE0BC-8EEE-471E-AD37-1A0316A68C41}" srcOrd="0" destOrd="0" presId="urn:microsoft.com/office/officeart/2005/8/layout/list1"/>
    <dgm:cxn modelId="{247DDB33-A948-465F-96A7-22820D6D8BB6}" type="presOf" srcId="{6D8237AD-5C01-4071-9335-037E7C5C572B}" destId="{5489528A-A4AB-434C-96FD-0BFC278F7642}" srcOrd="1" destOrd="0" presId="urn:microsoft.com/office/officeart/2005/8/layout/list1"/>
    <dgm:cxn modelId="{22010938-1A1E-4DA0-BF52-8B79F0B85609}" type="presOf" srcId="{4430BA94-B855-4CF1-BB6B-5C3D472B9F17}" destId="{788CBC1E-8407-4496-9525-D56FFA638EB6}" srcOrd="0" destOrd="1" presId="urn:microsoft.com/office/officeart/2005/8/layout/list1"/>
    <dgm:cxn modelId="{A1135E3A-C0F8-4F5C-8918-440A7761AA92}" type="presOf" srcId="{C3E93D69-96B2-4891-AEE3-1AF58DB0434B}" destId="{7A33AEF6-0DF4-4605-9088-F5ED5F125B29}" srcOrd="0" destOrd="1" presId="urn:microsoft.com/office/officeart/2005/8/layout/list1"/>
    <dgm:cxn modelId="{B6756B5E-9E37-43E4-BFCD-5AA7ACA6BA82}" srcId="{C2A9651C-7D97-4BC9-A30A-5CE71649E971}" destId="{B4542530-2F79-4EA0-9786-10AC9C2521D5}" srcOrd="4" destOrd="0" parTransId="{2BDA66C1-71CD-4CC0-A035-85F65E6406A2}" sibTransId="{38D7732F-6C95-4F6D-8751-C675B284663E}"/>
    <dgm:cxn modelId="{05086A42-C991-4FDB-A8C8-5355D6F53B45}" srcId="{C2A9651C-7D97-4BC9-A30A-5CE71649E971}" destId="{C3E93D69-96B2-4891-AEE3-1AF58DB0434B}" srcOrd="1" destOrd="0" parTransId="{92262CFB-BC0F-4F5C-9A27-73B56B26A965}" sibTransId="{BE92110E-0B8A-4C8F-9818-DF84D6CA3936}"/>
    <dgm:cxn modelId="{946AA042-3CEC-4EBF-9EE5-228DF947C51F}" srcId="{6D8237AD-5C01-4071-9335-037E7C5C572B}" destId="{C38B2077-C1D4-4343-AAA2-7BD94785E39D}" srcOrd="2" destOrd="0" parTransId="{B134304A-9D1D-499E-B5F0-37B9A1CFD5C9}" sibTransId="{33308F0F-E28E-4AEC-9B6D-1F12EB04EF22}"/>
    <dgm:cxn modelId="{CCF61A68-5025-46B6-9C5F-D9C3DEE78B75}" srcId="{C2A9651C-7D97-4BC9-A30A-5CE71649E971}" destId="{BA771423-0B70-478E-8DEE-33D8B1012311}" srcOrd="3" destOrd="0" parTransId="{BE1BA304-1883-4ACD-B852-7BC44A7BF0CF}" sibTransId="{D94B811A-91A6-410D-B5C5-B33E2DA4338B}"/>
    <dgm:cxn modelId="{21F8946A-E92F-45AA-A941-4FD809119E59}" type="presOf" srcId="{BFC56A69-0F8F-40D5-B06F-6CA19C0F4800}" destId="{7A33AEF6-0DF4-4605-9088-F5ED5F125B29}" srcOrd="0" destOrd="8" presId="urn:microsoft.com/office/officeart/2005/8/layout/list1"/>
    <dgm:cxn modelId="{01929C6E-16E3-42C7-82C3-12F99C99D8F7}" srcId="{6D8237AD-5C01-4071-9335-037E7C5C572B}" destId="{648795C4-0C0E-480B-AF56-F77760D4A83C}" srcOrd="0" destOrd="0" parTransId="{B6CC6F01-C24F-450F-8CE2-71C06E5D9E8A}" sibTransId="{F9AEEA94-BF3F-482C-80AC-269B7DD31CCB}"/>
    <dgm:cxn modelId="{817C314F-163D-45AA-BF81-47360369219E}" type="presOf" srcId="{6E6E80C7-41D0-4291-A3C5-1A1F6E0AEE4A}" destId="{7A33AEF6-0DF4-4605-9088-F5ED5F125B29}" srcOrd="0" destOrd="9" presId="urn:microsoft.com/office/officeart/2005/8/layout/list1"/>
    <dgm:cxn modelId="{CF8A8259-BF25-4CE8-82DA-50B2B2E3ED2A}" srcId="{C2A9651C-7D97-4BC9-A30A-5CE71649E971}" destId="{6E6E80C7-41D0-4291-A3C5-1A1F6E0AEE4A}" srcOrd="9" destOrd="0" parTransId="{BCE3A118-363F-4A43-A0AE-022DA6170BFB}" sibTransId="{01B23BB1-584F-435F-A737-CAB6D54A2153}"/>
    <dgm:cxn modelId="{8CF90C80-885B-4E8B-B01C-F9D774E6B1CE}" type="presOf" srcId="{648795C4-0C0E-480B-AF56-F77760D4A83C}" destId="{788CBC1E-8407-4496-9525-D56FFA638EB6}" srcOrd="0" destOrd="0" presId="urn:microsoft.com/office/officeart/2005/8/layout/list1"/>
    <dgm:cxn modelId="{7F3C3B85-1606-4693-8FC4-4642D04C9FAB}" srcId="{C2A9651C-7D97-4BC9-A30A-5CE71649E971}" destId="{0B0F68EF-B723-4FCB-8A8F-128BBA7931D8}" srcOrd="0" destOrd="0" parTransId="{E40A98F3-4492-497A-98CC-FE29DF462847}" sibTransId="{03E95593-C807-41A4-8585-AEC1B50EC37F}"/>
    <dgm:cxn modelId="{52726E8F-3529-4989-85BD-34786F2F4058}" type="presOf" srcId="{D6421B92-1123-4601-8EE4-751219BC9498}" destId="{7A33AEF6-0DF4-4605-9088-F5ED5F125B29}" srcOrd="0" destOrd="5" presId="urn:microsoft.com/office/officeart/2005/8/layout/list1"/>
    <dgm:cxn modelId="{9F28E390-BEED-4EA9-BCC1-AE48C9E0D9C8}" type="presOf" srcId="{A755B3AE-6DA3-425F-A870-191DB5355FC7}" destId="{DB397578-24B3-4EF7-B4CC-69EAFE742223}" srcOrd="0" destOrd="0" presId="urn:microsoft.com/office/officeart/2005/8/layout/list1"/>
    <dgm:cxn modelId="{6FA1CB97-B149-4A92-B609-29E1CE8049D5}" type="presOf" srcId="{8A0A186A-DA41-46F5-9DD7-38AE7839280B}" destId="{7A33AEF6-0DF4-4605-9088-F5ED5F125B29}" srcOrd="0" destOrd="2" presId="urn:microsoft.com/office/officeart/2005/8/layout/list1"/>
    <dgm:cxn modelId="{3F12D49B-0F27-4B3D-915C-2C63475C354D}" type="presOf" srcId="{6D8237AD-5C01-4071-9335-037E7C5C572B}" destId="{574D0A74-9B1C-4379-8F2A-4ACC8449BB2F}" srcOrd="0" destOrd="0" presId="urn:microsoft.com/office/officeart/2005/8/layout/list1"/>
    <dgm:cxn modelId="{BF068BA4-20C4-4D7D-989E-7979DAE96BAD}" type="presOf" srcId="{BA771423-0B70-478E-8DEE-33D8B1012311}" destId="{7A33AEF6-0DF4-4605-9088-F5ED5F125B29}" srcOrd="0" destOrd="3" presId="urn:microsoft.com/office/officeart/2005/8/layout/list1"/>
    <dgm:cxn modelId="{4AE134A8-1473-4A88-8C4C-FCB18565687D}" type="presOf" srcId="{35165BFC-A017-42EB-BEEF-358B5BC40BCC}" destId="{788CBC1E-8407-4496-9525-D56FFA638EB6}" srcOrd="0" destOrd="3" presId="urn:microsoft.com/office/officeart/2005/8/layout/list1"/>
    <dgm:cxn modelId="{C1D73FAD-0B13-4B25-B043-8202B255DE5F}" type="presOf" srcId="{C38B2077-C1D4-4343-AAA2-7BD94785E39D}" destId="{788CBC1E-8407-4496-9525-D56FFA638EB6}" srcOrd="0" destOrd="2" presId="urn:microsoft.com/office/officeart/2005/8/layout/list1"/>
    <dgm:cxn modelId="{657B4BB6-A48C-4243-814E-3E59E78C55C2}" type="presOf" srcId="{79FD93DA-7BDB-4E19-9E92-FDFE6624A719}" destId="{7A33AEF6-0DF4-4605-9088-F5ED5F125B29}" srcOrd="0" destOrd="6" presId="urn:microsoft.com/office/officeart/2005/8/layout/list1"/>
    <dgm:cxn modelId="{1BA1F8C5-D3A9-44B3-BA93-60CFE6BBCD14}" type="presOf" srcId="{5FDBCBB8-9A5F-46F4-B38C-D45D8FB0C775}" destId="{7A33AEF6-0DF4-4605-9088-F5ED5F125B29}" srcOrd="0" destOrd="7" presId="urn:microsoft.com/office/officeart/2005/8/layout/list1"/>
    <dgm:cxn modelId="{ED2218C8-93DB-4EB3-A996-C814D34A0BF5}" srcId="{A755B3AE-6DA3-425F-A870-191DB5355FC7}" destId="{6D8237AD-5C01-4071-9335-037E7C5C572B}" srcOrd="1" destOrd="0" parTransId="{2DC0EAD0-5B7E-485D-BD6A-B14EB25CA563}" sibTransId="{C644E488-DCD9-4306-AA84-1A31FF394C9F}"/>
    <dgm:cxn modelId="{34F7B0CD-36D9-4EFA-9B8A-66085E7B9DBB}" type="presOf" srcId="{C2A9651C-7D97-4BC9-A30A-5CE71649E971}" destId="{4A9EBFDD-78A3-4E27-BB9F-AE7896D8EE73}" srcOrd="1" destOrd="0" presId="urn:microsoft.com/office/officeart/2005/8/layout/list1"/>
    <dgm:cxn modelId="{78EBC8CD-C0E7-408B-B354-DD2808B1FA7B}" type="presOf" srcId="{0B0F68EF-B723-4FCB-8A8F-128BBA7931D8}" destId="{7A33AEF6-0DF4-4605-9088-F5ED5F125B29}" srcOrd="0" destOrd="0" presId="urn:microsoft.com/office/officeart/2005/8/layout/list1"/>
    <dgm:cxn modelId="{50B91DD4-F04B-461F-85BE-E43F15B42AD8}" srcId="{C2A9651C-7D97-4BC9-A30A-5CE71649E971}" destId="{5FDBCBB8-9A5F-46F4-B38C-D45D8FB0C775}" srcOrd="7" destOrd="0" parTransId="{CCD6CC41-2D85-49BF-B7A7-E0C0A841D8BA}" sibTransId="{6D67639E-1B26-4199-A563-038794A246A6}"/>
    <dgm:cxn modelId="{1CAD29E1-7DC5-46F4-A268-16ABE1658FFC}" srcId="{6D8237AD-5C01-4071-9335-037E7C5C572B}" destId="{4430BA94-B855-4CF1-BB6B-5C3D472B9F17}" srcOrd="1" destOrd="0" parTransId="{2064D709-7DEB-4D93-ADB6-F62DA1681723}" sibTransId="{EE46C1FB-164E-479D-993A-D06E0FDE6258}"/>
    <dgm:cxn modelId="{C717FEE5-4359-4ED0-BA4E-348F40BCCACE}" srcId="{C2A9651C-7D97-4BC9-A30A-5CE71649E971}" destId="{D6421B92-1123-4601-8EE4-751219BC9498}" srcOrd="5" destOrd="0" parTransId="{E6E4A220-435E-4D4A-95B1-1EBB192FEC2B}" sibTransId="{6A8D3EEC-B0AC-4DF6-B79A-2410C1AB9DDF}"/>
    <dgm:cxn modelId="{6C6131D1-D8B5-4793-8C9E-ECBDFE784B23}" type="presParOf" srcId="{DB397578-24B3-4EF7-B4CC-69EAFE742223}" destId="{D379C375-7554-4B8C-B24A-11EBDF7DC5F2}" srcOrd="0" destOrd="0" presId="urn:microsoft.com/office/officeart/2005/8/layout/list1"/>
    <dgm:cxn modelId="{AF0A328A-A887-4B3D-AD94-50BB4C60A776}" type="presParOf" srcId="{D379C375-7554-4B8C-B24A-11EBDF7DC5F2}" destId="{7E9BE0BC-8EEE-471E-AD37-1A0316A68C41}" srcOrd="0" destOrd="0" presId="urn:microsoft.com/office/officeart/2005/8/layout/list1"/>
    <dgm:cxn modelId="{CDC569BF-3AD1-42D0-A965-B243F2B50198}" type="presParOf" srcId="{D379C375-7554-4B8C-B24A-11EBDF7DC5F2}" destId="{4A9EBFDD-78A3-4E27-BB9F-AE7896D8EE73}" srcOrd="1" destOrd="0" presId="urn:microsoft.com/office/officeart/2005/8/layout/list1"/>
    <dgm:cxn modelId="{4702EBE0-21BB-4B1F-AA59-5A4CC060228E}" type="presParOf" srcId="{DB397578-24B3-4EF7-B4CC-69EAFE742223}" destId="{452069B5-4A10-4B8A-BD36-50A3EDF9AF50}" srcOrd="1" destOrd="0" presId="urn:microsoft.com/office/officeart/2005/8/layout/list1"/>
    <dgm:cxn modelId="{66D4046D-C75E-4E9A-9702-CC6914B3E148}" type="presParOf" srcId="{DB397578-24B3-4EF7-B4CC-69EAFE742223}" destId="{7A33AEF6-0DF4-4605-9088-F5ED5F125B29}" srcOrd="2" destOrd="0" presId="urn:microsoft.com/office/officeart/2005/8/layout/list1"/>
    <dgm:cxn modelId="{F239A6DD-5520-4D76-8259-D703869FE951}" type="presParOf" srcId="{DB397578-24B3-4EF7-B4CC-69EAFE742223}" destId="{611A03C7-A8C9-429B-960F-758EB919FB78}" srcOrd="3" destOrd="0" presId="urn:microsoft.com/office/officeart/2005/8/layout/list1"/>
    <dgm:cxn modelId="{AF2468E8-7EA8-47F0-BB48-B669E9F95852}" type="presParOf" srcId="{DB397578-24B3-4EF7-B4CC-69EAFE742223}" destId="{050399D6-43AD-43A2-A353-2566947DC963}" srcOrd="4" destOrd="0" presId="urn:microsoft.com/office/officeart/2005/8/layout/list1"/>
    <dgm:cxn modelId="{6D9AEFD0-7C2F-443A-83DE-4B1BFEE540EC}" type="presParOf" srcId="{050399D6-43AD-43A2-A353-2566947DC963}" destId="{574D0A74-9B1C-4379-8F2A-4ACC8449BB2F}" srcOrd="0" destOrd="0" presId="urn:microsoft.com/office/officeart/2005/8/layout/list1"/>
    <dgm:cxn modelId="{9AC0942C-A830-47E7-8E3D-7FDD82BDDB6D}" type="presParOf" srcId="{050399D6-43AD-43A2-A353-2566947DC963}" destId="{5489528A-A4AB-434C-96FD-0BFC278F7642}" srcOrd="1" destOrd="0" presId="urn:microsoft.com/office/officeart/2005/8/layout/list1"/>
    <dgm:cxn modelId="{7CE0D7C5-9DEA-4063-97A7-D8DEB5E37D61}" type="presParOf" srcId="{DB397578-24B3-4EF7-B4CC-69EAFE742223}" destId="{D26A280C-4DBF-4D86-8480-19C65DF894B6}" srcOrd="5" destOrd="0" presId="urn:microsoft.com/office/officeart/2005/8/layout/list1"/>
    <dgm:cxn modelId="{ABD71708-2196-44D6-B4E4-1AA26FFAAFC0}" type="presParOf" srcId="{DB397578-24B3-4EF7-B4CC-69EAFE742223}" destId="{788CBC1E-8407-4496-9525-D56FFA638EB6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A755B3AE-6DA3-425F-A870-191DB5355FC7}" type="doc">
      <dgm:prSet loTypeId="urn:microsoft.com/office/officeart/2005/8/layout/list1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C2A9651C-7D97-4BC9-A30A-5CE71649E971}">
      <dgm:prSet phldrT="[Texto]"/>
      <dgm:spPr/>
      <dgm:t>
        <a:bodyPr/>
        <a:lstStyle/>
        <a:p>
          <a:r>
            <a:rPr lang="es-CL" dirty="0"/>
            <a:t>HITOS</a:t>
          </a:r>
          <a:endParaRPr lang="es-MX" dirty="0"/>
        </a:p>
      </dgm:t>
    </dgm:pt>
    <dgm:pt modelId="{2CB75545-13DB-4F36-A3B5-405EE405B6EB}" type="parTrans" cxnId="{CFB29A03-43F0-4C30-8D48-5117111F3770}">
      <dgm:prSet/>
      <dgm:spPr/>
      <dgm:t>
        <a:bodyPr/>
        <a:lstStyle/>
        <a:p>
          <a:endParaRPr lang="es-MX"/>
        </a:p>
      </dgm:t>
    </dgm:pt>
    <dgm:pt modelId="{8D95E10D-B850-4A7E-96C9-5E1193751F73}" type="sibTrans" cxnId="{CFB29A03-43F0-4C30-8D48-5117111F3770}">
      <dgm:prSet/>
      <dgm:spPr/>
      <dgm:t>
        <a:bodyPr/>
        <a:lstStyle/>
        <a:p>
          <a:endParaRPr lang="es-MX"/>
        </a:p>
      </dgm:t>
    </dgm:pt>
    <dgm:pt modelId="{6D8237AD-5C01-4071-9335-037E7C5C572B}">
      <dgm:prSet phldrT="[Texto]"/>
      <dgm:spPr/>
      <dgm:t>
        <a:bodyPr/>
        <a:lstStyle/>
        <a:p>
          <a:r>
            <a:rPr lang="es-CL" dirty="0"/>
            <a:t>HOGAR PROTEGIDO NOVAVITA</a:t>
          </a:r>
          <a:endParaRPr lang="es-MX" dirty="0"/>
        </a:p>
      </dgm:t>
    </dgm:pt>
    <dgm:pt modelId="{2DC0EAD0-5B7E-485D-BD6A-B14EB25CA563}" type="parTrans" cxnId="{ED2218C8-93DB-4EB3-A996-C814D34A0BF5}">
      <dgm:prSet/>
      <dgm:spPr/>
      <dgm:t>
        <a:bodyPr/>
        <a:lstStyle/>
        <a:p>
          <a:endParaRPr lang="es-MX"/>
        </a:p>
      </dgm:t>
    </dgm:pt>
    <dgm:pt modelId="{C644E488-DCD9-4306-AA84-1A31FF394C9F}" type="sibTrans" cxnId="{ED2218C8-93DB-4EB3-A996-C814D34A0BF5}">
      <dgm:prSet/>
      <dgm:spPr/>
      <dgm:t>
        <a:bodyPr/>
        <a:lstStyle/>
        <a:p>
          <a:endParaRPr lang="es-MX"/>
        </a:p>
      </dgm:t>
    </dgm:pt>
    <dgm:pt modelId="{0B0F68EF-B723-4FCB-8A8F-128BBA7931D8}">
      <dgm:prSet phldrT="[Texto]"/>
      <dgm:spPr/>
      <dgm:t>
        <a:bodyPr/>
        <a:lstStyle/>
        <a:p>
          <a:r>
            <a:rPr lang="es-CL" b="0" dirty="0">
              <a:latin typeface="Trebuchet MS" panose="020B0603020202020204" pitchFamily="34" charset="0"/>
            </a:rPr>
            <a:t>Año 2023 Dispositivos residenciales protegidos diversifica su oferta programática con la focalización de residentes de HHPP para favorecer la desinstitucionalización y tránsito a la vida independiente. </a:t>
          </a:r>
          <a:endParaRPr lang="es-MX" b="0" dirty="0"/>
        </a:p>
      </dgm:t>
    </dgm:pt>
    <dgm:pt modelId="{E40A98F3-4492-497A-98CC-FE29DF462847}" type="parTrans" cxnId="{7F3C3B85-1606-4693-8FC4-4642D04C9FAB}">
      <dgm:prSet/>
      <dgm:spPr/>
      <dgm:t>
        <a:bodyPr/>
        <a:lstStyle/>
        <a:p>
          <a:endParaRPr lang="es-MX"/>
        </a:p>
      </dgm:t>
    </dgm:pt>
    <dgm:pt modelId="{03E95593-C807-41A4-8585-AEC1B50EC37F}" type="sibTrans" cxnId="{7F3C3B85-1606-4693-8FC4-4642D04C9FAB}">
      <dgm:prSet/>
      <dgm:spPr/>
      <dgm:t>
        <a:bodyPr/>
        <a:lstStyle/>
        <a:p>
          <a:endParaRPr lang="es-MX"/>
        </a:p>
      </dgm:t>
    </dgm:pt>
    <dgm:pt modelId="{648795C4-0C0E-480B-AF56-F77760D4A83C}">
      <dgm:prSet phldrT="[Texto]"/>
      <dgm:spPr/>
      <dgm:t>
        <a:bodyPr/>
        <a:lstStyle/>
        <a:p>
          <a:r>
            <a:rPr lang="es-CL">
              <a:latin typeface="Trebuchet MS" panose="020B0603020202020204" pitchFamily="34" charset="0"/>
            </a:rPr>
            <a:t>Se licita para pasar a supervisión parcial entre 2023 y 2024 y se proyecta como un Hogar Protegido de estadía transitoria hasta 2 años.</a:t>
          </a:r>
          <a:endParaRPr lang="es-MX" dirty="0"/>
        </a:p>
      </dgm:t>
    </dgm:pt>
    <dgm:pt modelId="{B6CC6F01-C24F-450F-8CE2-71C06E5D9E8A}" type="parTrans" cxnId="{01929C6E-16E3-42C7-82C3-12F99C99D8F7}">
      <dgm:prSet/>
      <dgm:spPr/>
      <dgm:t>
        <a:bodyPr/>
        <a:lstStyle/>
        <a:p>
          <a:endParaRPr lang="es-MX"/>
        </a:p>
      </dgm:t>
    </dgm:pt>
    <dgm:pt modelId="{F9AEEA94-BF3F-482C-80AC-269B7DD31CCB}" type="sibTrans" cxnId="{01929C6E-16E3-42C7-82C3-12F99C99D8F7}">
      <dgm:prSet/>
      <dgm:spPr/>
      <dgm:t>
        <a:bodyPr/>
        <a:lstStyle/>
        <a:p>
          <a:endParaRPr lang="es-MX"/>
        </a:p>
      </dgm:t>
    </dgm:pt>
    <dgm:pt modelId="{CCFD7379-E37F-43F6-9776-BF408DC549F0}">
      <dgm:prSet/>
      <dgm:spPr/>
      <dgm:t>
        <a:bodyPr/>
        <a:lstStyle/>
        <a:p>
          <a:r>
            <a:rPr lang="es-CL">
              <a:latin typeface="Trebuchet MS" panose="020B0603020202020204" pitchFamily="34" charset="0"/>
            </a:rPr>
            <a:t>Se trabaja en planes integrales en coordinación con equipo tratante psicosocial de CSMC Domingo Asún y Centro Diurno Casa Club para los apoyos profesionales y la concreción de acciones para la desinstitucionalización.</a:t>
          </a:r>
          <a:endParaRPr lang="es-CL" dirty="0">
            <a:latin typeface="Trebuchet MS" panose="020B0603020202020204" pitchFamily="34" charset="0"/>
          </a:endParaRPr>
        </a:p>
      </dgm:t>
    </dgm:pt>
    <dgm:pt modelId="{6378F15B-FE65-494B-A5BA-9EAB2EC0E155}" type="parTrans" cxnId="{C8BCEF7B-941F-4716-9C3F-F64089E722C2}">
      <dgm:prSet/>
      <dgm:spPr/>
      <dgm:t>
        <a:bodyPr/>
        <a:lstStyle/>
        <a:p>
          <a:endParaRPr lang="es-MX"/>
        </a:p>
      </dgm:t>
    </dgm:pt>
    <dgm:pt modelId="{34CA5398-70D9-4637-8E16-CFC3AFB96F6B}" type="sibTrans" cxnId="{C8BCEF7B-941F-4716-9C3F-F64089E722C2}">
      <dgm:prSet/>
      <dgm:spPr/>
      <dgm:t>
        <a:bodyPr/>
        <a:lstStyle/>
        <a:p>
          <a:endParaRPr lang="es-MX"/>
        </a:p>
      </dgm:t>
    </dgm:pt>
    <dgm:pt modelId="{8DB2C9E6-3DAA-47C0-A350-D4FB536705A5}">
      <dgm:prSet phldrT="[Texto]"/>
      <dgm:spPr/>
      <dgm:t>
        <a:bodyPr/>
        <a:lstStyle/>
        <a:p>
          <a:r>
            <a:rPr lang="es-CL" dirty="0"/>
            <a:t>AVANCES</a:t>
          </a:r>
        </a:p>
      </dgm:t>
    </dgm:pt>
    <dgm:pt modelId="{58C85162-DDDA-4909-90B7-DE09CA3C8271}" type="parTrans" cxnId="{6B02F61E-ECB0-4E2D-B0C5-AE0C1599266D}">
      <dgm:prSet/>
      <dgm:spPr/>
      <dgm:t>
        <a:bodyPr/>
        <a:lstStyle/>
        <a:p>
          <a:endParaRPr lang="es-MX"/>
        </a:p>
      </dgm:t>
    </dgm:pt>
    <dgm:pt modelId="{0C10A691-3A12-490A-B651-315D02B7004A}" type="sibTrans" cxnId="{6B02F61E-ECB0-4E2D-B0C5-AE0C1599266D}">
      <dgm:prSet/>
      <dgm:spPr/>
      <dgm:t>
        <a:bodyPr/>
        <a:lstStyle/>
        <a:p>
          <a:endParaRPr lang="es-MX"/>
        </a:p>
      </dgm:t>
    </dgm:pt>
    <dgm:pt modelId="{D3531C7D-CC27-4194-B765-B3F52A22970D}">
      <dgm:prSet phldrT="[Texto]"/>
      <dgm:spPr/>
      <dgm:t>
        <a:bodyPr/>
        <a:lstStyle/>
        <a:p>
          <a:r>
            <a:rPr lang="es-ES" dirty="0">
              <a:latin typeface="Trebuchet MS" panose="020B0603020202020204" pitchFamily="34" charset="0"/>
            </a:rPr>
            <a:t>Se mejora de manera sustancial e histórico el pago por cupo de usuario en Hogares y Residencias con presupuesto Minsal, a fin de mantener los estándares de calidad en las prestaciones a usuarios en estos dispositivos.</a:t>
          </a:r>
          <a:endParaRPr lang="es-CL" dirty="0"/>
        </a:p>
      </dgm:t>
    </dgm:pt>
    <dgm:pt modelId="{79D678C6-64A1-48A2-8EF9-988388FE1F9F}" type="parTrans" cxnId="{C0121475-584F-4488-A169-388695434C32}">
      <dgm:prSet/>
      <dgm:spPr/>
      <dgm:t>
        <a:bodyPr/>
        <a:lstStyle/>
        <a:p>
          <a:endParaRPr lang="es-MX"/>
        </a:p>
      </dgm:t>
    </dgm:pt>
    <dgm:pt modelId="{2FD3C4EC-7CAC-4C52-B206-A25C6F493217}" type="sibTrans" cxnId="{C0121475-584F-4488-A169-388695434C32}">
      <dgm:prSet/>
      <dgm:spPr/>
      <dgm:t>
        <a:bodyPr/>
        <a:lstStyle/>
        <a:p>
          <a:endParaRPr lang="es-MX"/>
        </a:p>
      </dgm:t>
    </dgm:pt>
    <dgm:pt modelId="{DB397578-24B3-4EF7-B4CC-69EAFE742223}" type="pres">
      <dgm:prSet presAssocID="{A755B3AE-6DA3-425F-A870-191DB5355FC7}" presName="linear" presStyleCnt="0">
        <dgm:presLayoutVars>
          <dgm:dir/>
          <dgm:animLvl val="lvl"/>
          <dgm:resizeHandles val="exact"/>
        </dgm:presLayoutVars>
      </dgm:prSet>
      <dgm:spPr/>
    </dgm:pt>
    <dgm:pt modelId="{D379C375-7554-4B8C-B24A-11EBDF7DC5F2}" type="pres">
      <dgm:prSet presAssocID="{C2A9651C-7D97-4BC9-A30A-5CE71649E971}" presName="parentLin" presStyleCnt="0"/>
      <dgm:spPr/>
    </dgm:pt>
    <dgm:pt modelId="{7E9BE0BC-8EEE-471E-AD37-1A0316A68C41}" type="pres">
      <dgm:prSet presAssocID="{C2A9651C-7D97-4BC9-A30A-5CE71649E971}" presName="parentLeftMargin" presStyleLbl="node1" presStyleIdx="0" presStyleCnt="3"/>
      <dgm:spPr/>
    </dgm:pt>
    <dgm:pt modelId="{4A9EBFDD-78A3-4E27-BB9F-AE7896D8EE73}" type="pres">
      <dgm:prSet presAssocID="{C2A9651C-7D97-4BC9-A30A-5CE71649E97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52069B5-4A10-4B8A-BD36-50A3EDF9AF50}" type="pres">
      <dgm:prSet presAssocID="{C2A9651C-7D97-4BC9-A30A-5CE71649E971}" presName="negativeSpace" presStyleCnt="0"/>
      <dgm:spPr/>
    </dgm:pt>
    <dgm:pt modelId="{7A33AEF6-0DF4-4605-9088-F5ED5F125B29}" type="pres">
      <dgm:prSet presAssocID="{C2A9651C-7D97-4BC9-A30A-5CE71649E971}" presName="childText" presStyleLbl="conFgAcc1" presStyleIdx="0" presStyleCnt="3">
        <dgm:presLayoutVars>
          <dgm:bulletEnabled val="1"/>
        </dgm:presLayoutVars>
      </dgm:prSet>
      <dgm:spPr/>
    </dgm:pt>
    <dgm:pt modelId="{611A03C7-A8C9-429B-960F-758EB919FB78}" type="pres">
      <dgm:prSet presAssocID="{8D95E10D-B850-4A7E-96C9-5E1193751F73}" presName="spaceBetweenRectangles" presStyleCnt="0"/>
      <dgm:spPr/>
    </dgm:pt>
    <dgm:pt modelId="{050399D6-43AD-43A2-A353-2566947DC963}" type="pres">
      <dgm:prSet presAssocID="{6D8237AD-5C01-4071-9335-037E7C5C572B}" presName="parentLin" presStyleCnt="0"/>
      <dgm:spPr/>
    </dgm:pt>
    <dgm:pt modelId="{574D0A74-9B1C-4379-8F2A-4ACC8449BB2F}" type="pres">
      <dgm:prSet presAssocID="{6D8237AD-5C01-4071-9335-037E7C5C572B}" presName="parentLeftMargin" presStyleLbl="node1" presStyleIdx="0" presStyleCnt="3"/>
      <dgm:spPr/>
    </dgm:pt>
    <dgm:pt modelId="{5489528A-A4AB-434C-96FD-0BFC278F7642}" type="pres">
      <dgm:prSet presAssocID="{6D8237AD-5C01-4071-9335-037E7C5C572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26A280C-4DBF-4D86-8480-19C65DF894B6}" type="pres">
      <dgm:prSet presAssocID="{6D8237AD-5C01-4071-9335-037E7C5C572B}" presName="negativeSpace" presStyleCnt="0"/>
      <dgm:spPr/>
    </dgm:pt>
    <dgm:pt modelId="{788CBC1E-8407-4496-9525-D56FFA638EB6}" type="pres">
      <dgm:prSet presAssocID="{6D8237AD-5C01-4071-9335-037E7C5C572B}" presName="childText" presStyleLbl="conFgAcc1" presStyleIdx="1" presStyleCnt="3">
        <dgm:presLayoutVars>
          <dgm:bulletEnabled val="1"/>
        </dgm:presLayoutVars>
      </dgm:prSet>
      <dgm:spPr/>
    </dgm:pt>
    <dgm:pt modelId="{14DE8A15-A117-4432-ACB7-44176333F257}" type="pres">
      <dgm:prSet presAssocID="{C644E488-DCD9-4306-AA84-1A31FF394C9F}" presName="spaceBetweenRectangles" presStyleCnt="0"/>
      <dgm:spPr/>
    </dgm:pt>
    <dgm:pt modelId="{B00A6A1A-0F92-412B-BC49-62EB9D9B4B5C}" type="pres">
      <dgm:prSet presAssocID="{8DB2C9E6-3DAA-47C0-A350-D4FB536705A5}" presName="parentLin" presStyleCnt="0"/>
      <dgm:spPr/>
    </dgm:pt>
    <dgm:pt modelId="{BB038DB4-685C-4F45-9D99-BDA5E74B0E00}" type="pres">
      <dgm:prSet presAssocID="{8DB2C9E6-3DAA-47C0-A350-D4FB536705A5}" presName="parentLeftMargin" presStyleLbl="node1" presStyleIdx="1" presStyleCnt="3"/>
      <dgm:spPr/>
    </dgm:pt>
    <dgm:pt modelId="{71F65976-3016-4BE3-826E-F560E9AD6CA5}" type="pres">
      <dgm:prSet presAssocID="{8DB2C9E6-3DAA-47C0-A350-D4FB536705A5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AD4CB1A-ACC6-4BA2-B479-45328B2F033B}" type="pres">
      <dgm:prSet presAssocID="{8DB2C9E6-3DAA-47C0-A350-D4FB536705A5}" presName="negativeSpace" presStyleCnt="0"/>
      <dgm:spPr/>
    </dgm:pt>
    <dgm:pt modelId="{D29F27E5-CADE-4DC2-B870-69647E5E147A}" type="pres">
      <dgm:prSet presAssocID="{8DB2C9E6-3DAA-47C0-A350-D4FB536705A5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CFB29A03-43F0-4C30-8D48-5117111F3770}" srcId="{A755B3AE-6DA3-425F-A870-191DB5355FC7}" destId="{C2A9651C-7D97-4BC9-A30A-5CE71649E971}" srcOrd="0" destOrd="0" parTransId="{2CB75545-13DB-4F36-A3B5-405EE405B6EB}" sibTransId="{8D95E10D-B850-4A7E-96C9-5E1193751F73}"/>
    <dgm:cxn modelId="{6B02F61E-ECB0-4E2D-B0C5-AE0C1599266D}" srcId="{A755B3AE-6DA3-425F-A870-191DB5355FC7}" destId="{8DB2C9E6-3DAA-47C0-A350-D4FB536705A5}" srcOrd="2" destOrd="0" parTransId="{58C85162-DDDA-4909-90B7-DE09CA3C8271}" sibTransId="{0C10A691-3A12-490A-B651-315D02B7004A}"/>
    <dgm:cxn modelId="{0AB5B02A-E81A-43B5-AABF-14681A100CCC}" type="presOf" srcId="{C2A9651C-7D97-4BC9-A30A-5CE71649E971}" destId="{7E9BE0BC-8EEE-471E-AD37-1A0316A68C41}" srcOrd="0" destOrd="0" presId="urn:microsoft.com/office/officeart/2005/8/layout/list1"/>
    <dgm:cxn modelId="{7533BF2E-1E0A-42C0-B302-725A00207A8F}" type="presOf" srcId="{D3531C7D-CC27-4194-B765-B3F52A22970D}" destId="{D29F27E5-CADE-4DC2-B870-69647E5E147A}" srcOrd="0" destOrd="0" presId="urn:microsoft.com/office/officeart/2005/8/layout/list1"/>
    <dgm:cxn modelId="{247DDB33-A948-465F-96A7-22820D6D8BB6}" type="presOf" srcId="{6D8237AD-5C01-4071-9335-037E7C5C572B}" destId="{5489528A-A4AB-434C-96FD-0BFC278F7642}" srcOrd="1" destOrd="0" presId="urn:microsoft.com/office/officeart/2005/8/layout/list1"/>
    <dgm:cxn modelId="{01929C6E-16E3-42C7-82C3-12F99C99D8F7}" srcId="{6D8237AD-5C01-4071-9335-037E7C5C572B}" destId="{648795C4-0C0E-480B-AF56-F77760D4A83C}" srcOrd="0" destOrd="0" parTransId="{B6CC6F01-C24F-450F-8CE2-71C06E5D9E8A}" sibTransId="{F9AEEA94-BF3F-482C-80AC-269B7DD31CCB}"/>
    <dgm:cxn modelId="{C0121475-584F-4488-A169-388695434C32}" srcId="{8DB2C9E6-3DAA-47C0-A350-D4FB536705A5}" destId="{D3531C7D-CC27-4194-B765-B3F52A22970D}" srcOrd="0" destOrd="0" parTransId="{79D678C6-64A1-48A2-8EF9-988388FE1F9F}" sibTransId="{2FD3C4EC-7CAC-4C52-B206-A25C6F493217}"/>
    <dgm:cxn modelId="{C8BCEF7B-941F-4716-9C3F-F64089E722C2}" srcId="{6D8237AD-5C01-4071-9335-037E7C5C572B}" destId="{CCFD7379-E37F-43F6-9776-BF408DC549F0}" srcOrd="1" destOrd="0" parTransId="{6378F15B-FE65-494B-A5BA-9EAB2EC0E155}" sibTransId="{34CA5398-70D9-4637-8E16-CFC3AFB96F6B}"/>
    <dgm:cxn modelId="{8CF90C80-885B-4E8B-B01C-F9D774E6B1CE}" type="presOf" srcId="{648795C4-0C0E-480B-AF56-F77760D4A83C}" destId="{788CBC1E-8407-4496-9525-D56FFA638EB6}" srcOrd="0" destOrd="0" presId="urn:microsoft.com/office/officeart/2005/8/layout/list1"/>
    <dgm:cxn modelId="{7F3C3B85-1606-4693-8FC4-4642D04C9FAB}" srcId="{C2A9651C-7D97-4BC9-A30A-5CE71649E971}" destId="{0B0F68EF-B723-4FCB-8A8F-128BBA7931D8}" srcOrd="0" destOrd="0" parTransId="{E40A98F3-4492-497A-98CC-FE29DF462847}" sibTransId="{03E95593-C807-41A4-8585-AEC1B50EC37F}"/>
    <dgm:cxn modelId="{9F28E390-BEED-4EA9-BCC1-AE48C9E0D9C8}" type="presOf" srcId="{A755B3AE-6DA3-425F-A870-191DB5355FC7}" destId="{DB397578-24B3-4EF7-B4CC-69EAFE742223}" srcOrd="0" destOrd="0" presId="urn:microsoft.com/office/officeart/2005/8/layout/list1"/>
    <dgm:cxn modelId="{3F12D49B-0F27-4B3D-915C-2C63475C354D}" type="presOf" srcId="{6D8237AD-5C01-4071-9335-037E7C5C572B}" destId="{574D0A74-9B1C-4379-8F2A-4ACC8449BB2F}" srcOrd="0" destOrd="0" presId="urn:microsoft.com/office/officeart/2005/8/layout/list1"/>
    <dgm:cxn modelId="{A71184A1-6D35-4911-9F4A-4AB3DB737E3B}" type="presOf" srcId="{8DB2C9E6-3DAA-47C0-A350-D4FB536705A5}" destId="{BB038DB4-685C-4F45-9D99-BDA5E74B0E00}" srcOrd="0" destOrd="0" presId="urn:microsoft.com/office/officeart/2005/8/layout/list1"/>
    <dgm:cxn modelId="{90DB1AAE-99B7-438F-A315-6B760A294B9C}" type="presOf" srcId="{8DB2C9E6-3DAA-47C0-A350-D4FB536705A5}" destId="{71F65976-3016-4BE3-826E-F560E9AD6CA5}" srcOrd="1" destOrd="0" presId="urn:microsoft.com/office/officeart/2005/8/layout/list1"/>
    <dgm:cxn modelId="{CE9B7CC5-5214-48AE-BAE7-6F78E4053410}" type="presOf" srcId="{CCFD7379-E37F-43F6-9776-BF408DC549F0}" destId="{788CBC1E-8407-4496-9525-D56FFA638EB6}" srcOrd="0" destOrd="1" presId="urn:microsoft.com/office/officeart/2005/8/layout/list1"/>
    <dgm:cxn modelId="{ED2218C8-93DB-4EB3-A996-C814D34A0BF5}" srcId="{A755B3AE-6DA3-425F-A870-191DB5355FC7}" destId="{6D8237AD-5C01-4071-9335-037E7C5C572B}" srcOrd="1" destOrd="0" parTransId="{2DC0EAD0-5B7E-485D-BD6A-B14EB25CA563}" sibTransId="{C644E488-DCD9-4306-AA84-1A31FF394C9F}"/>
    <dgm:cxn modelId="{34F7B0CD-36D9-4EFA-9B8A-66085E7B9DBB}" type="presOf" srcId="{C2A9651C-7D97-4BC9-A30A-5CE71649E971}" destId="{4A9EBFDD-78A3-4E27-BB9F-AE7896D8EE73}" srcOrd="1" destOrd="0" presId="urn:microsoft.com/office/officeart/2005/8/layout/list1"/>
    <dgm:cxn modelId="{78EBC8CD-C0E7-408B-B354-DD2808B1FA7B}" type="presOf" srcId="{0B0F68EF-B723-4FCB-8A8F-128BBA7931D8}" destId="{7A33AEF6-0DF4-4605-9088-F5ED5F125B29}" srcOrd="0" destOrd="0" presId="urn:microsoft.com/office/officeart/2005/8/layout/list1"/>
    <dgm:cxn modelId="{6C6131D1-D8B5-4793-8C9E-ECBDFE784B23}" type="presParOf" srcId="{DB397578-24B3-4EF7-B4CC-69EAFE742223}" destId="{D379C375-7554-4B8C-B24A-11EBDF7DC5F2}" srcOrd="0" destOrd="0" presId="urn:microsoft.com/office/officeart/2005/8/layout/list1"/>
    <dgm:cxn modelId="{AF0A328A-A887-4B3D-AD94-50BB4C60A776}" type="presParOf" srcId="{D379C375-7554-4B8C-B24A-11EBDF7DC5F2}" destId="{7E9BE0BC-8EEE-471E-AD37-1A0316A68C41}" srcOrd="0" destOrd="0" presId="urn:microsoft.com/office/officeart/2005/8/layout/list1"/>
    <dgm:cxn modelId="{CDC569BF-3AD1-42D0-A965-B243F2B50198}" type="presParOf" srcId="{D379C375-7554-4B8C-B24A-11EBDF7DC5F2}" destId="{4A9EBFDD-78A3-4E27-BB9F-AE7896D8EE73}" srcOrd="1" destOrd="0" presId="urn:microsoft.com/office/officeart/2005/8/layout/list1"/>
    <dgm:cxn modelId="{4702EBE0-21BB-4B1F-AA59-5A4CC060228E}" type="presParOf" srcId="{DB397578-24B3-4EF7-B4CC-69EAFE742223}" destId="{452069B5-4A10-4B8A-BD36-50A3EDF9AF50}" srcOrd="1" destOrd="0" presId="urn:microsoft.com/office/officeart/2005/8/layout/list1"/>
    <dgm:cxn modelId="{66D4046D-C75E-4E9A-9702-CC6914B3E148}" type="presParOf" srcId="{DB397578-24B3-4EF7-B4CC-69EAFE742223}" destId="{7A33AEF6-0DF4-4605-9088-F5ED5F125B29}" srcOrd="2" destOrd="0" presId="urn:microsoft.com/office/officeart/2005/8/layout/list1"/>
    <dgm:cxn modelId="{F239A6DD-5520-4D76-8259-D703869FE951}" type="presParOf" srcId="{DB397578-24B3-4EF7-B4CC-69EAFE742223}" destId="{611A03C7-A8C9-429B-960F-758EB919FB78}" srcOrd="3" destOrd="0" presId="urn:microsoft.com/office/officeart/2005/8/layout/list1"/>
    <dgm:cxn modelId="{AF2468E8-7EA8-47F0-BB48-B669E9F95852}" type="presParOf" srcId="{DB397578-24B3-4EF7-B4CC-69EAFE742223}" destId="{050399D6-43AD-43A2-A353-2566947DC963}" srcOrd="4" destOrd="0" presId="urn:microsoft.com/office/officeart/2005/8/layout/list1"/>
    <dgm:cxn modelId="{6D9AEFD0-7C2F-443A-83DE-4B1BFEE540EC}" type="presParOf" srcId="{050399D6-43AD-43A2-A353-2566947DC963}" destId="{574D0A74-9B1C-4379-8F2A-4ACC8449BB2F}" srcOrd="0" destOrd="0" presId="urn:microsoft.com/office/officeart/2005/8/layout/list1"/>
    <dgm:cxn modelId="{9AC0942C-A830-47E7-8E3D-7FDD82BDDB6D}" type="presParOf" srcId="{050399D6-43AD-43A2-A353-2566947DC963}" destId="{5489528A-A4AB-434C-96FD-0BFC278F7642}" srcOrd="1" destOrd="0" presId="urn:microsoft.com/office/officeart/2005/8/layout/list1"/>
    <dgm:cxn modelId="{7CE0D7C5-9DEA-4063-97A7-D8DEB5E37D61}" type="presParOf" srcId="{DB397578-24B3-4EF7-B4CC-69EAFE742223}" destId="{D26A280C-4DBF-4D86-8480-19C65DF894B6}" srcOrd="5" destOrd="0" presId="urn:microsoft.com/office/officeart/2005/8/layout/list1"/>
    <dgm:cxn modelId="{ABD71708-2196-44D6-B4E4-1AA26FFAAFC0}" type="presParOf" srcId="{DB397578-24B3-4EF7-B4CC-69EAFE742223}" destId="{788CBC1E-8407-4496-9525-D56FFA638EB6}" srcOrd="6" destOrd="0" presId="urn:microsoft.com/office/officeart/2005/8/layout/list1"/>
    <dgm:cxn modelId="{5A6C9080-0843-4B24-80B0-23DF079DCF69}" type="presParOf" srcId="{DB397578-24B3-4EF7-B4CC-69EAFE742223}" destId="{14DE8A15-A117-4432-ACB7-44176333F257}" srcOrd="7" destOrd="0" presId="urn:microsoft.com/office/officeart/2005/8/layout/list1"/>
    <dgm:cxn modelId="{0556410E-A5C4-4E4C-A3BF-9C74D3E42F5F}" type="presParOf" srcId="{DB397578-24B3-4EF7-B4CC-69EAFE742223}" destId="{B00A6A1A-0F92-412B-BC49-62EB9D9B4B5C}" srcOrd="8" destOrd="0" presId="urn:microsoft.com/office/officeart/2005/8/layout/list1"/>
    <dgm:cxn modelId="{02AF5263-9C37-4F84-8B77-ADBEBAF1654E}" type="presParOf" srcId="{B00A6A1A-0F92-412B-BC49-62EB9D9B4B5C}" destId="{BB038DB4-685C-4F45-9D99-BDA5E74B0E00}" srcOrd="0" destOrd="0" presId="urn:microsoft.com/office/officeart/2005/8/layout/list1"/>
    <dgm:cxn modelId="{DEC1DC88-C231-42B9-AAD9-90E476C0CC37}" type="presParOf" srcId="{B00A6A1A-0F92-412B-BC49-62EB9D9B4B5C}" destId="{71F65976-3016-4BE3-826E-F560E9AD6CA5}" srcOrd="1" destOrd="0" presId="urn:microsoft.com/office/officeart/2005/8/layout/list1"/>
    <dgm:cxn modelId="{4A96DA70-43E1-44B5-A380-D3E752F4910D}" type="presParOf" srcId="{DB397578-24B3-4EF7-B4CC-69EAFE742223}" destId="{BAD4CB1A-ACC6-4BA2-B479-45328B2F033B}" srcOrd="9" destOrd="0" presId="urn:microsoft.com/office/officeart/2005/8/layout/list1"/>
    <dgm:cxn modelId="{AF9B8EC4-9661-47A4-93AF-F7C4CAC172D9}" type="presParOf" srcId="{DB397578-24B3-4EF7-B4CC-69EAFE742223}" destId="{D29F27E5-CADE-4DC2-B870-69647E5E147A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A755B3AE-6DA3-425F-A870-191DB5355FC7}" type="doc">
      <dgm:prSet loTypeId="urn:microsoft.com/office/officeart/2005/8/layout/list1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C2A9651C-7D97-4BC9-A30A-5CE71649E971}">
      <dgm:prSet phldrT="[Texto]"/>
      <dgm:spPr/>
      <dgm:t>
        <a:bodyPr/>
        <a:lstStyle/>
        <a:p>
          <a:r>
            <a:rPr lang="es-E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Agrupación de residentes de hogares Protegidos </a:t>
          </a:r>
          <a:endParaRPr lang="es-MX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CB75545-13DB-4F36-A3B5-405EE405B6EB}" type="parTrans" cxnId="{CFB29A03-43F0-4C30-8D48-5117111F3770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D95E10D-B850-4A7E-96C9-5E1193751F73}" type="sibTrans" cxnId="{CFB29A03-43F0-4C30-8D48-5117111F3770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B0F68EF-B723-4FCB-8A8F-128BBA7931D8}">
      <dgm:prSet phldrT="[Texto]"/>
      <dgm:spPr/>
      <dgm:t>
        <a:bodyPr/>
        <a:lstStyle/>
        <a:p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En marzo 2023 se conforma esta agrupación con residentes de hogares protegidos que participan en este espacio de manera voluntaria , configurándose como un espacio de encuentro y autoayuda.</a:t>
          </a:r>
          <a:endParaRPr lang="es-MX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0A98F3-4492-497A-98CC-FE29DF462847}" type="parTrans" cxnId="{7F3C3B85-1606-4693-8FC4-4642D04C9FAB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E95593-C807-41A4-8585-AEC1B50EC37F}" type="sibTrans" cxnId="{7F3C3B85-1606-4693-8FC4-4642D04C9FAB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B5E196-CBD2-4C10-AD2E-C730D95FACA4}">
      <dgm:prSet/>
      <dgm:spPr/>
      <dgm:t>
        <a:bodyPr/>
        <a:lstStyle/>
        <a:p>
          <a:endParaRPr lang="es-E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9892640-8379-4715-AF17-D83CFD2828B6}" type="parTrans" cxnId="{CA628189-7565-4637-B500-18FD5370415F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8A86CA-8C37-46B8-814F-D3A14EE03DDA}" type="sibTrans" cxnId="{CA628189-7565-4637-B500-18FD5370415F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4E06412-2D97-442F-8542-5B61DA116D38}">
      <dgm:prSet/>
      <dgm:spPr/>
      <dgm:t>
        <a:bodyPr/>
        <a:lstStyle/>
        <a:p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Participan a la fecha 15 usuarios y usuarias reuniéndose 2 veces al mes con apoyo de encargada de DRP , 2023 recibieron también participación de estudiantes UPLA  con actividades diseñadas para favorecer la participación y organización.</a:t>
          </a:r>
        </a:p>
      </dgm:t>
    </dgm:pt>
    <dgm:pt modelId="{5A4A0826-B713-4D6B-A406-7F05AEB96DF7}" type="parTrans" cxnId="{66980D6A-C24F-461B-8DBD-DD9CAB6C4141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5FE179-0131-4782-AB30-EA90E101CE60}" type="sibTrans" cxnId="{66980D6A-C24F-461B-8DBD-DD9CAB6C4141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B397578-24B3-4EF7-B4CC-69EAFE742223}" type="pres">
      <dgm:prSet presAssocID="{A755B3AE-6DA3-425F-A870-191DB5355FC7}" presName="linear" presStyleCnt="0">
        <dgm:presLayoutVars>
          <dgm:dir/>
          <dgm:animLvl val="lvl"/>
          <dgm:resizeHandles val="exact"/>
        </dgm:presLayoutVars>
      </dgm:prSet>
      <dgm:spPr/>
    </dgm:pt>
    <dgm:pt modelId="{D379C375-7554-4B8C-B24A-11EBDF7DC5F2}" type="pres">
      <dgm:prSet presAssocID="{C2A9651C-7D97-4BC9-A30A-5CE71649E971}" presName="parentLin" presStyleCnt="0"/>
      <dgm:spPr/>
    </dgm:pt>
    <dgm:pt modelId="{7E9BE0BC-8EEE-471E-AD37-1A0316A68C41}" type="pres">
      <dgm:prSet presAssocID="{C2A9651C-7D97-4BC9-A30A-5CE71649E971}" presName="parentLeftMargin" presStyleLbl="node1" presStyleIdx="0" presStyleCnt="1"/>
      <dgm:spPr/>
    </dgm:pt>
    <dgm:pt modelId="{4A9EBFDD-78A3-4E27-BB9F-AE7896D8EE73}" type="pres">
      <dgm:prSet presAssocID="{C2A9651C-7D97-4BC9-A30A-5CE71649E971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452069B5-4A10-4B8A-BD36-50A3EDF9AF50}" type="pres">
      <dgm:prSet presAssocID="{C2A9651C-7D97-4BC9-A30A-5CE71649E971}" presName="negativeSpace" presStyleCnt="0"/>
      <dgm:spPr/>
    </dgm:pt>
    <dgm:pt modelId="{7A33AEF6-0DF4-4605-9088-F5ED5F125B29}" type="pres">
      <dgm:prSet presAssocID="{C2A9651C-7D97-4BC9-A30A-5CE71649E971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CFB29A03-43F0-4C30-8D48-5117111F3770}" srcId="{A755B3AE-6DA3-425F-A870-191DB5355FC7}" destId="{C2A9651C-7D97-4BC9-A30A-5CE71649E971}" srcOrd="0" destOrd="0" parTransId="{2CB75545-13DB-4F36-A3B5-405EE405B6EB}" sibTransId="{8D95E10D-B850-4A7E-96C9-5E1193751F73}"/>
    <dgm:cxn modelId="{74781717-B4AD-4436-8DEB-C3295C789BE2}" type="presOf" srcId="{00B5E196-CBD2-4C10-AD2E-C730D95FACA4}" destId="{7A33AEF6-0DF4-4605-9088-F5ED5F125B29}" srcOrd="0" destOrd="1" presId="urn:microsoft.com/office/officeart/2005/8/layout/list1"/>
    <dgm:cxn modelId="{0AB5B02A-E81A-43B5-AABF-14681A100CCC}" type="presOf" srcId="{C2A9651C-7D97-4BC9-A30A-5CE71649E971}" destId="{7E9BE0BC-8EEE-471E-AD37-1A0316A68C41}" srcOrd="0" destOrd="0" presId="urn:microsoft.com/office/officeart/2005/8/layout/list1"/>
    <dgm:cxn modelId="{66980D6A-C24F-461B-8DBD-DD9CAB6C4141}" srcId="{C2A9651C-7D97-4BC9-A30A-5CE71649E971}" destId="{94E06412-2D97-442F-8542-5B61DA116D38}" srcOrd="2" destOrd="0" parTransId="{5A4A0826-B713-4D6B-A406-7F05AEB96DF7}" sibTransId="{555FE179-0131-4782-AB30-EA90E101CE60}"/>
    <dgm:cxn modelId="{7F3C3B85-1606-4693-8FC4-4642D04C9FAB}" srcId="{C2A9651C-7D97-4BC9-A30A-5CE71649E971}" destId="{0B0F68EF-B723-4FCB-8A8F-128BBA7931D8}" srcOrd="0" destOrd="0" parTransId="{E40A98F3-4492-497A-98CC-FE29DF462847}" sibTransId="{03E95593-C807-41A4-8585-AEC1B50EC37F}"/>
    <dgm:cxn modelId="{CA628189-7565-4637-B500-18FD5370415F}" srcId="{C2A9651C-7D97-4BC9-A30A-5CE71649E971}" destId="{00B5E196-CBD2-4C10-AD2E-C730D95FACA4}" srcOrd="1" destOrd="0" parTransId="{49892640-8379-4715-AF17-D83CFD2828B6}" sibTransId="{938A86CA-8C37-46B8-814F-D3A14EE03DDA}"/>
    <dgm:cxn modelId="{9F28E390-BEED-4EA9-BCC1-AE48C9E0D9C8}" type="presOf" srcId="{A755B3AE-6DA3-425F-A870-191DB5355FC7}" destId="{DB397578-24B3-4EF7-B4CC-69EAFE742223}" srcOrd="0" destOrd="0" presId="urn:microsoft.com/office/officeart/2005/8/layout/list1"/>
    <dgm:cxn modelId="{9CBD6B93-AAF4-46AB-B9EB-A0BC427ACB16}" type="presOf" srcId="{94E06412-2D97-442F-8542-5B61DA116D38}" destId="{7A33AEF6-0DF4-4605-9088-F5ED5F125B29}" srcOrd="0" destOrd="2" presId="urn:microsoft.com/office/officeart/2005/8/layout/list1"/>
    <dgm:cxn modelId="{34F7B0CD-36D9-4EFA-9B8A-66085E7B9DBB}" type="presOf" srcId="{C2A9651C-7D97-4BC9-A30A-5CE71649E971}" destId="{4A9EBFDD-78A3-4E27-BB9F-AE7896D8EE73}" srcOrd="1" destOrd="0" presId="urn:microsoft.com/office/officeart/2005/8/layout/list1"/>
    <dgm:cxn modelId="{78EBC8CD-C0E7-408B-B354-DD2808B1FA7B}" type="presOf" srcId="{0B0F68EF-B723-4FCB-8A8F-128BBA7931D8}" destId="{7A33AEF6-0DF4-4605-9088-F5ED5F125B29}" srcOrd="0" destOrd="0" presId="urn:microsoft.com/office/officeart/2005/8/layout/list1"/>
    <dgm:cxn modelId="{6C6131D1-D8B5-4793-8C9E-ECBDFE784B23}" type="presParOf" srcId="{DB397578-24B3-4EF7-B4CC-69EAFE742223}" destId="{D379C375-7554-4B8C-B24A-11EBDF7DC5F2}" srcOrd="0" destOrd="0" presId="urn:microsoft.com/office/officeart/2005/8/layout/list1"/>
    <dgm:cxn modelId="{AF0A328A-A887-4B3D-AD94-50BB4C60A776}" type="presParOf" srcId="{D379C375-7554-4B8C-B24A-11EBDF7DC5F2}" destId="{7E9BE0BC-8EEE-471E-AD37-1A0316A68C41}" srcOrd="0" destOrd="0" presId="urn:microsoft.com/office/officeart/2005/8/layout/list1"/>
    <dgm:cxn modelId="{CDC569BF-3AD1-42D0-A965-B243F2B50198}" type="presParOf" srcId="{D379C375-7554-4B8C-B24A-11EBDF7DC5F2}" destId="{4A9EBFDD-78A3-4E27-BB9F-AE7896D8EE73}" srcOrd="1" destOrd="0" presId="urn:microsoft.com/office/officeart/2005/8/layout/list1"/>
    <dgm:cxn modelId="{4702EBE0-21BB-4B1F-AA59-5A4CC060228E}" type="presParOf" srcId="{DB397578-24B3-4EF7-B4CC-69EAFE742223}" destId="{452069B5-4A10-4B8A-BD36-50A3EDF9AF50}" srcOrd="1" destOrd="0" presId="urn:microsoft.com/office/officeart/2005/8/layout/list1"/>
    <dgm:cxn modelId="{66D4046D-C75E-4E9A-9702-CC6914B3E148}" type="presParOf" srcId="{DB397578-24B3-4EF7-B4CC-69EAFE742223}" destId="{7A33AEF6-0DF4-4605-9088-F5ED5F125B29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4BEE8F8F-72FE-42EB-BCF6-39BFC89FF6FB}" type="doc">
      <dgm:prSet loTypeId="urn:microsoft.com/office/officeart/2005/8/layout/orgChart1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MX"/>
        </a:p>
      </dgm:t>
    </dgm:pt>
    <dgm:pt modelId="{2FCDEFF9-D0D4-43B3-B63F-170F45DF368D}">
      <dgm:prSet phldrT="[Texto]" custT="1"/>
      <dgm:spPr/>
      <dgm:t>
        <a:bodyPr/>
        <a:lstStyle/>
        <a:p>
          <a:r>
            <a:rPr lang="es-CL" sz="600" dirty="0"/>
            <a:t>DIRECCIÓN</a:t>
          </a:r>
          <a:endParaRPr lang="es-MX" sz="600" dirty="0"/>
        </a:p>
      </dgm:t>
    </dgm:pt>
    <dgm:pt modelId="{358FD600-218A-4BD5-BFF5-3B2307A90E52}" type="parTrans" cxnId="{07229E79-7F37-4DE5-8844-66E6B9CB5C14}">
      <dgm:prSet/>
      <dgm:spPr/>
      <dgm:t>
        <a:bodyPr/>
        <a:lstStyle/>
        <a:p>
          <a:endParaRPr lang="es-MX" sz="2000"/>
        </a:p>
      </dgm:t>
    </dgm:pt>
    <dgm:pt modelId="{7EB6FC71-E57B-4965-B1E6-E70E0FDB51A2}" type="sibTrans" cxnId="{07229E79-7F37-4DE5-8844-66E6B9CB5C14}">
      <dgm:prSet/>
      <dgm:spPr/>
      <dgm:t>
        <a:bodyPr/>
        <a:lstStyle/>
        <a:p>
          <a:endParaRPr lang="es-MX" sz="2000"/>
        </a:p>
      </dgm:t>
    </dgm:pt>
    <dgm:pt modelId="{13F155DE-8D1B-49E3-9E2B-3F2C99E57F8E}" type="asst">
      <dgm:prSet phldrT="[Texto]" custT="1"/>
      <dgm:spPr/>
      <dgm:t>
        <a:bodyPr/>
        <a:lstStyle/>
        <a:p>
          <a:r>
            <a:rPr lang="es-CL" sz="600" dirty="0"/>
            <a:t>OIRS / PARTICIPACIÓN CIUDADANA</a:t>
          </a:r>
          <a:endParaRPr lang="es-MX" sz="600" dirty="0"/>
        </a:p>
      </dgm:t>
    </dgm:pt>
    <dgm:pt modelId="{21C62CF4-59E9-4C56-8F10-4C3C0F11DFCB}" type="parTrans" cxnId="{3400D299-E290-4946-93CA-06135B65B2D1}">
      <dgm:prSet/>
      <dgm:spPr/>
      <dgm:t>
        <a:bodyPr/>
        <a:lstStyle/>
        <a:p>
          <a:endParaRPr lang="es-MX" sz="2000"/>
        </a:p>
      </dgm:t>
    </dgm:pt>
    <dgm:pt modelId="{175E7A63-8198-4525-9A4B-325372D508DF}" type="sibTrans" cxnId="{3400D299-E290-4946-93CA-06135B65B2D1}">
      <dgm:prSet/>
      <dgm:spPr/>
      <dgm:t>
        <a:bodyPr/>
        <a:lstStyle/>
        <a:p>
          <a:endParaRPr lang="es-MX" sz="2000"/>
        </a:p>
      </dgm:t>
    </dgm:pt>
    <dgm:pt modelId="{06388D04-8160-49AF-A562-9D50913D0EF9}">
      <dgm:prSet phldrT="[Texto]" custT="1"/>
      <dgm:spPr/>
      <dgm:t>
        <a:bodyPr/>
        <a:lstStyle/>
        <a:p>
          <a:r>
            <a:rPr lang="es-CL" sz="600" dirty="0"/>
            <a:t>SUBDIRECCIÓN DE GESTIÓN ASISTENCIAL</a:t>
          </a:r>
          <a:endParaRPr lang="es-MX" sz="600" dirty="0"/>
        </a:p>
      </dgm:t>
    </dgm:pt>
    <dgm:pt modelId="{62E80E31-3E5E-40E1-B375-818852A600FB}" type="parTrans" cxnId="{C5E80EA8-E8FC-4E95-B2C8-370864C1D70E}">
      <dgm:prSet/>
      <dgm:spPr/>
      <dgm:t>
        <a:bodyPr/>
        <a:lstStyle/>
        <a:p>
          <a:endParaRPr lang="es-MX" sz="2000"/>
        </a:p>
      </dgm:t>
    </dgm:pt>
    <dgm:pt modelId="{A9C097A8-8362-4E1C-9959-44F6E4E8D525}" type="sibTrans" cxnId="{C5E80EA8-E8FC-4E95-B2C8-370864C1D70E}">
      <dgm:prSet/>
      <dgm:spPr/>
      <dgm:t>
        <a:bodyPr/>
        <a:lstStyle/>
        <a:p>
          <a:endParaRPr lang="es-MX" sz="2000"/>
        </a:p>
      </dgm:t>
    </dgm:pt>
    <dgm:pt modelId="{315DB22E-4684-484A-8295-5AC76E034B22}">
      <dgm:prSet phldrT="[Texto]" custT="1"/>
      <dgm:spPr/>
      <dgm:t>
        <a:bodyPr/>
        <a:lstStyle/>
        <a:p>
          <a:r>
            <a:rPr lang="es-CL" sz="600" dirty="0"/>
            <a:t>SUBDIRECCIÓN DE GESTIÓN DEL CUIDADO</a:t>
          </a:r>
          <a:endParaRPr lang="es-MX" sz="600" dirty="0"/>
        </a:p>
      </dgm:t>
    </dgm:pt>
    <dgm:pt modelId="{95D72F54-D450-43A8-9B5C-C6F0E011427E}" type="parTrans" cxnId="{3E41426D-F337-4017-876E-1B8969F41A4D}">
      <dgm:prSet/>
      <dgm:spPr/>
      <dgm:t>
        <a:bodyPr/>
        <a:lstStyle/>
        <a:p>
          <a:endParaRPr lang="es-MX" sz="2000"/>
        </a:p>
      </dgm:t>
    </dgm:pt>
    <dgm:pt modelId="{9E341692-BECC-49BD-B986-5439EFB5A3CC}" type="sibTrans" cxnId="{3E41426D-F337-4017-876E-1B8969F41A4D}">
      <dgm:prSet/>
      <dgm:spPr/>
      <dgm:t>
        <a:bodyPr/>
        <a:lstStyle/>
        <a:p>
          <a:endParaRPr lang="es-MX" sz="2000"/>
        </a:p>
      </dgm:t>
    </dgm:pt>
    <dgm:pt modelId="{8834618E-7E5E-4116-82FB-736A3D6940CB}">
      <dgm:prSet phldrT="[Texto]" custT="1"/>
      <dgm:spPr/>
      <dgm:t>
        <a:bodyPr/>
        <a:lstStyle/>
        <a:p>
          <a:r>
            <a:rPr lang="es-CL" sz="600" dirty="0"/>
            <a:t>SUBDIRECCIÓN ADMINISTRATIVA</a:t>
          </a:r>
          <a:endParaRPr lang="es-MX" sz="600" dirty="0"/>
        </a:p>
      </dgm:t>
    </dgm:pt>
    <dgm:pt modelId="{42AC4A5B-13AC-4128-9FF1-F8B75E513927}" type="parTrans" cxnId="{52617A5D-2F80-4948-96ED-EF4CEDADBF02}">
      <dgm:prSet/>
      <dgm:spPr/>
      <dgm:t>
        <a:bodyPr/>
        <a:lstStyle/>
        <a:p>
          <a:endParaRPr lang="es-MX" sz="2000"/>
        </a:p>
      </dgm:t>
    </dgm:pt>
    <dgm:pt modelId="{8EB156AF-F861-4171-8BC2-F772CCDF59A6}" type="sibTrans" cxnId="{52617A5D-2F80-4948-96ED-EF4CEDADBF02}">
      <dgm:prSet/>
      <dgm:spPr/>
      <dgm:t>
        <a:bodyPr/>
        <a:lstStyle/>
        <a:p>
          <a:endParaRPr lang="es-MX" sz="2000"/>
        </a:p>
      </dgm:t>
    </dgm:pt>
    <dgm:pt modelId="{F4A1E04E-8353-41C2-B6D1-9263F6A3D946}">
      <dgm:prSet phldrT="[Texto]" custT="1"/>
      <dgm:spPr/>
      <dgm:t>
        <a:bodyPr/>
        <a:lstStyle/>
        <a:p>
          <a:r>
            <a:rPr lang="es-CL" sz="600" dirty="0"/>
            <a:t>SUBDIRECCIÓN DE GESTIÓN Y DESARROLLO DE LAS PERSONAS</a:t>
          </a:r>
          <a:endParaRPr lang="es-MX" sz="600" dirty="0"/>
        </a:p>
      </dgm:t>
    </dgm:pt>
    <dgm:pt modelId="{66C30FC2-0D87-4777-A903-49E1181EF1FA}" type="parTrans" cxnId="{2A8F3054-EE4A-44C5-B8A5-004748B72FCB}">
      <dgm:prSet/>
      <dgm:spPr/>
      <dgm:t>
        <a:bodyPr/>
        <a:lstStyle/>
        <a:p>
          <a:endParaRPr lang="es-MX" sz="2000"/>
        </a:p>
      </dgm:t>
    </dgm:pt>
    <dgm:pt modelId="{A86BF9BB-BA43-49EA-BBD3-F25F7B35BCFA}" type="sibTrans" cxnId="{2A8F3054-EE4A-44C5-B8A5-004748B72FCB}">
      <dgm:prSet/>
      <dgm:spPr/>
      <dgm:t>
        <a:bodyPr/>
        <a:lstStyle/>
        <a:p>
          <a:endParaRPr lang="es-MX" sz="2000"/>
        </a:p>
      </dgm:t>
    </dgm:pt>
    <dgm:pt modelId="{D01AA8A3-2F26-4564-A887-4E458D718054}" type="asst">
      <dgm:prSet phldrT="[Texto]" custT="1"/>
      <dgm:spPr/>
      <dgm:t>
        <a:bodyPr/>
        <a:lstStyle/>
        <a:p>
          <a:r>
            <a:rPr lang="es-CL" sz="600" dirty="0"/>
            <a:t>SECRETARIA / OFICINA DE PARTES</a:t>
          </a:r>
          <a:endParaRPr lang="es-MX" sz="600" dirty="0"/>
        </a:p>
      </dgm:t>
    </dgm:pt>
    <dgm:pt modelId="{1D18339B-4314-45B4-8126-BB7BF57E5A32}" type="parTrans" cxnId="{408533C0-367D-4772-8BB6-43C166050D67}">
      <dgm:prSet/>
      <dgm:spPr/>
      <dgm:t>
        <a:bodyPr/>
        <a:lstStyle/>
        <a:p>
          <a:endParaRPr lang="es-MX" sz="2000"/>
        </a:p>
      </dgm:t>
    </dgm:pt>
    <dgm:pt modelId="{AC4D5CBC-81F0-44E9-9267-3F939C69D20B}" type="sibTrans" cxnId="{408533C0-367D-4772-8BB6-43C166050D67}">
      <dgm:prSet/>
      <dgm:spPr/>
      <dgm:t>
        <a:bodyPr/>
        <a:lstStyle/>
        <a:p>
          <a:endParaRPr lang="es-MX" sz="2000"/>
        </a:p>
      </dgm:t>
    </dgm:pt>
    <dgm:pt modelId="{2096C9BC-49A6-486B-BE01-C327889A9197}" type="asst">
      <dgm:prSet phldrT="[Texto]" custT="1"/>
      <dgm:spPr/>
      <dgm:t>
        <a:bodyPr/>
        <a:lstStyle/>
        <a:p>
          <a:r>
            <a:rPr lang="es-CL" sz="600" dirty="0"/>
            <a:t>ASESORIA JURIDICA</a:t>
          </a:r>
          <a:endParaRPr lang="es-MX" sz="600" dirty="0"/>
        </a:p>
      </dgm:t>
    </dgm:pt>
    <dgm:pt modelId="{65C0BE0D-93B7-4C18-A275-234DE63995B4}" type="parTrans" cxnId="{23642671-4A24-4C83-AB78-75B036E6C01F}">
      <dgm:prSet/>
      <dgm:spPr/>
      <dgm:t>
        <a:bodyPr/>
        <a:lstStyle/>
        <a:p>
          <a:endParaRPr lang="es-MX" sz="2000"/>
        </a:p>
      </dgm:t>
    </dgm:pt>
    <dgm:pt modelId="{A86FE646-620C-4413-8948-9AE770277AA1}" type="sibTrans" cxnId="{23642671-4A24-4C83-AB78-75B036E6C01F}">
      <dgm:prSet/>
      <dgm:spPr/>
      <dgm:t>
        <a:bodyPr/>
        <a:lstStyle/>
        <a:p>
          <a:endParaRPr lang="es-MX" sz="2000"/>
        </a:p>
      </dgm:t>
    </dgm:pt>
    <dgm:pt modelId="{D3561BE2-7CE1-4CE3-AF59-6DD05C89F65A}" type="asst">
      <dgm:prSet phldrT="[Texto]" custT="1"/>
      <dgm:spPr/>
      <dgm:t>
        <a:bodyPr/>
        <a:lstStyle/>
        <a:p>
          <a:r>
            <a:rPr lang="es-CL" sz="600" dirty="0"/>
            <a:t>COMITÉS ASESORES</a:t>
          </a:r>
          <a:endParaRPr lang="es-MX" sz="600" dirty="0"/>
        </a:p>
      </dgm:t>
    </dgm:pt>
    <dgm:pt modelId="{8931017D-5DC3-4EFA-A259-7F580336ECA6}" type="parTrans" cxnId="{F88F6052-021C-4139-9826-F7388F50A14C}">
      <dgm:prSet/>
      <dgm:spPr/>
      <dgm:t>
        <a:bodyPr/>
        <a:lstStyle/>
        <a:p>
          <a:endParaRPr lang="es-MX" sz="2000"/>
        </a:p>
      </dgm:t>
    </dgm:pt>
    <dgm:pt modelId="{A8CC9616-A8DB-465D-A517-35E2146840F1}" type="sibTrans" cxnId="{F88F6052-021C-4139-9826-F7388F50A14C}">
      <dgm:prSet/>
      <dgm:spPr/>
      <dgm:t>
        <a:bodyPr/>
        <a:lstStyle/>
        <a:p>
          <a:endParaRPr lang="es-MX" sz="2000"/>
        </a:p>
      </dgm:t>
    </dgm:pt>
    <dgm:pt modelId="{627D45C5-0D69-484F-9C8D-B988A0C9D911}" type="asst">
      <dgm:prSet phldrT="[Texto]" custT="1"/>
      <dgm:spPr/>
      <dgm:t>
        <a:bodyPr/>
        <a:lstStyle/>
        <a:p>
          <a:r>
            <a:rPr lang="es-CL" sz="600" dirty="0"/>
            <a:t>OFICINA DE SEGURIDAD Y CALIDAD DEL PACIENTE</a:t>
          </a:r>
          <a:endParaRPr lang="es-MX" sz="600" dirty="0"/>
        </a:p>
      </dgm:t>
    </dgm:pt>
    <dgm:pt modelId="{2DE7FEAC-2B99-406A-9448-796583EBEC00}" type="parTrans" cxnId="{2652D8F0-48AA-4FE0-9715-72665C51B14C}">
      <dgm:prSet/>
      <dgm:spPr/>
      <dgm:t>
        <a:bodyPr/>
        <a:lstStyle/>
        <a:p>
          <a:endParaRPr lang="es-MX" sz="2000"/>
        </a:p>
      </dgm:t>
    </dgm:pt>
    <dgm:pt modelId="{36653444-F3F1-482B-979E-D62B1AC201FC}" type="sibTrans" cxnId="{2652D8F0-48AA-4FE0-9715-72665C51B14C}">
      <dgm:prSet/>
      <dgm:spPr/>
      <dgm:t>
        <a:bodyPr/>
        <a:lstStyle/>
        <a:p>
          <a:endParaRPr lang="es-MX" sz="2000"/>
        </a:p>
      </dgm:t>
    </dgm:pt>
    <dgm:pt modelId="{575183AC-22C8-4DA3-94B8-E296A07FD78F}" type="asst">
      <dgm:prSet phldrT="[Texto]" custT="1"/>
      <dgm:spPr/>
      <dgm:t>
        <a:bodyPr/>
        <a:lstStyle/>
        <a:p>
          <a:r>
            <a:rPr lang="es-CL" sz="600" dirty="0"/>
            <a:t>CONTROL DE GESTIÓN</a:t>
          </a:r>
          <a:endParaRPr lang="es-MX" sz="600" dirty="0"/>
        </a:p>
      </dgm:t>
    </dgm:pt>
    <dgm:pt modelId="{BEA9670A-B724-4BC9-AC7A-AD1CF257DB5D}" type="parTrans" cxnId="{D19FC3BB-2001-492B-B57F-478B961FDF27}">
      <dgm:prSet/>
      <dgm:spPr/>
      <dgm:t>
        <a:bodyPr/>
        <a:lstStyle/>
        <a:p>
          <a:endParaRPr lang="es-MX" sz="2000"/>
        </a:p>
      </dgm:t>
    </dgm:pt>
    <dgm:pt modelId="{E7F9E5A6-8DB3-46C8-B663-82374B91D238}" type="sibTrans" cxnId="{D19FC3BB-2001-492B-B57F-478B961FDF27}">
      <dgm:prSet/>
      <dgm:spPr/>
      <dgm:t>
        <a:bodyPr/>
        <a:lstStyle/>
        <a:p>
          <a:endParaRPr lang="es-MX" sz="2000"/>
        </a:p>
      </dgm:t>
    </dgm:pt>
    <dgm:pt modelId="{05E1FBCF-EFF9-4C1F-91E4-C08A319444B2}" type="asst">
      <dgm:prSet phldrT="[Texto]" custT="1"/>
      <dgm:spPr/>
      <dgm:t>
        <a:bodyPr/>
        <a:lstStyle/>
        <a:p>
          <a:r>
            <a:rPr lang="es-CL" sz="600" dirty="0"/>
            <a:t>COMUNICACIÓN Y VINCULACIÓN CON EL MEDIO</a:t>
          </a:r>
          <a:endParaRPr lang="es-MX" sz="600" dirty="0"/>
        </a:p>
      </dgm:t>
    </dgm:pt>
    <dgm:pt modelId="{27068B50-3433-4AAE-A424-96FA1905BF0B}" type="parTrans" cxnId="{B5D3FD8E-EB84-47CA-B593-A058B147BE9D}">
      <dgm:prSet/>
      <dgm:spPr/>
      <dgm:t>
        <a:bodyPr/>
        <a:lstStyle/>
        <a:p>
          <a:endParaRPr lang="es-MX" sz="2000"/>
        </a:p>
      </dgm:t>
    </dgm:pt>
    <dgm:pt modelId="{E038A079-763D-4B06-80CF-F462690337FB}" type="sibTrans" cxnId="{B5D3FD8E-EB84-47CA-B593-A058B147BE9D}">
      <dgm:prSet/>
      <dgm:spPr/>
      <dgm:t>
        <a:bodyPr/>
        <a:lstStyle/>
        <a:p>
          <a:endParaRPr lang="es-MX" sz="2000"/>
        </a:p>
      </dgm:t>
    </dgm:pt>
    <dgm:pt modelId="{D3A39A70-489C-4290-A845-89859A013DA7}">
      <dgm:prSet phldrT="[Texto]" custT="1"/>
      <dgm:spPr/>
      <dgm:t>
        <a:bodyPr/>
        <a:lstStyle/>
        <a:p>
          <a:r>
            <a:rPr lang="es-CL" sz="600" dirty="0"/>
            <a:t>ATENCIÓN CERRADA</a:t>
          </a:r>
          <a:endParaRPr lang="es-MX" sz="600" dirty="0"/>
        </a:p>
      </dgm:t>
    </dgm:pt>
    <dgm:pt modelId="{70F14EC9-7A46-4B9B-B2AF-935957EAEFA0}" type="sibTrans" cxnId="{A9360750-1837-4B9D-A7FD-F0A40CB40634}">
      <dgm:prSet/>
      <dgm:spPr/>
      <dgm:t>
        <a:bodyPr/>
        <a:lstStyle/>
        <a:p>
          <a:endParaRPr lang="es-MX" sz="2000"/>
        </a:p>
      </dgm:t>
    </dgm:pt>
    <dgm:pt modelId="{6853FD6A-4443-4F59-8741-2ACA0A88A1DE}" type="parTrans" cxnId="{A9360750-1837-4B9D-A7FD-F0A40CB40634}">
      <dgm:prSet/>
      <dgm:spPr/>
      <dgm:t>
        <a:bodyPr/>
        <a:lstStyle/>
        <a:p>
          <a:endParaRPr lang="es-MX" sz="2000"/>
        </a:p>
      </dgm:t>
    </dgm:pt>
    <dgm:pt modelId="{6033D578-CBC8-47D1-8F29-2170C32FA4F6}">
      <dgm:prSet phldrT="[Texto]" custT="1"/>
      <dgm:spPr/>
      <dgm:t>
        <a:bodyPr/>
        <a:lstStyle/>
        <a:p>
          <a:r>
            <a:rPr lang="es-CL" sz="600" dirty="0"/>
            <a:t>POLICLINICO ADULTOS</a:t>
          </a:r>
          <a:endParaRPr lang="es-MX" sz="600" dirty="0"/>
        </a:p>
      </dgm:t>
    </dgm:pt>
    <dgm:pt modelId="{8C30CA02-DC7B-431F-A716-7340EFED6EA4}" type="parTrans" cxnId="{0DF83FD0-7E15-4258-9219-D41DE6184245}">
      <dgm:prSet/>
      <dgm:spPr/>
      <dgm:t>
        <a:bodyPr/>
        <a:lstStyle/>
        <a:p>
          <a:endParaRPr lang="es-MX" sz="2000"/>
        </a:p>
      </dgm:t>
    </dgm:pt>
    <dgm:pt modelId="{625917B4-2A01-4D3B-BB33-D06AB5918590}" type="sibTrans" cxnId="{0DF83FD0-7E15-4258-9219-D41DE6184245}">
      <dgm:prSet/>
      <dgm:spPr/>
      <dgm:t>
        <a:bodyPr/>
        <a:lstStyle/>
        <a:p>
          <a:endParaRPr lang="es-MX" sz="2000"/>
        </a:p>
      </dgm:t>
    </dgm:pt>
    <dgm:pt modelId="{64C1C805-08E5-49BD-9554-1BFD390CA581}">
      <dgm:prSet phldrT="[Texto]" custT="1"/>
      <dgm:spPr/>
      <dgm:t>
        <a:bodyPr/>
        <a:lstStyle/>
        <a:p>
          <a:r>
            <a:rPr lang="es-CL" sz="600" dirty="0"/>
            <a:t>INFANTO JUVENIL AMBULATORIA</a:t>
          </a:r>
          <a:endParaRPr lang="es-MX" sz="600" dirty="0"/>
        </a:p>
      </dgm:t>
    </dgm:pt>
    <dgm:pt modelId="{9D26F64A-503D-4F33-91E0-572EA637CA45}" type="parTrans" cxnId="{F7E240B0-197E-46EF-8CDA-D7009D673B4B}">
      <dgm:prSet/>
      <dgm:spPr/>
      <dgm:t>
        <a:bodyPr/>
        <a:lstStyle/>
        <a:p>
          <a:endParaRPr lang="es-MX" sz="2000"/>
        </a:p>
      </dgm:t>
    </dgm:pt>
    <dgm:pt modelId="{59149C7B-10B1-4CDF-A25D-7344914A1030}" type="sibTrans" cxnId="{F7E240B0-197E-46EF-8CDA-D7009D673B4B}">
      <dgm:prSet/>
      <dgm:spPr/>
      <dgm:t>
        <a:bodyPr/>
        <a:lstStyle/>
        <a:p>
          <a:endParaRPr lang="es-MX" sz="2000"/>
        </a:p>
      </dgm:t>
    </dgm:pt>
    <dgm:pt modelId="{530D5F4D-C4A1-4523-B8B4-8C4A2D3C1A4F}">
      <dgm:prSet phldrT="[Texto]" custT="1"/>
      <dgm:spPr/>
      <dgm:t>
        <a:bodyPr/>
        <a:lstStyle/>
        <a:p>
          <a:r>
            <a:rPr lang="es-CL" sz="600" dirty="0"/>
            <a:t>REHABILITACIÓN E INTEGRACIÓN COMUNITARIA</a:t>
          </a:r>
          <a:endParaRPr lang="es-MX" sz="600" dirty="0"/>
        </a:p>
      </dgm:t>
    </dgm:pt>
    <dgm:pt modelId="{0733B8DB-83D7-42A0-AB6C-F71393A6B6E1}" type="parTrans" cxnId="{5C2790C5-59DF-4DEB-874B-F45D8E6B730F}">
      <dgm:prSet/>
      <dgm:spPr/>
      <dgm:t>
        <a:bodyPr/>
        <a:lstStyle/>
        <a:p>
          <a:endParaRPr lang="es-MX" sz="2000"/>
        </a:p>
      </dgm:t>
    </dgm:pt>
    <dgm:pt modelId="{7AABD653-E3EF-4414-AAFB-F6D40077C051}" type="sibTrans" cxnId="{5C2790C5-59DF-4DEB-874B-F45D8E6B730F}">
      <dgm:prSet/>
      <dgm:spPr/>
      <dgm:t>
        <a:bodyPr/>
        <a:lstStyle/>
        <a:p>
          <a:endParaRPr lang="es-MX" sz="2000"/>
        </a:p>
      </dgm:t>
    </dgm:pt>
    <dgm:pt modelId="{0F40B55F-D981-4233-8524-13BCB0BD5489}">
      <dgm:prSet phldrT="[Texto]" custT="1"/>
      <dgm:spPr/>
      <dgm:t>
        <a:bodyPr/>
        <a:lstStyle/>
        <a:p>
          <a:r>
            <a:rPr lang="es-CL" sz="600" dirty="0"/>
            <a:t>HOSPITAL DIURNO TPS</a:t>
          </a:r>
          <a:endParaRPr lang="es-MX" sz="600" dirty="0"/>
        </a:p>
      </dgm:t>
    </dgm:pt>
    <dgm:pt modelId="{41120E2A-B31D-4289-B0B5-2634C1FB041C}" type="parTrans" cxnId="{238B9EC1-4941-4299-A763-16C6A1B8BFC9}">
      <dgm:prSet/>
      <dgm:spPr/>
      <dgm:t>
        <a:bodyPr/>
        <a:lstStyle/>
        <a:p>
          <a:endParaRPr lang="es-MX" sz="2000"/>
        </a:p>
      </dgm:t>
    </dgm:pt>
    <dgm:pt modelId="{AEBB7C05-C770-4CFD-A3B3-00B3AEC63C03}" type="sibTrans" cxnId="{238B9EC1-4941-4299-A763-16C6A1B8BFC9}">
      <dgm:prSet/>
      <dgm:spPr/>
      <dgm:t>
        <a:bodyPr/>
        <a:lstStyle/>
        <a:p>
          <a:endParaRPr lang="es-MX" sz="2000"/>
        </a:p>
      </dgm:t>
    </dgm:pt>
    <dgm:pt modelId="{E8761591-12C0-4897-8A10-441C7470242A}">
      <dgm:prSet phldrT="[Texto]" custT="1"/>
      <dgm:spPr/>
      <dgm:t>
        <a:bodyPr/>
        <a:lstStyle/>
        <a:p>
          <a:r>
            <a:rPr lang="es-CL" sz="600" dirty="0"/>
            <a:t>PRAIS</a:t>
          </a:r>
          <a:endParaRPr lang="es-MX" sz="600" dirty="0"/>
        </a:p>
      </dgm:t>
    </dgm:pt>
    <dgm:pt modelId="{BCBC6938-60FE-4A9B-8F8B-3DCCFF6CBB78}" type="parTrans" cxnId="{1F10D639-AB50-408B-A2CB-02A416CE4A48}">
      <dgm:prSet/>
      <dgm:spPr/>
      <dgm:t>
        <a:bodyPr/>
        <a:lstStyle/>
        <a:p>
          <a:endParaRPr lang="es-MX" sz="2000"/>
        </a:p>
      </dgm:t>
    </dgm:pt>
    <dgm:pt modelId="{52EC068B-40F7-4C90-B1E0-BAD05B5697DF}" type="sibTrans" cxnId="{1F10D639-AB50-408B-A2CB-02A416CE4A48}">
      <dgm:prSet/>
      <dgm:spPr/>
      <dgm:t>
        <a:bodyPr/>
        <a:lstStyle/>
        <a:p>
          <a:endParaRPr lang="es-MX" sz="2000"/>
        </a:p>
      </dgm:t>
    </dgm:pt>
    <dgm:pt modelId="{80CC0109-8BC4-4A15-BF93-D6965DC9B24C}">
      <dgm:prSet phldrT="[Texto]" custT="1"/>
      <dgm:spPr/>
      <dgm:t>
        <a:bodyPr/>
        <a:lstStyle/>
        <a:p>
          <a:r>
            <a:rPr lang="es-CL" sz="600" dirty="0"/>
            <a:t>PIRO</a:t>
          </a:r>
          <a:endParaRPr lang="es-MX" sz="600" dirty="0"/>
        </a:p>
      </dgm:t>
    </dgm:pt>
    <dgm:pt modelId="{DA5505C0-EAE0-4CD8-8F1A-08B28C904549}" type="parTrans" cxnId="{EF9C27F1-988F-4624-8EC7-FD0BF8EF0831}">
      <dgm:prSet/>
      <dgm:spPr/>
      <dgm:t>
        <a:bodyPr/>
        <a:lstStyle/>
        <a:p>
          <a:endParaRPr lang="es-MX" sz="2000"/>
        </a:p>
      </dgm:t>
    </dgm:pt>
    <dgm:pt modelId="{B2341A32-959A-4A47-9522-02DFC2171D56}" type="sibTrans" cxnId="{EF9C27F1-988F-4624-8EC7-FD0BF8EF0831}">
      <dgm:prSet/>
      <dgm:spPr/>
      <dgm:t>
        <a:bodyPr/>
        <a:lstStyle/>
        <a:p>
          <a:endParaRPr lang="es-MX" sz="2000"/>
        </a:p>
      </dgm:t>
    </dgm:pt>
    <dgm:pt modelId="{870F8ED4-29B3-4731-B73D-8A1E42FC3111}">
      <dgm:prSet phldrT="[Texto]" custT="1"/>
      <dgm:spPr/>
      <dgm:t>
        <a:bodyPr/>
        <a:lstStyle/>
        <a:p>
          <a:r>
            <a:rPr lang="es-CL" sz="600" dirty="0"/>
            <a:t>PAICA</a:t>
          </a:r>
          <a:endParaRPr lang="es-MX" sz="600" dirty="0"/>
        </a:p>
      </dgm:t>
    </dgm:pt>
    <dgm:pt modelId="{4CE89719-F676-4150-828F-0B98A3BF76DD}" type="parTrans" cxnId="{E355CE08-4ED7-433B-BD9D-F0F4FCCC7D9D}">
      <dgm:prSet/>
      <dgm:spPr/>
      <dgm:t>
        <a:bodyPr/>
        <a:lstStyle/>
        <a:p>
          <a:endParaRPr lang="es-MX" sz="2000"/>
        </a:p>
      </dgm:t>
    </dgm:pt>
    <dgm:pt modelId="{E972A997-1B82-4190-B224-889D95950CDB}" type="sibTrans" cxnId="{E355CE08-4ED7-433B-BD9D-F0F4FCCC7D9D}">
      <dgm:prSet/>
      <dgm:spPr/>
      <dgm:t>
        <a:bodyPr/>
        <a:lstStyle/>
        <a:p>
          <a:endParaRPr lang="es-MX" sz="2000"/>
        </a:p>
      </dgm:t>
    </dgm:pt>
    <dgm:pt modelId="{319945D8-2D1D-4680-9839-7C31AB4467B8}">
      <dgm:prSet phldrT="[Texto]" custT="1"/>
      <dgm:spPr/>
      <dgm:t>
        <a:bodyPr/>
        <a:lstStyle/>
        <a:p>
          <a:r>
            <a:rPr lang="es-CL" sz="600" dirty="0"/>
            <a:t>SALA VALENZUELA</a:t>
          </a:r>
          <a:endParaRPr lang="es-MX" sz="600" dirty="0"/>
        </a:p>
      </dgm:t>
    </dgm:pt>
    <dgm:pt modelId="{827E4DFD-890A-4FD0-9229-321F8B034AF2}" type="parTrans" cxnId="{9C9B2C89-B7FD-40DA-A752-B17412FAD52C}">
      <dgm:prSet/>
      <dgm:spPr/>
      <dgm:t>
        <a:bodyPr/>
        <a:lstStyle/>
        <a:p>
          <a:endParaRPr lang="es-MX" sz="2000"/>
        </a:p>
      </dgm:t>
    </dgm:pt>
    <dgm:pt modelId="{58458B7B-ACAB-454B-BF51-734E1ED1E0D2}" type="sibTrans" cxnId="{9C9B2C89-B7FD-40DA-A752-B17412FAD52C}">
      <dgm:prSet/>
      <dgm:spPr/>
      <dgm:t>
        <a:bodyPr/>
        <a:lstStyle/>
        <a:p>
          <a:endParaRPr lang="es-MX" sz="2000"/>
        </a:p>
      </dgm:t>
    </dgm:pt>
    <dgm:pt modelId="{578B679B-EF65-4D49-9FF9-AF224DA2C8B5}">
      <dgm:prSet phldrT="[Texto]" custT="1"/>
      <dgm:spPr/>
      <dgm:t>
        <a:bodyPr/>
        <a:lstStyle/>
        <a:p>
          <a:r>
            <a:rPr lang="es-CL" sz="600" dirty="0"/>
            <a:t>SALA AZOCAR</a:t>
          </a:r>
          <a:endParaRPr lang="es-MX" sz="600" dirty="0"/>
        </a:p>
      </dgm:t>
    </dgm:pt>
    <dgm:pt modelId="{10D73F19-E949-448F-A643-056B862F6A09}" type="parTrans" cxnId="{6B8A3D6B-A577-43CB-8B1B-0DAAC9E90402}">
      <dgm:prSet/>
      <dgm:spPr/>
      <dgm:t>
        <a:bodyPr/>
        <a:lstStyle/>
        <a:p>
          <a:endParaRPr lang="es-MX" sz="2000"/>
        </a:p>
      </dgm:t>
    </dgm:pt>
    <dgm:pt modelId="{FE0E5848-9CDE-4900-80B0-9195C17DC2B4}" type="sibTrans" cxnId="{6B8A3D6B-A577-43CB-8B1B-0DAAC9E90402}">
      <dgm:prSet/>
      <dgm:spPr/>
      <dgm:t>
        <a:bodyPr/>
        <a:lstStyle/>
        <a:p>
          <a:endParaRPr lang="es-MX" sz="2000"/>
        </a:p>
      </dgm:t>
    </dgm:pt>
    <dgm:pt modelId="{38BD210F-BA0A-41C3-B216-96CE60098CF1}">
      <dgm:prSet phldrT="[Texto]" custT="1"/>
      <dgm:spPr/>
      <dgm:t>
        <a:bodyPr/>
        <a:lstStyle/>
        <a:p>
          <a:r>
            <a:rPr lang="es-CL" sz="600" dirty="0"/>
            <a:t>SALA INFANTO ADOLESCENTE</a:t>
          </a:r>
          <a:endParaRPr lang="es-MX" sz="600" dirty="0"/>
        </a:p>
      </dgm:t>
    </dgm:pt>
    <dgm:pt modelId="{4610DEEC-3E96-4557-BB1A-81B26B57C5A7}" type="parTrans" cxnId="{ED0F93EF-3B19-4153-99D3-3EC5C0C6319D}">
      <dgm:prSet/>
      <dgm:spPr/>
      <dgm:t>
        <a:bodyPr/>
        <a:lstStyle/>
        <a:p>
          <a:endParaRPr lang="es-MX" sz="2000"/>
        </a:p>
      </dgm:t>
    </dgm:pt>
    <dgm:pt modelId="{94ACECF3-B1D9-4306-8738-3ECC6687C635}" type="sibTrans" cxnId="{ED0F93EF-3B19-4153-99D3-3EC5C0C6319D}">
      <dgm:prSet/>
      <dgm:spPr/>
      <dgm:t>
        <a:bodyPr/>
        <a:lstStyle/>
        <a:p>
          <a:endParaRPr lang="es-MX" sz="2000"/>
        </a:p>
      </dgm:t>
    </dgm:pt>
    <dgm:pt modelId="{F5430BE7-115A-41FC-A849-5CEA9C18F017}">
      <dgm:prSet phldrT="[Texto]" custT="1"/>
      <dgm:spPr/>
      <dgm:t>
        <a:bodyPr/>
        <a:lstStyle/>
        <a:p>
          <a:r>
            <a:rPr lang="es-CL" sz="600" dirty="0"/>
            <a:t>SALA UCE</a:t>
          </a:r>
          <a:endParaRPr lang="es-MX" sz="600" dirty="0"/>
        </a:p>
      </dgm:t>
    </dgm:pt>
    <dgm:pt modelId="{CEB2BFBD-902C-46F2-AAB6-D08A4C3198B5}" type="parTrans" cxnId="{01298A09-2490-47A4-9EFF-96BA7DF804FB}">
      <dgm:prSet/>
      <dgm:spPr/>
      <dgm:t>
        <a:bodyPr/>
        <a:lstStyle/>
        <a:p>
          <a:endParaRPr lang="es-MX" sz="2000"/>
        </a:p>
      </dgm:t>
    </dgm:pt>
    <dgm:pt modelId="{F05F2018-5D83-4F19-B9A6-450BFA3C3739}" type="sibTrans" cxnId="{01298A09-2490-47A4-9EFF-96BA7DF804FB}">
      <dgm:prSet/>
      <dgm:spPr/>
      <dgm:t>
        <a:bodyPr/>
        <a:lstStyle/>
        <a:p>
          <a:endParaRPr lang="es-MX" sz="2000"/>
        </a:p>
      </dgm:t>
    </dgm:pt>
    <dgm:pt modelId="{C9D50BC7-D8FA-4862-BCC8-97B62CCC86F1}">
      <dgm:prSet phldrT="[Texto]" custT="1"/>
      <dgm:spPr/>
      <dgm:t>
        <a:bodyPr/>
        <a:lstStyle/>
        <a:p>
          <a:r>
            <a:rPr lang="es-CL" sz="600" dirty="0"/>
            <a:t>SALA UME</a:t>
          </a:r>
          <a:endParaRPr lang="es-MX" sz="600" dirty="0"/>
        </a:p>
      </dgm:t>
    </dgm:pt>
    <dgm:pt modelId="{1E08AB21-5467-455A-9E98-27E295E5489E}" type="parTrans" cxnId="{D04BBE4C-971C-49DB-8418-7972FD43793A}">
      <dgm:prSet/>
      <dgm:spPr/>
      <dgm:t>
        <a:bodyPr/>
        <a:lstStyle/>
        <a:p>
          <a:endParaRPr lang="es-MX" sz="2000"/>
        </a:p>
      </dgm:t>
    </dgm:pt>
    <dgm:pt modelId="{7DE52685-55FC-4DD7-B62F-74AE05EAB4E8}" type="sibTrans" cxnId="{D04BBE4C-971C-49DB-8418-7972FD43793A}">
      <dgm:prSet/>
      <dgm:spPr/>
      <dgm:t>
        <a:bodyPr/>
        <a:lstStyle/>
        <a:p>
          <a:endParaRPr lang="es-MX" sz="2000"/>
        </a:p>
      </dgm:t>
    </dgm:pt>
    <dgm:pt modelId="{29867B3F-CB3E-4C59-9E9E-84A50A3B07D1}">
      <dgm:prSet phldrT="[Texto]" custT="1"/>
      <dgm:spPr/>
      <dgm:t>
        <a:bodyPr/>
        <a:lstStyle/>
        <a:p>
          <a:r>
            <a:rPr lang="es-CL" sz="600" dirty="0"/>
            <a:t>UPFT</a:t>
          </a:r>
          <a:endParaRPr lang="es-MX" sz="600" dirty="0"/>
        </a:p>
      </dgm:t>
    </dgm:pt>
    <dgm:pt modelId="{00F90C86-A299-473A-93B3-428CE90CC3A3}" type="parTrans" cxnId="{43FA962A-6DCB-4F6E-8712-58783E654F5E}">
      <dgm:prSet/>
      <dgm:spPr/>
      <dgm:t>
        <a:bodyPr/>
        <a:lstStyle/>
        <a:p>
          <a:endParaRPr lang="es-MX" sz="2000"/>
        </a:p>
      </dgm:t>
    </dgm:pt>
    <dgm:pt modelId="{1468F3DD-8B87-4522-A582-326ABDCC8B9A}" type="sibTrans" cxnId="{43FA962A-6DCB-4F6E-8712-58783E654F5E}">
      <dgm:prSet/>
      <dgm:spPr/>
      <dgm:t>
        <a:bodyPr/>
        <a:lstStyle/>
        <a:p>
          <a:endParaRPr lang="es-MX" sz="2000"/>
        </a:p>
      </dgm:t>
    </dgm:pt>
    <dgm:pt modelId="{45ECA4BB-33A2-4B47-99EA-C93E182B82EE}">
      <dgm:prSet phldrT="[Texto]" custT="1"/>
      <dgm:spPr/>
      <dgm:t>
        <a:bodyPr/>
        <a:lstStyle/>
        <a:p>
          <a:r>
            <a:rPr lang="es-CL" sz="600" dirty="0"/>
            <a:t>ATENCIÓN ABIERTA</a:t>
          </a:r>
          <a:endParaRPr lang="es-MX" sz="600" dirty="0"/>
        </a:p>
      </dgm:t>
    </dgm:pt>
    <dgm:pt modelId="{0BA1197C-36C2-4832-B0B2-EAEAD9C9402A}" type="parTrans" cxnId="{1CA28FF9-5EA6-4F02-87A6-599877C2ADF9}">
      <dgm:prSet/>
      <dgm:spPr/>
      <dgm:t>
        <a:bodyPr/>
        <a:lstStyle/>
        <a:p>
          <a:endParaRPr lang="es-MX" sz="2000"/>
        </a:p>
      </dgm:t>
    </dgm:pt>
    <dgm:pt modelId="{F0BE71CD-74CF-4267-BEB5-5F9EA29CAA63}" type="sibTrans" cxnId="{1CA28FF9-5EA6-4F02-87A6-599877C2ADF9}">
      <dgm:prSet/>
      <dgm:spPr/>
      <dgm:t>
        <a:bodyPr/>
        <a:lstStyle/>
        <a:p>
          <a:endParaRPr lang="es-MX" sz="2000"/>
        </a:p>
      </dgm:t>
    </dgm:pt>
    <dgm:pt modelId="{DD5C0B12-C36C-4EA8-BB82-02C5A3602FE6}">
      <dgm:prSet phldrT="[Texto]" custT="1"/>
      <dgm:spPr/>
      <dgm:t>
        <a:bodyPr/>
        <a:lstStyle/>
        <a:p>
          <a:r>
            <a:rPr lang="es-CL" sz="600" dirty="0"/>
            <a:t>EU SUP VALENZUELA</a:t>
          </a:r>
          <a:endParaRPr lang="es-MX" sz="600" dirty="0"/>
        </a:p>
      </dgm:t>
    </dgm:pt>
    <dgm:pt modelId="{8C34197D-0B0B-4A8D-BB5C-FC577026BA56}" type="parTrans" cxnId="{76641A52-1DE5-431C-8808-76F64EA682F2}">
      <dgm:prSet/>
      <dgm:spPr/>
      <dgm:t>
        <a:bodyPr/>
        <a:lstStyle/>
        <a:p>
          <a:endParaRPr lang="es-MX" sz="2000"/>
        </a:p>
      </dgm:t>
    </dgm:pt>
    <dgm:pt modelId="{9C7E5D41-8A94-4E24-8ECB-BE20FBC14EE4}" type="sibTrans" cxnId="{76641A52-1DE5-431C-8808-76F64EA682F2}">
      <dgm:prSet/>
      <dgm:spPr/>
      <dgm:t>
        <a:bodyPr/>
        <a:lstStyle/>
        <a:p>
          <a:endParaRPr lang="es-MX" sz="2000"/>
        </a:p>
      </dgm:t>
    </dgm:pt>
    <dgm:pt modelId="{5AFE2841-C244-4212-A87A-56197D040D86}">
      <dgm:prSet phldrT="[Texto]" custT="1"/>
      <dgm:spPr/>
      <dgm:t>
        <a:bodyPr/>
        <a:lstStyle/>
        <a:p>
          <a:r>
            <a:rPr lang="es-CL" sz="600" dirty="0"/>
            <a:t>EU SUP AZOCAR</a:t>
          </a:r>
          <a:endParaRPr lang="es-MX" sz="600" dirty="0"/>
        </a:p>
      </dgm:t>
    </dgm:pt>
    <dgm:pt modelId="{A852BCE3-DB3F-4FC5-8CEE-18AB885B1ED4}" type="parTrans" cxnId="{4DF35C22-1E82-42B1-9B73-2011C094B184}">
      <dgm:prSet/>
      <dgm:spPr/>
      <dgm:t>
        <a:bodyPr/>
        <a:lstStyle/>
        <a:p>
          <a:endParaRPr lang="es-MX" sz="2000"/>
        </a:p>
      </dgm:t>
    </dgm:pt>
    <dgm:pt modelId="{DD95D660-DD4F-4356-87B9-ABCECA703142}" type="sibTrans" cxnId="{4DF35C22-1E82-42B1-9B73-2011C094B184}">
      <dgm:prSet/>
      <dgm:spPr/>
      <dgm:t>
        <a:bodyPr/>
        <a:lstStyle/>
        <a:p>
          <a:endParaRPr lang="es-MX" sz="2000"/>
        </a:p>
      </dgm:t>
    </dgm:pt>
    <dgm:pt modelId="{B9D3528C-CAE9-4524-B37D-22AE2E7C43D9}">
      <dgm:prSet phldrT="[Texto]" custT="1"/>
      <dgm:spPr/>
      <dgm:t>
        <a:bodyPr/>
        <a:lstStyle/>
        <a:p>
          <a:r>
            <a:rPr lang="es-CL" sz="600" dirty="0"/>
            <a:t>EU SUP INFANTO ADOLESCENTE</a:t>
          </a:r>
          <a:endParaRPr lang="es-MX" sz="600" dirty="0"/>
        </a:p>
      </dgm:t>
    </dgm:pt>
    <dgm:pt modelId="{837EB570-2C8B-40A3-A16D-C6EF9AFA7674}" type="parTrans" cxnId="{4573DFF6-7637-49F9-A1C1-E1E8999566EE}">
      <dgm:prSet/>
      <dgm:spPr/>
      <dgm:t>
        <a:bodyPr/>
        <a:lstStyle/>
        <a:p>
          <a:endParaRPr lang="es-MX" sz="2000"/>
        </a:p>
      </dgm:t>
    </dgm:pt>
    <dgm:pt modelId="{DD6E0B5D-1C4F-4D8D-B0C7-04E1E9FFA27E}" type="sibTrans" cxnId="{4573DFF6-7637-49F9-A1C1-E1E8999566EE}">
      <dgm:prSet/>
      <dgm:spPr/>
      <dgm:t>
        <a:bodyPr/>
        <a:lstStyle/>
        <a:p>
          <a:endParaRPr lang="es-MX" sz="2000"/>
        </a:p>
      </dgm:t>
    </dgm:pt>
    <dgm:pt modelId="{482A7724-B582-4965-BDDA-CA7E1426F3F4}">
      <dgm:prSet phldrT="[Texto]" custT="1"/>
      <dgm:spPr/>
      <dgm:t>
        <a:bodyPr/>
        <a:lstStyle/>
        <a:p>
          <a:r>
            <a:rPr lang="es-CL" sz="600" dirty="0"/>
            <a:t>EU SUP UCE</a:t>
          </a:r>
          <a:endParaRPr lang="es-MX" sz="600" dirty="0"/>
        </a:p>
      </dgm:t>
    </dgm:pt>
    <dgm:pt modelId="{E9091B1B-8876-422B-8CF8-77FA4F64F6C6}" type="parTrans" cxnId="{672EAD51-D142-400F-A748-F95720F2DE73}">
      <dgm:prSet/>
      <dgm:spPr/>
      <dgm:t>
        <a:bodyPr/>
        <a:lstStyle/>
        <a:p>
          <a:endParaRPr lang="es-MX" sz="2000"/>
        </a:p>
      </dgm:t>
    </dgm:pt>
    <dgm:pt modelId="{FED305F1-5CC9-4ACF-9619-FC33B51519D0}" type="sibTrans" cxnId="{672EAD51-D142-400F-A748-F95720F2DE73}">
      <dgm:prSet/>
      <dgm:spPr/>
      <dgm:t>
        <a:bodyPr/>
        <a:lstStyle/>
        <a:p>
          <a:endParaRPr lang="es-MX" sz="2000"/>
        </a:p>
      </dgm:t>
    </dgm:pt>
    <dgm:pt modelId="{819747EC-4446-4661-8580-E08A2E5D6385}">
      <dgm:prSet phldrT="[Texto]" custT="1"/>
      <dgm:spPr/>
      <dgm:t>
        <a:bodyPr/>
        <a:lstStyle/>
        <a:p>
          <a:r>
            <a:rPr lang="es-CL" sz="600" dirty="0"/>
            <a:t>EU SUP UME</a:t>
          </a:r>
          <a:endParaRPr lang="es-MX" sz="600" dirty="0"/>
        </a:p>
      </dgm:t>
    </dgm:pt>
    <dgm:pt modelId="{F9D7899B-B383-49D1-85C4-1A459E10AAE1}" type="parTrans" cxnId="{D39A66BC-9ECE-4D48-BF67-558526B402F2}">
      <dgm:prSet/>
      <dgm:spPr/>
      <dgm:t>
        <a:bodyPr/>
        <a:lstStyle/>
        <a:p>
          <a:endParaRPr lang="es-MX" sz="2000"/>
        </a:p>
      </dgm:t>
    </dgm:pt>
    <dgm:pt modelId="{C83C3A1F-292F-4C1E-BF6C-9084F0F68714}" type="sibTrans" cxnId="{D39A66BC-9ECE-4D48-BF67-558526B402F2}">
      <dgm:prSet/>
      <dgm:spPr/>
      <dgm:t>
        <a:bodyPr/>
        <a:lstStyle/>
        <a:p>
          <a:endParaRPr lang="es-MX" sz="2000"/>
        </a:p>
      </dgm:t>
    </dgm:pt>
    <dgm:pt modelId="{A28A3DC7-9495-443E-9EBA-18FAFD81315C}">
      <dgm:prSet phldrT="[Texto]" custT="1"/>
      <dgm:spPr/>
      <dgm:t>
        <a:bodyPr/>
        <a:lstStyle/>
        <a:p>
          <a:r>
            <a:rPr lang="es-CL" sz="600" dirty="0"/>
            <a:t>EU SUP UPFT</a:t>
          </a:r>
          <a:endParaRPr lang="es-MX" sz="600" dirty="0"/>
        </a:p>
      </dgm:t>
    </dgm:pt>
    <dgm:pt modelId="{E2CC9AC7-D319-436E-9142-123A45BD2232}" type="parTrans" cxnId="{C4B1D8A2-B01F-40B8-A339-71D891AFFCE5}">
      <dgm:prSet/>
      <dgm:spPr/>
      <dgm:t>
        <a:bodyPr/>
        <a:lstStyle/>
        <a:p>
          <a:endParaRPr lang="es-MX" sz="2000"/>
        </a:p>
      </dgm:t>
    </dgm:pt>
    <dgm:pt modelId="{6F85776E-CB8E-4C89-9A27-B1F752583005}" type="sibTrans" cxnId="{C4B1D8A2-B01F-40B8-A339-71D891AFFCE5}">
      <dgm:prSet/>
      <dgm:spPr/>
      <dgm:t>
        <a:bodyPr/>
        <a:lstStyle/>
        <a:p>
          <a:endParaRPr lang="es-MX" sz="2000"/>
        </a:p>
      </dgm:t>
    </dgm:pt>
    <dgm:pt modelId="{56C7549B-E7C2-483E-846A-30488650496B}">
      <dgm:prSet phldrT="[Texto]" custT="1"/>
      <dgm:spPr/>
      <dgm:t>
        <a:bodyPr/>
        <a:lstStyle/>
        <a:p>
          <a:r>
            <a:rPr lang="es-CL" sz="600" dirty="0"/>
            <a:t>COORDINACIÓN ATENCIÓN ABIERTA</a:t>
          </a:r>
          <a:endParaRPr lang="es-MX" sz="600" dirty="0"/>
        </a:p>
      </dgm:t>
    </dgm:pt>
    <dgm:pt modelId="{CD2C4851-0B6D-4FBE-BDFE-D7B1AAC1E14B}" type="parTrans" cxnId="{531841C9-00CD-4D26-8365-60B48EABAC02}">
      <dgm:prSet/>
      <dgm:spPr/>
      <dgm:t>
        <a:bodyPr/>
        <a:lstStyle/>
        <a:p>
          <a:endParaRPr lang="es-MX" sz="2000"/>
        </a:p>
      </dgm:t>
    </dgm:pt>
    <dgm:pt modelId="{FDE2BFE2-9C07-4258-B1F0-C1E4824B34E1}" type="sibTrans" cxnId="{531841C9-00CD-4D26-8365-60B48EABAC02}">
      <dgm:prSet/>
      <dgm:spPr/>
      <dgm:t>
        <a:bodyPr/>
        <a:lstStyle/>
        <a:p>
          <a:endParaRPr lang="es-MX" sz="2000"/>
        </a:p>
      </dgm:t>
    </dgm:pt>
    <dgm:pt modelId="{70A1F19C-10FB-4D59-9B9E-94B6168F5660}">
      <dgm:prSet phldrT="[Texto]" custT="1"/>
      <dgm:spPr/>
      <dgm:t>
        <a:bodyPr/>
        <a:lstStyle/>
        <a:p>
          <a:r>
            <a:rPr lang="es-CL" sz="600" dirty="0"/>
            <a:t>INFANTO JUVENIL AMBULATORIA</a:t>
          </a:r>
          <a:endParaRPr lang="es-MX" sz="600" dirty="0"/>
        </a:p>
      </dgm:t>
    </dgm:pt>
    <dgm:pt modelId="{294D2DFB-0F91-4672-87AC-746D73FB49B7}" type="parTrans" cxnId="{ED2D7F9D-3F8E-4884-AD2F-A4497DAA9691}">
      <dgm:prSet/>
      <dgm:spPr/>
      <dgm:t>
        <a:bodyPr/>
        <a:lstStyle/>
        <a:p>
          <a:endParaRPr lang="es-MX" sz="2000"/>
        </a:p>
      </dgm:t>
    </dgm:pt>
    <dgm:pt modelId="{1BCC8B0E-0042-475E-ADC8-3F596332A16D}" type="sibTrans" cxnId="{ED2D7F9D-3F8E-4884-AD2F-A4497DAA9691}">
      <dgm:prSet/>
      <dgm:spPr/>
      <dgm:t>
        <a:bodyPr/>
        <a:lstStyle/>
        <a:p>
          <a:endParaRPr lang="es-MX" sz="2000"/>
        </a:p>
      </dgm:t>
    </dgm:pt>
    <dgm:pt modelId="{15CBC120-8274-4D49-A2D5-6A4E5CFE8336}">
      <dgm:prSet phldrT="[Texto]" custT="1"/>
      <dgm:spPr/>
      <dgm:t>
        <a:bodyPr/>
        <a:lstStyle/>
        <a:p>
          <a:r>
            <a:rPr lang="es-CL" sz="600" dirty="0"/>
            <a:t>POLICLÍNICO</a:t>
          </a:r>
          <a:endParaRPr lang="es-MX" sz="600" dirty="0"/>
        </a:p>
      </dgm:t>
    </dgm:pt>
    <dgm:pt modelId="{6E09B39B-06CA-445A-9C21-BC2970C4EF36}" type="parTrans" cxnId="{53F3D2B9-BAE2-429B-833F-B85CE8E73F08}">
      <dgm:prSet/>
      <dgm:spPr/>
      <dgm:t>
        <a:bodyPr/>
        <a:lstStyle/>
        <a:p>
          <a:endParaRPr lang="es-MX" sz="2000"/>
        </a:p>
      </dgm:t>
    </dgm:pt>
    <dgm:pt modelId="{0C58A148-5AC6-47B0-92C2-33905396FDB9}" type="sibTrans" cxnId="{53F3D2B9-BAE2-429B-833F-B85CE8E73F08}">
      <dgm:prSet/>
      <dgm:spPr/>
      <dgm:t>
        <a:bodyPr/>
        <a:lstStyle/>
        <a:p>
          <a:endParaRPr lang="es-MX" sz="2000"/>
        </a:p>
      </dgm:t>
    </dgm:pt>
    <dgm:pt modelId="{600E8A06-B229-4DA0-BF28-5074BFF3FEC4}">
      <dgm:prSet phldrT="[Texto]" custT="1"/>
      <dgm:spPr/>
      <dgm:t>
        <a:bodyPr/>
        <a:lstStyle/>
        <a:p>
          <a:r>
            <a:rPr lang="es-CL" sz="600" dirty="0"/>
            <a:t>HOSPITAL DIURNO TPS</a:t>
          </a:r>
          <a:endParaRPr lang="es-MX" sz="600" dirty="0"/>
        </a:p>
      </dgm:t>
    </dgm:pt>
    <dgm:pt modelId="{3071A096-2454-490D-A6E3-0F5BCDD25A52}" type="parTrans" cxnId="{FC50E6C2-4CED-4C7E-8267-FBA503E681F4}">
      <dgm:prSet/>
      <dgm:spPr/>
      <dgm:t>
        <a:bodyPr/>
        <a:lstStyle/>
        <a:p>
          <a:endParaRPr lang="es-MX" sz="2000"/>
        </a:p>
      </dgm:t>
    </dgm:pt>
    <dgm:pt modelId="{B474DB80-3DA5-4684-A91A-9CFFFC9C3039}" type="sibTrans" cxnId="{FC50E6C2-4CED-4C7E-8267-FBA503E681F4}">
      <dgm:prSet/>
      <dgm:spPr/>
      <dgm:t>
        <a:bodyPr/>
        <a:lstStyle/>
        <a:p>
          <a:endParaRPr lang="es-MX" sz="2000"/>
        </a:p>
      </dgm:t>
    </dgm:pt>
    <dgm:pt modelId="{E697F0B4-5940-4C09-A331-C041D0386D72}">
      <dgm:prSet phldrT="[Texto]" custT="1"/>
      <dgm:spPr/>
      <dgm:t>
        <a:bodyPr/>
        <a:lstStyle/>
        <a:p>
          <a:r>
            <a:rPr lang="es-CL" sz="600" dirty="0"/>
            <a:t>CONTABILIDAD</a:t>
          </a:r>
          <a:endParaRPr lang="es-MX" sz="600" dirty="0"/>
        </a:p>
      </dgm:t>
    </dgm:pt>
    <dgm:pt modelId="{5C229545-D829-490D-A2DD-760205BC8AA6}" type="parTrans" cxnId="{04CD57F8-83CC-4082-B835-C1C3AD08F30E}">
      <dgm:prSet/>
      <dgm:spPr/>
      <dgm:t>
        <a:bodyPr/>
        <a:lstStyle/>
        <a:p>
          <a:endParaRPr lang="es-MX" sz="2000"/>
        </a:p>
      </dgm:t>
    </dgm:pt>
    <dgm:pt modelId="{5ABBEA28-07EF-4C48-8F0D-3C68732CAD31}" type="sibTrans" cxnId="{04CD57F8-83CC-4082-B835-C1C3AD08F30E}">
      <dgm:prSet/>
      <dgm:spPr/>
      <dgm:t>
        <a:bodyPr/>
        <a:lstStyle/>
        <a:p>
          <a:endParaRPr lang="es-MX" sz="2000"/>
        </a:p>
      </dgm:t>
    </dgm:pt>
    <dgm:pt modelId="{090F2D42-0713-481B-83C6-9F712257B435}">
      <dgm:prSet phldrT="[Texto]" custT="1"/>
      <dgm:spPr/>
      <dgm:t>
        <a:bodyPr/>
        <a:lstStyle/>
        <a:p>
          <a:r>
            <a:rPr lang="es-CL" sz="600" dirty="0"/>
            <a:t>ABASTECIMIENTO</a:t>
          </a:r>
          <a:endParaRPr lang="es-MX" sz="600" dirty="0"/>
        </a:p>
      </dgm:t>
    </dgm:pt>
    <dgm:pt modelId="{65E9DB95-1A9B-435C-A40D-27708DFD47FB}" type="parTrans" cxnId="{8CAD7F64-CBA7-4A79-9359-4E0F0A8BDF07}">
      <dgm:prSet/>
      <dgm:spPr/>
      <dgm:t>
        <a:bodyPr/>
        <a:lstStyle/>
        <a:p>
          <a:endParaRPr lang="es-MX" sz="2000"/>
        </a:p>
      </dgm:t>
    </dgm:pt>
    <dgm:pt modelId="{A33E7247-3FC1-4AFB-87E0-69575152717D}" type="sibTrans" cxnId="{8CAD7F64-CBA7-4A79-9359-4E0F0A8BDF07}">
      <dgm:prSet/>
      <dgm:spPr/>
      <dgm:t>
        <a:bodyPr/>
        <a:lstStyle/>
        <a:p>
          <a:endParaRPr lang="es-MX" sz="2000"/>
        </a:p>
      </dgm:t>
    </dgm:pt>
    <dgm:pt modelId="{68D26017-06A6-42CE-A637-C0AA75F37972}">
      <dgm:prSet phldrT="[Texto]" custT="1"/>
      <dgm:spPr/>
      <dgm:t>
        <a:bodyPr/>
        <a:lstStyle/>
        <a:p>
          <a:r>
            <a:rPr lang="es-CL" sz="600" dirty="0"/>
            <a:t>ALIMENTACIÓN</a:t>
          </a:r>
          <a:endParaRPr lang="es-MX" sz="600" dirty="0"/>
        </a:p>
      </dgm:t>
    </dgm:pt>
    <dgm:pt modelId="{EEA196E9-0D7C-41A2-937B-73EBAB3F4AFA}" type="parTrans" cxnId="{77A2A42C-FC81-4829-9537-808526AA0D7B}">
      <dgm:prSet/>
      <dgm:spPr/>
      <dgm:t>
        <a:bodyPr/>
        <a:lstStyle/>
        <a:p>
          <a:endParaRPr lang="es-MX" sz="2000"/>
        </a:p>
      </dgm:t>
    </dgm:pt>
    <dgm:pt modelId="{E518A64B-5112-43AA-BE4B-30DFBB9F4B90}" type="sibTrans" cxnId="{77A2A42C-FC81-4829-9537-808526AA0D7B}">
      <dgm:prSet/>
      <dgm:spPr/>
      <dgm:t>
        <a:bodyPr/>
        <a:lstStyle/>
        <a:p>
          <a:endParaRPr lang="es-MX" sz="2000"/>
        </a:p>
      </dgm:t>
    </dgm:pt>
    <dgm:pt modelId="{AF8593EF-EFF0-4527-A69E-FFD73728FFB9}">
      <dgm:prSet phldrT="[Texto]" custT="1"/>
      <dgm:spPr/>
      <dgm:t>
        <a:bodyPr/>
        <a:lstStyle/>
        <a:p>
          <a:r>
            <a:rPr lang="es-CL" sz="600" dirty="0"/>
            <a:t>INFORMÁTICA</a:t>
          </a:r>
          <a:endParaRPr lang="es-MX" sz="600" dirty="0"/>
        </a:p>
      </dgm:t>
    </dgm:pt>
    <dgm:pt modelId="{26667288-DD44-4CF4-A756-654F346D7D57}" type="parTrans" cxnId="{B4C4C564-0730-4E32-9782-36F845CC02B2}">
      <dgm:prSet/>
      <dgm:spPr/>
      <dgm:t>
        <a:bodyPr/>
        <a:lstStyle/>
        <a:p>
          <a:endParaRPr lang="es-MX" sz="2000"/>
        </a:p>
      </dgm:t>
    </dgm:pt>
    <dgm:pt modelId="{D9BC9F7B-CF4E-4CEC-8C9F-34768A5DA0D5}" type="sibTrans" cxnId="{B4C4C564-0730-4E32-9782-36F845CC02B2}">
      <dgm:prSet/>
      <dgm:spPr/>
      <dgm:t>
        <a:bodyPr/>
        <a:lstStyle/>
        <a:p>
          <a:endParaRPr lang="es-MX" sz="2000"/>
        </a:p>
      </dgm:t>
    </dgm:pt>
    <dgm:pt modelId="{75A7EFAC-ACD1-43EF-9C4F-A41FF7295B51}">
      <dgm:prSet phldrT="[Texto]" custT="1"/>
      <dgm:spPr/>
      <dgm:t>
        <a:bodyPr/>
        <a:lstStyle/>
        <a:p>
          <a:r>
            <a:rPr lang="es-CL" sz="600" dirty="0"/>
            <a:t>SERVICIOS GENERALES</a:t>
          </a:r>
          <a:endParaRPr lang="es-MX" sz="600" dirty="0"/>
        </a:p>
      </dgm:t>
    </dgm:pt>
    <dgm:pt modelId="{8F790499-D917-4989-9AF0-319C15635437}" type="parTrans" cxnId="{97FE4A94-8F2C-4CC2-AB79-96FFF2556E62}">
      <dgm:prSet/>
      <dgm:spPr/>
      <dgm:t>
        <a:bodyPr/>
        <a:lstStyle/>
        <a:p>
          <a:endParaRPr lang="es-MX" sz="2000"/>
        </a:p>
      </dgm:t>
    </dgm:pt>
    <dgm:pt modelId="{7283F886-CCEE-4B27-AEB6-443FAF651A71}" type="sibTrans" cxnId="{97FE4A94-8F2C-4CC2-AB79-96FFF2556E62}">
      <dgm:prSet/>
      <dgm:spPr/>
      <dgm:t>
        <a:bodyPr/>
        <a:lstStyle/>
        <a:p>
          <a:endParaRPr lang="es-MX" sz="2000"/>
        </a:p>
      </dgm:t>
    </dgm:pt>
    <dgm:pt modelId="{21084000-BD3B-4B9E-B09D-A54D9C970499}">
      <dgm:prSet phldrT="[Texto]" custT="1"/>
      <dgm:spPr/>
      <dgm:t>
        <a:bodyPr/>
        <a:lstStyle/>
        <a:p>
          <a:r>
            <a:rPr lang="es-CL" sz="600" dirty="0"/>
            <a:t>PREVENCIÓN DE RIESGOS</a:t>
          </a:r>
          <a:endParaRPr lang="es-MX" sz="600" dirty="0"/>
        </a:p>
      </dgm:t>
    </dgm:pt>
    <dgm:pt modelId="{9EBBB371-3402-4F2D-A6D7-40346F073899}" type="parTrans" cxnId="{6B725828-3221-49CD-BB83-5CC4A932A698}">
      <dgm:prSet/>
      <dgm:spPr/>
      <dgm:t>
        <a:bodyPr/>
        <a:lstStyle/>
        <a:p>
          <a:endParaRPr lang="es-MX" sz="2000"/>
        </a:p>
      </dgm:t>
    </dgm:pt>
    <dgm:pt modelId="{1CEC354A-B563-439E-9900-75DBC809A9BA}" type="sibTrans" cxnId="{6B725828-3221-49CD-BB83-5CC4A932A698}">
      <dgm:prSet/>
      <dgm:spPr/>
      <dgm:t>
        <a:bodyPr/>
        <a:lstStyle/>
        <a:p>
          <a:endParaRPr lang="es-MX" sz="2000"/>
        </a:p>
      </dgm:t>
    </dgm:pt>
    <dgm:pt modelId="{119B52A1-65A2-4274-897F-55FB796D77F9}">
      <dgm:prSet phldrT="[Texto]" custT="1"/>
      <dgm:spPr/>
      <dgm:t>
        <a:bodyPr/>
        <a:lstStyle/>
        <a:p>
          <a:r>
            <a:rPr lang="es-CL" sz="600" dirty="0"/>
            <a:t>GESTIÓN AMBIENTAL</a:t>
          </a:r>
          <a:endParaRPr lang="es-MX" sz="600" dirty="0"/>
        </a:p>
      </dgm:t>
    </dgm:pt>
    <dgm:pt modelId="{46E48ACF-6C99-4EDC-B84E-A04EF29581E1}" type="parTrans" cxnId="{4D251CC2-246D-4E25-848B-4A672E233570}">
      <dgm:prSet/>
      <dgm:spPr/>
      <dgm:t>
        <a:bodyPr/>
        <a:lstStyle/>
        <a:p>
          <a:endParaRPr lang="es-MX" sz="2000"/>
        </a:p>
      </dgm:t>
    </dgm:pt>
    <dgm:pt modelId="{955BBC4E-ED21-495C-9704-7BF8138DD4F8}" type="sibTrans" cxnId="{4D251CC2-246D-4E25-848B-4A672E233570}">
      <dgm:prSet/>
      <dgm:spPr/>
      <dgm:t>
        <a:bodyPr/>
        <a:lstStyle/>
        <a:p>
          <a:endParaRPr lang="es-MX" sz="2000"/>
        </a:p>
      </dgm:t>
    </dgm:pt>
    <dgm:pt modelId="{45925A2A-296D-4ABC-B901-C577A6A5796F}">
      <dgm:prSet phldrT="[Texto]" custT="1"/>
      <dgm:spPr/>
      <dgm:t>
        <a:bodyPr/>
        <a:lstStyle/>
        <a:p>
          <a:r>
            <a:rPr lang="es-CL" sz="600" dirty="0"/>
            <a:t>PERSONAL</a:t>
          </a:r>
          <a:endParaRPr lang="es-MX" sz="600" dirty="0"/>
        </a:p>
      </dgm:t>
    </dgm:pt>
    <dgm:pt modelId="{59CD1082-709E-481E-8E9D-88569B16678F}" type="parTrans" cxnId="{80896456-6EDB-4287-AAFA-131A5202ED66}">
      <dgm:prSet/>
      <dgm:spPr/>
      <dgm:t>
        <a:bodyPr/>
        <a:lstStyle/>
        <a:p>
          <a:endParaRPr lang="es-MX" sz="2000"/>
        </a:p>
      </dgm:t>
    </dgm:pt>
    <dgm:pt modelId="{076EB646-E179-42A9-AEA5-013DDB725A49}" type="sibTrans" cxnId="{80896456-6EDB-4287-AAFA-131A5202ED66}">
      <dgm:prSet/>
      <dgm:spPr/>
      <dgm:t>
        <a:bodyPr/>
        <a:lstStyle/>
        <a:p>
          <a:endParaRPr lang="es-MX" sz="2000"/>
        </a:p>
      </dgm:t>
    </dgm:pt>
    <dgm:pt modelId="{34FDF4FA-78FF-4307-B7C7-15B225B88500}">
      <dgm:prSet phldrT="[Texto]" custT="1"/>
      <dgm:spPr/>
      <dgm:t>
        <a:bodyPr/>
        <a:lstStyle/>
        <a:p>
          <a:r>
            <a:rPr lang="es-CL" sz="600" dirty="0"/>
            <a:t>DESARROLLO ORGANIZACIONAL</a:t>
          </a:r>
          <a:endParaRPr lang="es-MX" sz="600" dirty="0"/>
        </a:p>
      </dgm:t>
    </dgm:pt>
    <dgm:pt modelId="{D14C6CC5-7573-4ECB-A633-10DCEEBC3416}" type="parTrans" cxnId="{C3E06F2C-D1E8-4D57-9904-394A12739BC4}">
      <dgm:prSet/>
      <dgm:spPr/>
      <dgm:t>
        <a:bodyPr/>
        <a:lstStyle/>
        <a:p>
          <a:endParaRPr lang="es-MX" sz="2000"/>
        </a:p>
      </dgm:t>
    </dgm:pt>
    <dgm:pt modelId="{C99BB279-0CFA-4E59-9DDC-A4BD9D6DEC63}" type="sibTrans" cxnId="{C3E06F2C-D1E8-4D57-9904-394A12739BC4}">
      <dgm:prSet/>
      <dgm:spPr/>
      <dgm:t>
        <a:bodyPr/>
        <a:lstStyle/>
        <a:p>
          <a:endParaRPr lang="es-MX" sz="2000"/>
        </a:p>
      </dgm:t>
    </dgm:pt>
    <dgm:pt modelId="{FF25CC04-B7BF-45E9-91DF-CE88E7A19361}">
      <dgm:prSet phldrT="[Texto]" custT="1"/>
      <dgm:spPr/>
      <dgm:t>
        <a:bodyPr/>
        <a:lstStyle/>
        <a:p>
          <a:r>
            <a:rPr lang="es-CL" sz="600" dirty="0"/>
            <a:t>CALIDAD DE VIDA</a:t>
          </a:r>
          <a:endParaRPr lang="es-MX" sz="600" dirty="0"/>
        </a:p>
      </dgm:t>
    </dgm:pt>
    <dgm:pt modelId="{14BCE07E-BC6E-4278-BAE5-3D50122EFF50}" type="parTrans" cxnId="{CFA5511D-A215-4052-9933-38772DF39D95}">
      <dgm:prSet/>
      <dgm:spPr/>
      <dgm:t>
        <a:bodyPr/>
        <a:lstStyle/>
        <a:p>
          <a:endParaRPr lang="es-MX" sz="2000"/>
        </a:p>
      </dgm:t>
    </dgm:pt>
    <dgm:pt modelId="{E5521BD8-12C7-4AB5-B1CE-F2C2D6B31279}" type="sibTrans" cxnId="{CFA5511D-A215-4052-9933-38772DF39D95}">
      <dgm:prSet/>
      <dgm:spPr/>
      <dgm:t>
        <a:bodyPr/>
        <a:lstStyle/>
        <a:p>
          <a:endParaRPr lang="es-MX" sz="2000"/>
        </a:p>
      </dgm:t>
    </dgm:pt>
    <dgm:pt modelId="{D51A1F49-B831-47DB-A05B-F08CA8B305D9}">
      <dgm:prSet phldrT="[Texto]" custT="1"/>
      <dgm:spPr/>
      <dgm:t>
        <a:bodyPr/>
        <a:lstStyle/>
        <a:p>
          <a:r>
            <a:rPr lang="es-CL" sz="600" dirty="0"/>
            <a:t>CAPACITACIÓN</a:t>
          </a:r>
          <a:endParaRPr lang="es-MX" sz="600" dirty="0"/>
        </a:p>
      </dgm:t>
    </dgm:pt>
    <dgm:pt modelId="{5EF5A0FA-BBAD-481D-8E60-49EE439439A9}" type="parTrans" cxnId="{FD238B70-6215-4C36-90E2-0884E57EE325}">
      <dgm:prSet/>
      <dgm:spPr/>
      <dgm:t>
        <a:bodyPr/>
        <a:lstStyle/>
        <a:p>
          <a:endParaRPr lang="es-MX" sz="2000"/>
        </a:p>
      </dgm:t>
    </dgm:pt>
    <dgm:pt modelId="{DBBF4520-6EAA-4636-B390-FDC18374B0A7}" type="sibTrans" cxnId="{FD238B70-6215-4C36-90E2-0884E57EE325}">
      <dgm:prSet/>
      <dgm:spPr/>
      <dgm:t>
        <a:bodyPr/>
        <a:lstStyle/>
        <a:p>
          <a:endParaRPr lang="es-MX" sz="2000"/>
        </a:p>
      </dgm:t>
    </dgm:pt>
    <dgm:pt modelId="{D986A6A0-243C-4881-B3A3-1C9A0ADD390F}">
      <dgm:prSet phldrT="[Texto]" custT="1"/>
      <dgm:spPr/>
      <dgm:t>
        <a:bodyPr/>
        <a:lstStyle/>
        <a:p>
          <a:r>
            <a:rPr lang="es-CL" sz="600" dirty="0"/>
            <a:t>JARDIN INFANTIL</a:t>
          </a:r>
          <a:endParaRPr lang="es-MX" sz="600" dirty="0"/>
        </a:p>
      </dgm:t>
    </dgm:pt>
    <dgm:pt modelId="{D6CDB1A7-A3B9-4E02-A8F0-30C567C417D3}" type="parTrans" cxnId="{F7F27478-9E97-4B88-BDCD-EA108BB6D730}">
      <dgm:prSet/>
      <dgm:spPr/>
      <dgm:t>
        <a:bodyPr/>
        <a:lstStyle/>
        <a:p>
          <a:endParaRPr lang="es-MX" sz="2000"/>
        </a:p>
      </dgm:t>
    </dgm:pt>
    <dgm:pt modelId="{7BBEC43A-1C66-4AD2-B487-D9B0117F0C73}" type="sibTrans" cxnId="{F7F27478-9E97-4B88-BDCD-EA108BB6D730}">
      <dgm:prSet/>
      <dgm:spPr/>
      <dgm:t>
        <a:bodyPr/>
        <a:lstStyle/>
        <a:p>
          <a:endParaRPr lang="es-MX" sz="2000"/>
        </a:p>
      </dgm:t>
    </dgm:pt>
    <dgm:pt modelId="{48B07772-AE54-49F2-9B46-0EBB2BDAED12}">
      <dgm:prSet phldrT="[Texto]" custT="1"/>
      <dgm:spPr/>
      <dgm:t>
        <a:bodyPr/>
        <a:lstStyle/>
        <a:p>
          <a:r>
            <a:rPr lang="es-CL" sz="600" dirty="0"/>
            <a:t>FARMACIA</a:t>
          </a:r>
          <a:endParaRPr lang="es-MX" sz="600" dirty="0"/>
        </a:p>
      </dgm:t>
    </dgm:pt>
    <dgm:pt modelId="{90A2E05C-7EDB-4E72-997B-FC4610039BA6}" type="parTrans" cxnId="{BF0C1885-AE8F-473E-BAB9-AA03DA5D7391}">
      <dgm:prSet/>
      <dgm:spPr/>
      <dgm:t>
        <a:bodyPr/>
        <a:lstStyle/>
        <a:p>
          <a:endParaRPr lang="es-MX" sz="1800"/>
        </a:p>
      </dgm:t>
    </dgm:pt>
    <dgm:pt modelId="{9547E59B-8753-4D6B-B310-5AC1BFE53E95}" type="sibTrans" cxnId="{BF0C1885-AE8F-473E-BAB9-AA03DA5D7391}">
      <dgm:prSet/>
      <dgm:spPr/>
      <dgm:t>
        <a:bodyPr/>
        <a:lstStyle/>
        <a:p>
          <a:endParaRPr lang="es-MX" sz="1800"/>
        </a:p>
      </dgm:t>
    </dgm:pt>
    <dgm:pt modelId="{88E8B606-1F8A-4BEF-9975-1A96EF975E14}">
      <dgm:prSet phldrT="[Texto]" custT="1"/>
      <dgm:spPr/>
      <dgm:t>
        <a:bodyPr/>
        <a:lstStyle/>
        <a:p>
          <a:r>
            <a:rPr lang="es-CL" sz="600" dirty="0"/>
            <a:t>SOME</a:t>
          </a:r>
          <a:endParaRPr lang="es-MX" sz="600" dirty="0"/>
        </a:p>
      </dgm:t>
    </dgm:pt>
    <dgm:pt modelId="{5FA57933-3D0E-43AB-9950-9F914BF7C997}" type="parTrans" cxnId="{63A70D03-5D20-44A4-B624-6819ACE27A80}">
      <dgm:prSet/>
      <dgm:spPr/>
      <dgm:t>
        <a:bodyPr/>
        <a:lstStyle/>
        <a:p>
          <a:endParaRPr lang="es-MX" sz="1800"/>
        </a:p>
      </dgm:t>
    </dgm:pt>
    <dgm:pt modelId="{53065A20-F26D-4EFE-8475-08817D72D287}" type="sibTrans" cxnId="{63A70D03-5D20-44A4-B624-6819ACE27A80}">
      <dgm:prSet/>
      <dgm:spPr/>
      <dgm:t>
        <a:bodyPr/>
        <a:lstStyle/>
        <a:p>
          <a:endParaRPr lang="es-MX" sz="1800"/>
        </a:p>
      </dgm:t>
    </dgm:pt>
    <dgm:pt modelId="{5E0F66E5-048D-4074-B8BB-8D7AE849BBC7}">
      <dgm:prSet phldrT="[Texto]" custT="1"/>
      <dgm:spPr/>
      <dgm:t>
        <a:bodyPr/>
        <a:lstStyle/>
        <a:p>
          <a:r>
            <a:rPr lang="es-CL" sz="600" dirty="0"/>
            <a:t>GESTIÓN CAMAS</a:t>
          </a:r>
          <a:endParaRPr lang="es-MX" sz="600" dirty="0"/>
        </a:p>
      </dgm:t>
    </dgm:pt>
    <dgm:pt modelId="{6A73758C-4A6A-4DDB-8430-28AA1C44E262}" type="parTrans" cxnId="{4CFDFBE3-EDAB-4F5F-9572-7CEAD2D2D4E2}">
      <dgm:prSet/>
      <dgm:spPr/>
      <dgm:t>
        <a:bodyPr/>
        <a:lstStyle/>
        <a:p>
          <a:endParaRPr lang="es-MX" sz="1800"/>
        </a:p>
      </dgm:t>
    </dgm:pt>
    <dgm:pt modelId="{CDE44619-4B2D-4FB8-A9C0-942489234D52}" type="sibTrans" cxnId="{4CFDFBE3-EDAB-4F5F-9572-7CEAD2D2D4E2}">
      <dgm:prSet/>
      <dgm:spPr/>
      <dgm:t>
        <a:bodyPr/>
        <a:lstStyle/>
        <a:p>
          <a:endParaRPr lang="es-MX" sz="1800"/>
        </a:p>
      </dgm:t>
    </dgm:pt>
    <dgm:pt modelId="{5D9ECAD9-E145-4EA4-85BC-2F4976161D7E}">
      <dgm:prSet phldrT="[Texto]" custT="1"/>
      <dgm:spPr/>
      <dgm:t>
        <a:bodyPr/>
        <a:lstStyle/>
        <a:p>
          <a:r>
            <a:rPr lang="es-CL" sz="600" dirty="0"/>
            <a:t>SERVICIOS CLINICOS</a:t>
          </a:r>
          <a:endParaRPr lang="es-MX" sz="600" dirty="0"/>
        </a:p>
      </dgm:t>
    </dgm:pt>
    <dgm:pt modelId="{6E13DC05-07BA-46D1-8C17-9F4FF8EEE349}" type="parTrans" cxnId="{937CB74A-FD7D-4DAF-8ADE-7ACC88BE61D0}">
      <dgm:prSet/>
      <dgm:spPr/>
      <dgm:t>
        <a:bodyPr/>
        <a:lstStyle/>
        <a:p>
          <a:endParaRPr lang="es-MX" sz="1800"/>
        </a:p>
      </dgm:t>
    </dgm:pt>
    <dgm:pt modelId="{0E77DB96-1BD2-4D97-91C0-05BE52D185C7}" type="sibTrans" cxnId="{937CB74A-FD7D-4DAF-8ADE-7ACC88BE61D0}">
      <dgm:prSet/>
      <dgm:spPr/>
      <dgm:t>
        <a:bodyPr/>
        <a:lstStyle/>
        <a:p>
          <a:endParaRPr lang="es-MX" sz="1800"/>
        </a:p>
      </dgm:t>
    </dgm:pt>
    <dgm:pt modelId="{3295E64D-C69B-492E-8861-8A2A5E1128AA}">
      <dgm:prSet phldrT="[Texto]" custT="1"/>
      <dgm:spPr/>
      <dgm:t>
        <a:bodyPr/>
        <a:lstStyle/>
        <a:p>
          <a:r>
            <a:rPr lang="es-CL" sz="600"/>
            <a:t>SERVICIOS DE APOYOS CLÍNICOS</a:t>
          </a:r>
          <a:endParaRPr lang="es-MX" sz="600" dirty="0"/>
        </a:p>
      </dgm:t>
    </dgm:pt>
    <dgm:pt modelId="{72344DF6-D1C8-4552-8F53-72E36619BD2E}" type="parTrans" cxnId="{14D368C7-46E8-4C09-9C7B-0A284D89232E}">
      <dgm:prSet/>
      <dgm:spPr/>
      <dgm:t>
        <a:bodyPr/>
        <a:lstStyle/>
        <a:p>
          <a:endParaRPr lang="es-MX" sz="1800"/>
        </a:p>
      </dgm:t>
    </dgm:pt>
    <dgm:pt modelId="{8B569CA2-5F2A-4E50-B870-BDC659DA9F71}" type="sibTrans" cxnId="{14D368C7-46E8-4C09-9C7B-0A284D89232E}">
      <dgm:prSet/>
      <dgm:spPr/>
      <dgm:t>
        <a:bodyPr/>
        <a:lstStyle/>
        <a:p>
          <a:endParaRPr lang="es-MX" sz="1800"/>
        </a:p>
      </dgm:t>
    </dgm:pt>
    <dgm:pt modelId="{18EDA2C4-C85B-44D5-9E83-AF85A1000564}">
      <dgm:prSet phldrT="[Texto]" custT="1"/>
      <dgm:spPr/>
      <dgm:t>
        <a:bodyPr/>
        <a:lstStyle/>
        <a:p>
          <a:r>
            <a:rPr lang="es-CL" sz="600" dirty="0"/>
            <a:t>HOSPITALIZACIÓN DOMICILIARIA</a:t>
          </a:r>
          <a:endParaRPr lang="es-MX" sz="600" dirty="0"/>
        </a:p>
      </dgm:t>
    </dgm:pt>
    <dgm:pt modelId="{6A244F1B-48BF-4EAD-AA3C-EFD550B9566C}" type="parTrans" cxnId="{FE47CEB1-0111-4DBB-84C4-E65D805B2F4A}">
      <dgm:prSet/>
      <dgm:spPr/>
      <dgm:t>
        <a:bodyPr/>
        <a:lstStyle/>
        <a:p>
          <a:endParaRPr lang="es-MX" sz="1800"/>
        </a:p>
      </dgm:t>
    </dgm:pt>
    <dgm:pt modelId="{644E065D-85BB-4692-ACCC-138BCB057678}" type="sibTrans" cxnId="{FE47CEB1-0111-4DBB-84C4-E65D805B2F4A}">
      <dgm:prSet/>
      <dgm:spPr/>
      <dgm:t>
        <a:bodyPr/>
        <a:lstStyle/>
        <a:p>
          <a:endParaRPr lang="es-MX" sz="1800"/>
        </a:p>
      </dgm:t>
    </dgm:pt>
    <dgm:pt modelId="{007E85AE-1D76-4191-88AF-B5575E6B5F6F}">
      <dgm:prSet phldrT="[Texto]" custT="1"/>
      <dgm:spPr/>
      <dgm:t>
        <a:bodyPr/>
        <a:lstStyle/>
        <a:p>
          <a:r>
            <a:rPr lang="es-CL" sz="600" dirty="0"/>
            <a:t>UNIDAD DE INVESTIGACIÓN</a:t>
          </a:r>
          <a:endParaRPr lang="es-MX" sz="600" dirty="0"/>
        </a:p>
      </dgm:t>
    </dgm:pt>
    <dgm:pt modelId="{D59C4745-F345-4637-BF58-98DA68C82585}" type="parTrans" cxnId="{A982D5AF-4E51-496C-85DB-461DF6AD23E9}">
      <dgm:prSet/>
      <dgm:spPr/>
      <dgm:t>
        <a:bodyPr/>
        <a:lstStyle/>
        <a:p>
          <a:endParaRPr lang="es-MX" sz="1800"/>
        </a:p>
      </dgm:t>
    </dgm:pt>
    <dgm:pt modelId="{7462AE19-C7E3-414F-ABB0-7F275B45CDFF}" type="sibTrans" cxnId="{A982D5AF-4E51-496C-85DB-461DF6AD23E9}">
      <dgm:prSet/>
      <dgm:spPr/>
      <dgm:t>
        <a:bodyPr/>
        <a:lstStyle/>
        <a:p>
          <a:endParaRPr lang="es-MX" sz="1800"/>
        </a:p>
      </dgm:t>
    </dgm:pt>
    <dgm:pt modelId="{9AFA3800-8B7E-44F9-BCF2-23D784CE260A}">
      <dgm:prSet phldrT="[Texto]" custT="1"/>
      <dgm:spPr/>
      <dgm:t>
        <a:bodyPr/>
        <a:lstStyle/>
        <a:p>
          <a:r>
            <a:rPr lang="es-CL" sz="600" dirty="0"/>
            <a:t>DENTAL</a:t>
          </a:r>
          <a:endParaRPr lang="es-MX" sz="600" dirty="0"/>
        </a:p>
      </dgm:t>
    </dgm:pt>
    <dgm:pt modelId="{B08C01B6-A5AD-49C5-876A-CE5A795F76F4}" type="parTrans" cxnId="{BFCB8920-9D23-45BF-8E04-117FB4BDEC4D}">
      <dgm:prSet/>
      <dgm:spPr/>
      <dgm:t>
        <a:bodyPr/>
        <a:lstStyle/>
        <a:p>
          <a:endParaRPr lang="es-MX" sz="1800"/>
        </a:p>
      </dgm:t>
    </dgm:pt>
    <dgm:pt modelId="{591D053B-4986-49AE-AD67-237A528148DF}" type="sibTrans" cxnId="{BFCB8920-9D23-45BF-8E04-117FB4BDEC4D}">
      <dgm:prSet/>
      <dgm:spPr/>
      <dgm:t>
        <a:bodyPr/>
        <a:lstStyle/>
        <a:p>
          <a:endParaRPr lang="es-MX" sz="1800"/>
        </a:p>
      </dgm:t>
    </dgm:pt>
    <dgm:pt modelId="{4E5F2FEF-32A4-4692-8CD7-4DDE52388E97}">
      <dgm:prSet phldrT="[Texto]" custT="1"/>
      <dgm:spPr/>
      <dgm:t>
        <a:bodyPr/>
        <a:lstStyle/>
        <a:p>
          <a:r>
            <a:rPr lang="es-CL" sz="600" dirty="0"/>
            <a:t>D.R.P.</a:t>
          </a:r>
          <a:endParaRPr lang="es-MX" sz="600" dirty="0"/>
        </a:p>
      </dgm:t>
    </dgm:pt>
    <dgm:pt modelId="{0D8061A1-1A8E-4A07-8516-612CBD8137FC}" type="parTrans" cxnId="{192187E0-279A-4B75-A515-764CC42FA145}">
      <dgm:prSet/>
      <dgm:spPr/>
      <dgm:t>
        <a:bodyPr/>
        <a:lstStyle/>
        <a:p>
          <a:endParaRPr lang="es-MX" sz="1800"/>
        </a:p>
      </dgm:t>
    </dgm:pt>
    <dgm:pt modelId="{345C61B2-16EF-4D78-A0D0-690A765BD0CA}" type="sibTrans" cxnId="{192187E0-279A-4B75-A515-764CC42FA145}">
      <dgm:prSet/>
      <dgm:spPr/>
      <dgm:t>
        <a:bodyPr/>
        <a:lstStyle/>
        <a:p>
          <a:endParaRPr lang="es-MX" sz="1800"/>
        </a:p>
      </dgm:t>
    </dgm:pt>
    <dgm:pt modelId="{8DC62243-129D-4C90-95C4-540AE931F2F6}">
      <dgm:prSet phldrT="[Texto]" custT="1"/>
      <dgm:spPr/>
      <dgm:t>
        <a:bodyPr/>
        <a:lstStyle/>
        <a:p>
          <a:r>
            <a:rPr lang="es-CL" sz="600" dirty="0"/>
            <a:t>COORDINACIÓN ATENCIÓN CERRADA</a:t>
          </a:r>
          <a:endParaRPr lang="es-MX" sz="600" dirty="0"/>
        </a:p>
      </dgm:t>
    </dgm:pt>
    <dgm:pt modelId="{CA6AFF9A-1FFB-4B58-B050-F18835C57CEF}" type="parTrans" cxnId="{74463FD9-EB4C-493F-A4A1-18D3D772782D}">
      <dgm:prSet/>
      <dgm:spPr/>
      <dgm:t>
        <a:bodyPr/>
        <a:lstStyle/>
        <a:p>
          <a:endParaRPr lang="es-MX"/>
        </a:p>
      </dgm:t>
    </dgm:pt>
    <dgm:pt modelId="{BF0BDF03-16A7-4B59-88D0-661B83489BCE}" type="sibTrans" cxnId="{74463FD9-EB4C-493F-A4A1-18D3D772782D}">
      <dgm:prSet/>
      <dgm:spPr/>
      <dgm:t>
        <a:bodyPr/>
        <a:lstStyle/>
        <a:p>
          <a:endParaRPr lang="es-MX"/>
        </a:p>
      </dgm:t>
    </dgm:pt>
    <dgm:pt modelId="{6C3174A8-4BAD-4251-8C3E-3391FE35895F}" type="pres">
      <dgm:prSet presAssocID="{4BEE8F8F-72FE-42EB-BCF6-39BFC89FF6F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3334D0C4-3BC3-4AE4-B1D2-C72D49763EB4}" type="pres">
      <dgm:prSet presAssocID="{2FCDEFF9-D0D4-43B3-B63F-170F45DF368D}" presName="hierRoot1" presStyleCnt="0">
        <dgm:presLayoutVars>
          <dgm:hierBranch val="init"/>
        </dgm:presLayoutVars>
      </dgm:prSet>
      <dgm:spPr/>
    </dgm:pt>
    <dgm:pt modelId="{ED6734C5-2D90-4D17-BB59-070726807554}" type="pres">
      <dgm:prSet presAssocID="{2FCDEFF9-D0D4-43B3-B63F-170F45DF368D}" presName="rootComposite1" presStyleCnt="0"/>
      <dgm:spPr/>
    </dgm:pt>
    <dgm:pt modelId="{27E450F7-4E3B-4785-AC44-673A0B0EF25A}" type="pres">
      <dgm:prSet presAssocID="{2FCDEFF9-D0D4-43B3-B63F-170F45DF368D}" presName="rootText1" presStyleLbl="node0" presStyleIdx="0" presStyleCnt="1">
        <dgm:presLayoutVars>
          <dgm:chPref val="3"/>
        </dgm:presLayoutVars>
      </dgm:prSet>
      <dgm:spPr/>
    </dgm:pt>
    <dgm:pt modelId="{BD4660D8-603A-4A1C-9EAF-350FF680C849}" type="pres">
      <dgm:prSet presAssocID="{2FCDEFF9-D0D4-43B3-B63F-170F45DF368D}" presName="rootConnector1" presStyleLbl="node1" presStyleIdx="0" presStyleCnt="0"/>
      <dgm:spPr/>
    </dgm:pt>
    <dgm:pt modelId="{18A42311-AD60-41E0-9581-60D92A1BC7E8}" type="pres">
      <dgm:prSet presAssocID="{2FCDEFF9-D0D4-43B3-B63F-170F45DF368D}" presName="hierChild2" presStyleCnt="0"/>
      <dgm:spPr/>
    </dgm:pt>
    <dgm:pt modelId="{AF4A1BDF-A989-4653-9400-BF44B0B89E2C}" type="pres">
      <dgm:prSet presAssocID="{62E80E31-3E5E-40E1-B375-818852A600FB}" presName="Name37" presStyleLbl="parChTrans1D2" presStyleIdx="0" presStyleCnt="11"/>
      <dgm:spPr/>
    </dgm:pt>
    <dgm:pt modelId="{D8DC1B7D-0B35-477E-9E4B-5084064E1159}" type="pres">
      <dgm:prSet presAssocID="{06388D04-8160-49AF-A562-9D50913D0EF9}" presName="hierRoot2" presStyleCnt="0">
        <dgm:presLayoutVars>
          <dgm:hierBranch val="init"/>
        </dgm:presLayoutVars>
      </dgm:prSet>
      <dgm:spPr/>
    </dgm:pt>
    <dgm:pt modelId="{ABD77B1F-CDB7-4684-83A5-8DAD6A25DAD0}" type="pres">
      <dgm:prSet presAssocID="{06388D04-8160-49AF-A562-9D50913D0EF9}" presName="rootComposite" presStyleCnt="0"/>
      <dgm:spPr/>
    </dgm:pt>
    <dgm:pt modelId="{E3EC90B0-879F-44C8-B298-C2F421E1DE38}" type="pres">
      <dgm:prSet presAssocID="{06388D04-8160-49AF-A562-9D50913D0EF9}" presName="rootText" presStyleLbl="node2" presStyleIdx="0" presStyleCnt="4" custLinFactX="-100000" custLinFactNeighborX="-104830">
        <dgm:presLayoutVars>
          <dgm:chPref val="3"/>
        </dgm:presLayoutVars>
      </dgm:prSet>
      <dgm:spPr/>
    </dgm:pt>
    <dgm:pt modelId="{54A308A8-7022-4A90-885C-6EB0BEABDC84}" type="pres">
      <dgm:prSet presAssocID="{06388D04-8160-49AF-A562-9D50913D0EF9}" presName="rootConnector" presStyleLbl="node2" presStyleIdx="0" presStyleCnt="4"/>
      <dgm:spPr/>
    </dgm:pt>
    <dgm:pt modelId="{F2684384-A2D8-49B8-93E1-32D8ACA41918}" type="pres">
      <dgm:prSet presAssocID="{06388D04-8160-49AF-A562-9D50913D0EF9}" presName="hierChild4" presStyleCnt="0"/>
      <dgm:spPr/>
    </dgm:pt>
    <dgm:pt modelId="{65E0016F-D4BD-4F5A-9668-460DB260134C}" type="pres">
      <dgm:prSet presAssocID="{6E13DC05-07BA-46D1-8C17-9F4FF8EEE349}" presName="Name37" presStyleLbl="parChTrans1D3" presStyleIdx="0" presStyleCnt="18"/>
      <dgm:spPr/>
    </dgm:pt>
    <dgm:pt modelId="{BF6ABB60-787B-4575-9CC0-D2C17202302E}" type="pres">
      <dgm:prSet presAssocID="{5D9ECAD9-E145-4EA4-85BC-2F4976161D7E}" presName="hierRoot2" presStyleCnt="0">
        <dgm:presLayoutVars>
          <dgm:hierBranch val="init"/>
        </dgm:presLayoutVars>
      </dgm:prSet>
      <dgm:spPr/>
    </dgm:pt>
    <dgm:pt modelId="{81F54F4F-33AD-4E42-8212-F937A3662504}" type="pres">
      <dgm:prSet presAssocID="{5D9ECAD9-E145-4EA4-85BC-2F4976161D7E}" presName="rootComposite" presStyleCnt="0"/>
      <dgm:spPr/>
    </dgm:pt>
    <dgm:pt modelId="{F0142BB5-DC78-49F9-A8D8-1E1FEBDC33A7}" type="pres">
      <dgm:prSet presAssocID="{5D9ECAD9-E145-4EA4-85BC-2F4976161D7E}" presName="rootText" presStyleLbl="node3" presStyleIdx="0" presStyleCnt="18" custLinFactX="-100000" custLinFactNeighborX="-104830">
        <dgm:presLayoutVars>
          <dgm:chPref val="3"/>
        </dgm:presLayoutVars>
      </dgm:prSet>
      <dgm:spPr/>
    </dgm:pt>
    <dgm:pt modelId="{BD96F782-FD3F-4927-95D7-EDDD33FB1F83}" type="pres">
      <dgm:prSet presAssocID="{5D9ECAD9-E145-4EA4-85BC-2F4976161D7E}" presName="rootConnector" presStyleLbl="node3" presStyleIdx="0" presStyleCnt="18"/>
      <dgm:spPr/>
    </dgm:pt>
    <dgm:pt modelId="{DFEB9693-8E7B-4998-BA21-CF9505E7A094}" type="pres">
      <dgm:prSet presAssocID="{5D9ECAD9-E145-4EA4-85BC-2F4976161D7E}" presName="hierChild4" presStyleCnt="0"/>
      <dgm:spPr/>
    </dgm:pt>
    <dgm:pt modelId="{7FA76453-6C9D-43CD-8350-D44B37AC1635}" type="pres">
      <dgm:prSet presAssocID="{6A244F1B-48BF-4EAD-AA3C-EFD550B9566C}" presName="Name37" presStyleLbl="parChTrans1D4" presStyleIdx="0" presStyleCnt="29"/>
      <dgm:spPr/>
    </dgm:pt>
    <dgm:pt modelId="{968ED183-027E-4C51-B03F-17ED43E24392}" type="pres">
      <dgm:prSet presAssocID="{18EDA2C4-C85B-44D5-9E83-AF85A1000564}" presName="hierRoot2" presStyleCnt="0">
        <dgm:presLayoutVars>
          <dgm:hierBranch val="init"/>
        </dgm:presLayoutVars>
      </dgm:prSet>
      <dgm:spPr/>
    </dgm:pt>
    <dgm:pt modelId="{CC1377D7-F142-42F6-ADD5-F52AE7D35DB6}" type="pres">
      <dgm:prSet presAssocID="{18EDA2C4-C85B-44D5-9E83-AF85A1000564}" presName="rootComposite" presStyleCnt="0"/>
      <dgm:spPr/>
    </dgm:pt>
    <dgm:pt modelId="{458C3C43-4B8F-42A2-8F53-F47AD0BE55CD}" type="pres">
      <dgm:prSet presAssocID="{18EDA2C4-C85B-44D5-9E83-AF85A1000564}" presName="rootText" presStyleLbl="node4" presStyleIdx="0" presStyleCnt="29" custLinFactX="-100000" custLinFactNeighborX="-104830">
        <dgm:presLayoutVars>
          <dgm:chPref val="3"/>
        </dgm:presLayoutVars>
      </dgm:prSet>
      <dgm:spPr/>
    </dgm:pt>
    <dgm:pt modelId="{8827B1F9-18E1-4999-B597-683236753D0A}" type="pres">
      <dgm:prSet presAssocID="{18EDA2C4-C85B-44D5-9E83-AF85A1000564}" presName="rootConnector" presStyleLbl="node4" presStyleIdx="0" presStyleCnt="29"/>
      <dgm:spPr/>
    </dgm:pt>
    <dgm:pt modelId="{7F36A53A-626C-4193-945C-4CA4402587F4}" type="pres">
      <dgm:prSet presAssocID="{18EDA2C4-C85B-44D5-9E83-AF85A1000564}" presName="hierChild4" presStyleCnt="0"/>
      <dgm:spPr/>
    </dgm:pt>
    <dgm:pt modelId="{21F8C4EA-FA13-4CC1-A12C-963B6642C059}" type="pres">
      <dgm:prSet presAssocID="{18EDA2C4-C85B-44D5-9E83-AF85A1000564}" presName="hierChild5" presStyleCnt="0"/>
      <dgm:spPr/>
    </dgm:pt>
    <dgm:pt modelId="{1F51E1E5-C690-46E5-AA70-6076A089204F}" type="pres">
      <dgm:prSet presAssocID="{D59C4745-F345-4637-BF58-98DA68C82585}" presName="Name37" presStyleLbl="parChTrans1D4" presStyleIdx="1" presStyleCnt="29"/>
      <dgm:spPr/>
    </dgm:pt>
    <dgm:pt modelId="{87EAFD0E-CE28-4F10-AAD3-0DDD7D335F28}" type="pres">
      <dgm:prSet presAssocID="{007E85AE-1D76-4191-88AF-B5575E6B5F6F}" presName="hierRoot2" presStyleCnt="0">
        <dgm:presLayoutVars>
          <dgm:hierBranch val="init"/>
        </dgm:presLayoutVars>
      </dgm:prSet>
      <dgm:spPr/>
    </dgm:pt>
    <dgm:pt modelId="{A084A57A-A6C4-4AAF-B60C-AF7232A175D3}" type="pres">
      <dgm:prSet presAssocID="{007E85AE-1D76-4191-88AF-B5575E6B5F6F}" presName="rootComposite" presStyleCnt="0"/>
      <dgm:spPr/>
    </dgm:pt>
    <dgm:pt modelId="{874732F5-3668-4527-A8FD-A0A99649F85A}" type="pres">
      <dgm:prSet presAssocID="{007E85AE-1D76-4191-88AF-B5575E6B5F6F}" presName="rootText" presStyleLbl="node4" presStyleIdx="1" presStyleCnt="29" custLinFactX="-100000" custLinFactNeighborX="-104830">
        <dgm:presLayoutVars>
          <dgm:chPref val="3"/>
        </dgm:presLayoutVars>
      </dgm:prSet>
      <dgm:spPr/>
    </dgm:pt>
    <dgm:pt modelId="{5F6C5B80-9C31-4762-A257-41B6312A6A13}" type="pres">
      <dgm:prSet presAssocID="{007E85AE-1D76-4191-88AF-B5575E6B5F6F}" presName="rootConnector" presStyleLbl="node4" presStyleIdx="1" presStyleCnt="29"/>
      <dgm:spPr/>
    </dgm:pt>
    <dgm:pt modelId="{55FD3E4D-A357-4A66-A035-5536060120AF}" type="pres">
      <dgm:prSet presAssocID="{007E85AE-1D76-4191-88AF-B5575E6B5F6F}" presName="hierChild4" presStyleCnt="0"/>
      <dgm:spPr/>
    </dgm:pt>
    <dgm:pt modelId="{1843A973-A289-4BAD-BD22-BED8764C2BFA}" type="pres">
      <dgm:prSet presAssocID="{007E85AE-1D76-4191-88AF-B5575E6B5F6F}" presName="hierChild5" presStyleCnt="0"/>
      <dgm:spPr/>
    </dgm:pt>
    <dgm:pt modelId="{4130070F-C02A-4344-8337-64934DA504C8}" type="pres">
      <dgm:prSet presAssocID="{B08C01B6-A5AD-49C5-876A-CE5A795F76F4}" presName="Name37" presStyleLbl="parChTrans1D4" presStyleIdx="2" presStyleCnt="29"/>
      <dgm:spPr/>
    </dgm:pt>
    <dgm:pt modelId="{634625EB-2167-47CF-AC98-A6E0A078441C}" type="pres">
      <dgm:prSet presAssocID="{9AFA3800-8B7E-44F9-BCF2-23D784CE260A}" presName="hierRoot2" presStyleCnt="0">
        <dgm:presLayoutVars>
          <dgm:hierBranch val="init"/>
        </dgm:presLayoutVars>
      </dgm:prSet>
      <dgm:spPr/>
    </dgm:pt>
    <dgm:pt modelId="{F0A3D12D-4BA2-416E-ABA2-7F02361C3A58}" type="pres">
      <dgm:prSet presAssocID="{9AFA3800-8B7E-44F9-BCF2-23D784CE260A}" presName="rootComposite" presStyleCnt="0"/>
      <dgm:spPr/>
    </dgm:pt>
    <dgm:pt modelId="{23E0A892-BA01-440A-99C9-63576E40C2B5}" type="pres">
      <dgm:prSet presAssocID="{9AFA3800-8B7E-44F9-BCF2-23D784CE260A}" presName="rootText" presStyleLbl="node4" presStyleIdx="2" presStyleCnt="29" custLinFactX="-100000" custLinFactNeighborX="-104830">
        <dgm:presLayoutVars>
          <dgm:chPref val="3"/>
        </dgm:presLayoutVars>
      </dgm:prSet>
      <dgm:spPr/>
    </dgm:pt>
    <dgm:pt modelId="{EBC7E8E4-BF68-4391-8AFE-A400D691D0B3}" type="pres">
      <dgm:prSet presAssocID="{9AFA3800-8B7E-44F9-BCF2-23D784CE260A}" presName="rootConnector" presStyleLbl="node4" presStyleIdx="2" presStyleCnt="29"/>
      <dgm:spPr/>
    </dgm:pt>
    <dgm:pt modelId="{68116E94-97BA-4EAC-B84B-4054F569C51F}" type="pres">
      <dgm:prSet presAssocID="{9AFA3800-8B7E-44F9-BCF2-23D784CE260A}" presName="hierChild4" presStyleCnt="0"/>
      <dgm:spPr/>
    </dgm:pt>
    <dgm:pt modelId="{E3EB7185-6160-45EE-A02A-5ECE5A3EA597}" type="pres">
      <dgm:prSet presAssocID="{9AFA3800-8B7E-44F9-BCF2-23D784CE260A}" presName="hierChild5" presStyleCnt="0"/>
      <dgm:spPr/>
    </dgm:pt>
    <dgm:pt modelId="{0D177188-F9A3-4D6B-BB7B-756CEDE0AAF2}" type="pres">
      <dgm:prSet presAssocID="{0D8061A1-1A8E-4A07-8516-612CBD8137FC}" presName="Name37" presStyleLbl="parChTrans1D4" presStyleIdx="3" presStyleCnt="29"/>
      <dgm:spPr/>
    </dgm:pt>
    <dgm:pt modelId="{929C3B5F-88B6-4BD8-9BDF-533B93C49A1F}" type="pres">
      <dgm:prSet presAssocID="{4E5F2FEF-32A4-4692-8CD7-4DDE52388E97}" presName="hierRoot2" presStyleCnt="0">
        <dgm:presLayoutVars>
          <dgm:hierBranch val="init"/>
        </dgm:presLayoutVars>
      </dgm:prSet>
      <dgm:spPr/>
    </dgm:pt>
    <dgm:pt modelId="{B6CA8E0D-597D-42C0-970B-A18234DDFBBB}" type="pres">
      <dgm:prSet presAssocID="{4E5F2FEF-32A4-4692-8CD7-4DDE52388E97}" presName="rootComposite" presStyleCnt="0"/>
      <dgm:spPr/>
    </dgm:pt>
    <dgm:pt modelId="{D06AD09F-03EA-4691-A54C-9966AF1AF788}" type="pres">
      <dgm:prSet presAssocID="{4E5F2FEF-32A4-4692-8CD7-4DDE52388E97}" presName="rootText" presStyleLbl="node4" presStyleIdx="3" presStyleCnt="29" custLinFactX="-100000" custLinFactNeighborX="-104830">
        <dgm:presLayoutVars>
          <dgm:chPref val="3"/>
        </dgm:presLayoutVars>
      </dgm:prSet>
      <dgm:spPr/>
    </dgm:pt>
    <dgm:pt modelId="{FFB2036A-6DD6-41B2-99E0-A1F228AC28A8}" type="pres">
      <dgm:prSet presAssocID="{4E5F2FEF-32A4-4692-8CD7-4DDE52388E97}" presName="rootConnector" presStyleLbl="node4" presStyleIdx="3" presStyleCnt="29"/>
      <dgm:spPr/>
    </dgm:pt>
    <dgm:pt modelId="{E35E2752-DBF2-4D05-A04B-09DB5010A171}" type="pres">
      <dgm:prSet presAssocID="{4E5F2FEF-32A4-4692-8CD7-4DDE52388E97}" presName="hierChild4" presStyleCnt="0"/>
      <dgm:spPr/>
    </dgm:pt>
    <dgm:pt modelId="{A7715807-AA46-4A2B-8248-77291F4770EE}" type="pres">
      <dgm:prSet presAssocID="{4E5F2FEF-32A4-4692-8CD7-4DDE52388E97}" presName="hierChild5" presStyleCnt="0"/>
      <dgm:spPr/>
    </dgm:pt>
    <dgm:pt modelId="{7F34BB3D-C767-4D80-8CF7-01347812941B}" type="pres">
      <dgm:prSet presAssocID="{5D9ECAD9-E145-4EA4-85BC-2F4976161D7E}" presName="hierChild5" presStyleCnt="0"/>
      <dgm:spPr/>
    </dgm:pt>
    <dgm:pt modelId="{2D8089A9-87CB-4193-B3C8-D239B0744BEA}" type="pres">
      <dgm:prSet presAssocID="{72344DF6-D1C8-4552-8F53-72E36619BD2E}" presName="Name37" presStyleLbl="parChTrans1D3" presStyleIdx="1" presStyleCnt="18"/>
      <dgm:spPr/>
    </dgm:pt>
    <dgm:pt modelId="{D0C492D0-D17F-4614-838B-CA6946FD7236}" type="pres">
      <dgm:prSet presAssocID="{3295E64D-C69B-492E-8861-8A2A5E1128AA}" presName="hierRoot2" presStyleCnt="0">
        <dgm:presLayoutVars>
          <dgm:hierBranch val="init"/>
        </dgm:presLayoutVars>
      </dgm:prSet>
      <dgm:spPr/>
    </dgm:pt>
    <dgm:pt modelId="{6D7EB89E-017E-453D-B415-A8540FE96B0D}" type="pres">
      <dgm:prSet presAssocID="{3295E64D-C69B-492E-8861-8A2A5E1128AA}" presName="rootComposite" presStyleCnt="0"/>
      <dgm:spPr/>
    </dgm:pt>
    <dgm:pt modelId="{87F590D2-5902-4138-AF92-652F04DB56C9}" type="pres">
      <dgm:prSet presAssocID="{3295E64D-C69B-492E-8861-8A2A5E1128AA}" presName="rootText" presStyleLbl="node3" presStyleIdx="1" presStyleCnt="18" custLinFactX="-100000" custLinFactNeighborX="-104830">
        <dgm:presLayoutVars>
          <dgm:chPref val="3"/>
        </dgm:presLayoutVars>
      </dgm:prSet>
      <dgm:spPr/>
    </dgm:pt>
    <dgm:pt modelId="{F640FE2F-C34E-45ED-AC84-D9859047E971}" type="pres">
      <dgm:prSet presAssocID="{3295E64D-C69B-492E-8861-8A2A5E1128AA}" presName="rootConnector" presStyleLbl="node3" presStyleIdx="1" presStyleCnt="18"/>
      <dgm:spPr/>
    </dgm:pt>
    <dgm:pt modelId="{55A6897E-27E4-4E70-9AC8-8875D4CA837C}" type="pres">
      <dgm:prSet presAssocID="{3295E64D-C69B-492E-8861-8A2A5E1128AA}" presName="hierChild4" presStyleCnt="0"/>
      <dgm:spPr/>
    </dgm:pt>
    <dgm:pt modelId="{C5E9C6FD-192B-421F-AEAA-AEA63046AFA3}" type="pres">
      <dgm:prSet presAssocID="{90A2E05C-7EDB-4E72-997B-FC4610039BA6}" presName="Name37" presStyleLbl="parChTrans1D4" presStyleIdx="4" presStyleCnt="29"/>
      <dgm:spPr/>
    </dgm:pt>
    <dgm:pt modelId="{6979A0D0-BEC6-4EDC-BC59-22B12B9D886D}" type="pres">
      <dgm:prSet presAssocID="{48B07772-AE54-49F2-9B46-0EBB2BDAED12}" presName="hierRoot2" presStyleCnt="0">
        <dgm:presLayoutVars>
          <dgm:hierBranch val="init"/>
        </dgm:presLayoutVars>
      </dgm:prSet>
      <dgm:spPr/>
    </dgm:pt>
    <dgm:pt modelId="{3F8E625F-B30E-4ADC-B367-D6B75E4A5D15}" type="pres">
      <dgm:prSet presAssocID="{48B07772-AE54-49F2-9B46-0EBB2BDAED12}" presName="rootComposite" presStyleCnt="0"/>
      <dgm:spPr/>
    </dgm:pt>
    <dgm:pt modelId="{C952F82D-2736-46A8-AD4E-9B0C278FF8FF}" type="pres">
      <dgm:prSet presAssocID="{48B07772-AE54-49F2-9B46-0EBB2BDAED12}" presName="rootText" presStyleLbl="node4" presStyleIdx="4" presStyleCnt="29" custLinFactX="-100000" custLinFactNeighborX="-104830">
        <dgm:presLayoutVars>
          <dgm:chPref val="3"/>
        </dgm:presLayoutVars>
      </dgm:prSet>
      <dgm:spPr/>
    </dgm:pt>
    <dgm:pt modelId="{99963013-F187-47C2-A11B-FA45578D9EE7}" type="pres">
      <dgm:prSet presAssocID="{48B07772-AE54-49F2-9B46-0EBB2BDAED12}" presName="rootConnector" presStyleLbl="node4" presStyleIdx="4" presStyleCnt="29"/>
      <dgm:spPr/>
    </dgm:pt>
    <dgm:pt modelId="{CEAFCC98-5C64-4BB3-B3D7-2603C5FAE141}" type="pres">
      <dgm:prSet presAssocID="{48B07772-AE54-49F2-9B46-0EBB2BDAED12}" presName="hierChild4" presStyleCnt="0"/>
      <dgm:spPr/>
    </dgm:pt>
    <dgm:pt modelId="{AEB7C562-9523-46FF-AE38-503484EADD8C}" type="pres">
      <dgm:prSet presAssocID="{48B07772-AE54-49F2-9B46-0EBB2BDAED12}" presName="hierChild5" presStyleCnt="0"/>
      <dgm:spPr/>
    </dgm:pt>
    <dgm:pt modelId="{7AA7D5BE-8953-4600-A320-88677476FB39}" type="pres">
      <dgm:prSet presAssocID="{5FA57933-3D0E-43AB-9950-9F914BF7C997}" presName="Name37" presStyleLbl="parChTrans1D4" presStyleIdx="5" presStyleCnt="29"/>
      <dgm:spPr/>
    </dgm:pt>
    <dgm:pt modelId="{9708ED5B-9800-4240-8733-A7CC5DB6B71F}" type="pres">
      <dgm:prSet presAssocID="{88E8B606-1F8A-4BEF-9975-1A96EF975E14}" presName="hierRoot2" presStyleCnt="0">
        <dgm:presLayoutVars>
          <dgm:hierBranch val="init"/>
        </dgm:presLayoutVars>
      </dgm:prSet>
      <dgm:spPr/>
    </dgm:pt>
    <dgm:pt modelId="{DF0B5B23-5C8F-434F-91C8-EB2D68A004E8}" type="pres">
      <dgm:prSet presAssocID="{88E8B606-1F8A-4BEF-9975-1A96EF975E14}" presName="rootComposite" presStyleCnt="0"/>
      <dgm:spPr/>
    </dgm:pt>
    <dgm:pt modelId="{9846E8F5-13C4-4E1B-8385-14DC09B25AED}" type="pres">
      <dgm:prSet presAssocID="{88E8B606-1F8A-4BEF-9975-1A96EF975E14}" presName="rootText" presStyleLbl="node4" presStyleIdx="5" presStyleCnt="29" custLinFactX="-100000" custLinFactNeighborX="-104830">
        <dgm:presLayoutVars>
          <dgm:chPref val="3"/>
        </dgm:presLayoutVars>
      </dgm:prSet>
      <dgm:spPr/>
    </dgm:pt>
    <dgm:pt modelId="{FF6A85FC-ECC5-4A8A-AE60-6CDBBA03DEB7}" type="pres">
      <dgm:prSet presAssocID="{88E8B606-1F8A-4BEF-9975-1A96EF975E14}" presName="rootConnector" presStyleLbl="node4" presStyleIdx="5" presStyleCnt="29"/>
      <dgm:spPr/>
    </dgm:pt>
    <dgm:pt modelId="{DA7522F5-538C-45D7-9BEE-977736A23CA9}" type="pres">
      <dgm:prSet presAssocID="{88E8B606-1F8A-4BEF-9975-1A96EF975E14}" presName="hierChild4" presStyleCnt="0"/>
      <dgm:spPr/>
    </dgm:pt>
    <dgm:pt modelId="{A9B8A7FC-E6F4-4B94-AB1D-246745C60590}" type="pres">
      <dgm:prSet presAssocID="{6A73758C-4A6A-4DDB-8430-28AA1C44E262}" presName="Name37" presStyleLbl="parChTrans1D4" presStyleIdx="6" presStyleCnt="29"/>
      <dgm:spPr/>
    </dgm:pt>
    <dgm:pt modelId="{3590DA62-9890-44D1-9C6D-1B79609B1436}" type="pres">
      <dgm:prSet presAssocID="{5E0F66E5-048D-4074-B8BB-8D7AE849BBC7}" presName="hierRoot2" presStyleCnt="0">
        <dgm:presLayoutVars>
          <dgm:hierBranch val="init"/>
        </dgm:presLayoutVars>
      </dgm:prSet>
      <dgm:spPr/>
    </dgm:pt>
    <dgm:pt modelId="{CD32A45F-FF76-4641-9E11-E5B11CBCD3EA}" type="pres">
      <dgm:prSet presAssocID="{5E0F66E5-048D-4074-B8BB-8D7AE849BBC7}" presName="rootComposite" presStyleCnt="0"/>
      <dgm:spPr/>
    </dgm:pt>
    <dgm:pt modelId="{253360A4-7CBA-4CC7-98DF-358BDCE6F301}" type="pres">
      <dgm:prSet presAssocID="{5E0F66E5-048D-4074-B8BB-8D7AE849BBC7}" presName="rootText" presStyleLbl="node4" presStyleIdx="6" presStyleCnt="29" custLinFactX="-100000" custLinFactNeighborX="-104830">
        <dgm:presLayoutVars>
          <dgm:chPref val="3"/>
        </dgm:presLayoutVars>
      </dgm:prSet>
      <dgm:spPr/>
    </dgm:pt>
    <dgm:pt modelId="{10A34990-C930-4BC8-B791-DA6C8C2973D3}" type="pres">
      <dgm:prSet presAssocID="{5E0F66E5-048D-4074-B8BB-8D7AE849BBC7}" presName="rootConnector" presStyleLbl="node4" presStyleIdx="6" presStyleCnt="29"/>
      <dgm:spPr/>
    </dgm:pt>
    <dgm:pt modelId="{727EB2A1-106A-473B-8429-00E0D05B57CD}" type="pres">
      <dgm:prSet presAssocID="{5E0F66E5-048D-4074-B8BB-8D7AE849BBC7}" presName="hierChild4" presStyleCnt="0"/>
      <dgm:spPr/>
    </dgm:pt>
    <dgm:pt modelId="{CF0FDD2B-90B2-48E4-8BA5-76A22118617D}" type="pres">
      <dgm:prSet presAssocID="{5E0F66E5-048D-4074-B8BB-8D7AE849BBC7}" presName="hierChild5" presStyleCnt="0"/>
      <dgm:spPr/>
    </dgm:pt>
    <dgm:pt modelId="{EF17A775-7426-4946-8ACF-930D3CF9EAED}" type="pres">
      <dgm:prSet presAssocID="{88E8B606-1F8A-4BEF-9975-1A96EF975E14}" presName="hierChild5" presStyleCnt="0"/>
      <dgm:spPr/>
    </dgm:pt>
    <dgm:pt modelId="{3D6ABD0F-C297-4EF9-A3BB-4F30855934BA}" type="pres">
      <dgm:prSet presAssocID="{3295E64D-C69B-492E-8861-8A2A5E1128AA}" presName="hierChild5" presStyleCnt="0"/>
      <dgm:spPr/>
    </dgm:pt>
    <dgm:pt modelId="{457DA835-0DC2-4F7C-BA43-64D0E02AB390}" type="pres">
      <dgm:prSet presAssocID="{0BA1197C-36C2-4832-B0B2-EAEAD9C9402A}" presName="Name37" presStyleLbl="parChTrans1D3" presStyleIdx="2" presStyleCnt="18"/>
      <dgm:spPr/>
    </dgm:pt>
    <dgm:pt modelId="{5CC9D61E-FEBD-4C8B-8D9C-10B576AB3CFF}" type="pres">
      <dgm:prSet presAssocID="{45ECA4BB-33A2-4B47-99EA-C93E182B82EE}" presName="hierRoot2" presStyleCnt="0">
        <dgm:presLayoutVars>
          <dgm:hierBranch val="init"/>
        </dgm:presLayoutVars>
      </dgm:prSet>
      <dgm:spPr/>
    </dgm:pt>
    <dgm:pt modelId="{D4AAF22E-91FC-4459-91B6-490E13E779C1}" type="pres">
      <dgm:prSet presAssocID="{45ECA4BB-33A2-4B47-99EA-C93E182B82EE}" presName="rootComposite" presStyleCnt="0"/>
      <dgm:spPr/>
    </dgm:pt>
    <dgm:pt modelId="{7272AB1C-017F-40B2-8842-C04A1DAF9A69}" type="pres">
      <dgm:prSet presAssocID="{45ECA4BB-33A2-4B47-99EA-C93E182B82EE}" presName="rootText" presStyleLbl="node3" presStyleIdx="2" presStyleCnt="18" custLinFactX="-100000" custLinFactNeighborX="-104830">
        <dgm:presLayoutVars>
          <dgm:chPref val="3"/>
        </dgm:presLayoutVars>
      </dgm:prSet>
      <dgm:spPr/>
    </dgm:pt>
    <dgm:pt modelId="{60CA48CA-D848-4F88-819E-54780F1AF089}" type="pres">
      <dgm:prSet presAssocID="{45ECA4BB-33A2-4B47-99EA-C93E182B82EE}" presName="rootConnector" presStyleLbl="node3" presStyleIdx="2" presStyleCnt="18"/>
      <dgm:spPr/>
    </dgm:pt>
    <dgm:pt modelId="{25FC2467-1776-4688-A4BF-16AEA163C78D}" type="pres">
      <dgm:prSet presAssocID="{45ECA4BB-33A2-4B47-99EA-C93E182B82EE}" presName="hierChild4" presStyleCnt="0"/>
      <dgm:spPr/>
    </dgm:pt>
    <dgm:pt modelId="{D4AB4432-0DBE-48D0-A2C5-F1806F67E5DD}" type="pres">
      <dgm:prSet presAssocID="{8C30CA02-DC7B-431F-A716-7340EFED6EA4}" presName="Name37" presStyleLbl="parChTrans1D4" presStyleIdx="7" presStyleCnt="29"/>
      <dgm:spPr/>
    </dgm:pt>
    <dgm:pt modelId="{496F5389-A6B5-4CD5-9114-5B6C69EC2B89}" type="pres">
      <dgm:prSet presAssocID="{6033D578-CBC8-47D1-8F29-2170C32FA4F6}" presName="hierRoot2" presStyleCnt="0">
        <dgm:presLayoutVars>
          <dgm:hierBranch val="init"/>
        </dgm:presLayoutVars>
      </dgm:prSet>
      <dgm:spPr/>
    </dgm:pt>
    <dgm:pt modelId="{D8B6CB8E-F2E1-4F56-87BE-D1A3279A242E}" type="pres">
      <dgm:prSet presAssocID="{6033D578-CBC8-47D1-8F29-2170C32FA4F6}" presName="rootComposite" presStyleCnt="0"/>
      <dgm:spPr/>
    </dgm:pt>
    <dgm:pt modelId="{FDCA92E6-64F5-4B77-8FF1-8E1E1DE6EEF1}" type="pres">
      <dgm:prSet presAssocID="{6033D578-CBC8-47D1-8F29-2170C32FA4F6}" presName="rootText" presStyleLbl="node4" presStyleIdx="7" presStyleCnt="29" custLinFactX="-100000" custLinFactNeighborX="-104830">
        <dgm:presLayoutVars>
          <dgm:chPref val="3"/>
        </dgm:presLayoutVars>
      </dgm:prSet>
      <dgm:spPr/>
    </dgm:pt>
    <dgm:pt modelId="{84F0B335-903E-4F81-86E4-9D2EFFD196BC}" type="pres">
      <dgm:prSet presAssocID="{6033D578-CBC8-47D1-8F29-2170C32FA4F6}" presName="rootConnector" presStyleLbl="node4" presStyleIdx="7" presStyleCnt="29"/>
      <dgm:spPr/>
    </dgm:pt>
    <dgm:pt modelId="{59172C30-C868-4AD6-8C08-12CF830CDA2A}" type="pres">
      <dgm:prSet presAssocID="{6033D578-CBC8-47D1-8F29-2170C32FA4F6}" presName="hierChild4" presStyleCnt="0"/>
      <dgm:spPr/>
    </dgm:pt>
    <dgm:pt modelId="{3C03422A-3FB3-4023-87FB-7A0AFA0AE847}" type="pres">
      <dgm:prSet presAssocID="{6033D578-CBC8-47D1-8F29-2170C32FA4F6}" presName="hierChild5" presStyleCnt="0"/>
      <dgm:spPr/>
    </dgm:pt>
    <dgm:pt modelId="{E90C7118-EA28-4104-83C4-024C0DEB63A6}" type="pres">
      <dgm:prSet presAssocID="{9D26F64A-503D-4F33-91E0-572EA637CA45}" presName="Name37" presStyleLbl="parChTrans1D4" presStyleIdx="8" presStyleCnt="29"/>
      <dgm:spPr/>
    </dgm:pt>
    <dgm:pt modelId="{85399772-1BF0-402A-ABC7-27C2EC6F59AB}" type="pres">
      <dgm:prSet presAssocID="{64C1C805-08E5-49BD-9554-1BFD390CA581}" presName="hierRoot2" presStyleCnt="0">
        <dgm:presLayoutVars>
          <dgm:hierBranch val="init"/>
        </dgm:presLayoutVars>
      </dgm:prSet>
      <dgm:spPr/>
    </dgm:pt>
    <dgm:pt modelId="{C4814706-E96E-4909-8E67-005B596A8D76}" type="pres">
      <dgm:prSet presAssocID="{64C1C805-08E5-49BD-9554-1BFD390CA581}" presName="rootComposite" presStyleCnt="0"/>
      <dgm:spPr/>
    </dgm:pt>
    <dgm:pt modelId="{ABDF8A58-6550-46B3-80A3-818B83D3C1F0}" type="pres">
      <dgm:prSet presAssocID="{64C1C805-08E5-49BD-9554-1BFD390CA581}" presName="rootText" presStyleLbl="node4" presStyleIdx="8" presStyleCnt="29" custLinFactX="-100000" custLinFactNeighborX="-104830">
        <dgm:presLayoutVars>
          <dgm:chPref val="3"/>
        </dgm:presLayoutVars>
      </dgm:prSet>
      <dgm:spPr/>
    </dgm:pt>
    <dgm:pt modelId="{4A7D5EB1-4D0A-4124-9309-3D3920B42C4C}" type="pres">
      <dgm:prSet presAssocID="{64C1C805-08E5-49BD-9554-1BFD390CA581}" presName="rootConnector" presStyleLbl="node4" presStyleIdx="8" presStyleCnt="29"/>
      <dgm:spPr/>
    </dgm:pt>
    <dgm:pt modelId="{67D4200A-5384-4E2C-96A5-3EF1B3B0FAD6}" type="pres">
      <dgm:prSet presAssocID="{64C1C805-08E5-49BD-9554-1BFD390CA581}" presName="hierChild4" presStyleCnt="0"/>
      <dgm:spPr/>
    </dgm:pt>
    <dgm:pt modelId="{42E17819-03FE-4E73-ABE5-F2B4B1C58D12}" type="pres">
      <dgm:prSet presAssocID="{64C1C805-08E5-49BD-9554-1BFD390CA581}" presName="hierChild5" presStyleCnt="0"/>
      <dgm:spPr/>
    </dgm:pt>
    <dgm:pt modelId="{F3DE92EF-074E-42B4-AF38-33E45B9BE3DF}" type="pres">
      <dgm:prSet presAssocID="{0733B8DB-83D7-42A0-AB6C-F71393A6B6E1}" presName="Name37" presStyleLbl="parChTrans1D4" presStyleIdx="9" presStyleCnt="29"/>
      <dgm:spPr/>
    </dgm:pt>
    <dgm:pt modelId="{8971A887-D4F8-4765-881F-B4BB509DEA18}" type="pres">
      <dgm:prSet presAssocID="{530D5F4D-C4A1-4523-B8B4-8C4A2D3C1A4F}" presName="hierRoot2" presStyleCnt="0">
        <dgm:presLayoutVars>
          <dgm:hierBranch val="init"/>
        </dgm:presLayoutVars>
      </dgm:prSet>
      <dgm:spPr/>
    </dgm:pt>
    <dgm:pt modelId="{6DAC8B8B-C4BC-4A85-A83B-C6238F442D5F}" type="pres">
      <dgm:prSet presAssocID="{530D5F4D-C4A1-4523-B8B4-8C4A2D3C1A4F}" presName="rootComposite" presStyleCnt="0"/>
      <dgm:spPr/>
    </dgm:pt>
    <dgm:pt modelId="{CC655A7E-5F3A-4EFF-A843-F3078F6A13CE}" type="pres">
      <dgm:prSet presAssocID="{530D5F4D-C4A1-4523-B8B4-8C4A2D3C1A4F}" presName="rootText" presStyleLbl="node4" presStyleIdx="9" presStyleCnt="29" custScaleX="121616" custScaleY="130214" custLinFactX="-100000" custLinFactNeighborX="-104830">
        <dgm:presLayoutVars>
          <dgm:chPref val="3"/>
        </dgm:presLayoutVars>
      </dgm:prSet>
      <dgm:spPr/>
    </dgm:pt>
    <dgm:pt modelId="{2369E947-FA71-4245-A44E-8EA09C921E04}" type="pres">
      <dgm:prSet presAssocID="{530D5F4D-C4A1-4523-B8B4-8C4A2D3C1A4F}" presName="rootConnector" presStyleLbl="node4" presStyleIdx="9" presStyleCnt="29"/>
      <dgm:spPr/>
    </dgm:pt>
    <dgm:pt modelId="{1FB56D37-4941-415D-AF50-9B9E6F5C641D}" type="pres">
      <dgm:prSet presAssocID="{530D5F4D-C4A1-4523-B8B4-8C4A2D3C1A4F}" presName="hierChild4" presStyleCnt="0"/>
      <dgm:spPr/>
    </dgm:pt>
    <dgm:pt modelId="{C748A7B0-EDAC-4513-96A7-F2EDC690D9ED}" type="pres">
      <dgm:prSet presAssocID="{530D5F4D-C4A1-4523-B8B4-8C4A2D3C1A4F}" presName="hierChild5" presStyleCnt="0"/>
      <dgm:spPr/>
    </dgm:pt>
    <dgm:pt modelId="{0C80AF62-B64C-4954-996A-464DE3D66C39}" type="pres">
      <dgm:prSet presAssocID="{45ECA4BB-33A2-4B47-99EA-C93E182B82EE}" presName="hierChild5" presStyleCnt="0"/>
      <dgm:spPr/>
    </dgm:pt>
    <dgm:pt modelId="{F4FD9E9C-5667-41B0-8FA7-8E2258ABF837}" type="pres">
      <dgm:prSet presAssocID="{6853FD6A-4443-4F59-8741-2ACA0A88A1DE}" presName="Name37" presStyleLbl="parChTrans1D3" presStyleIdx="3" presStyleCnt="18"/>
      <dgm:spPr/>
    </dgm:pt>
    <dgm:pt modelId="{FB4F0AC7-A7A9-4AE7-A340-C1AC8F273ABF}" type="pres">
      <dgm:prSet presAssocID="{D3A39A70-489C-4290-A845-89859A013DA7}" presName="hierRoot2" presStyleCnt="0">
        <dgm:presLayoutVars>
          <dgm:hierBranch val="init"/>
        </dgm:presLayoutVars>
      </dgm:prSet>
      <dgm:spPr/>
    </dgm:pt>
    <dgm:pt modelId="{B389C06A-689A-4FDA-9C9A-C2BC871F70C0}" type="pres">
      <dgm:prSet presAssocID="{D3A39A70-489C-4290-A845-89859A013DA7}" presName="rootComposite" presStyleCnt="0"/>
      <dgm:spPr/>
    </dgm:pt>
    <dgm:pt modelId="{867D31FF-03E9-4C0B-8DB2-30BF36CF25CB}" type="pres">
      <dgm:prSet presAssocID="{D3A39A70-489C-4290-A845-89859A013DA7}" presName="rootText" presStyleLbl="node3" presStyleIdx="3" presStyleCnt="18" custLinFactX="-100000" custLinFactNeighborX="-104830">
        <dgm:presLayoutVars>
          <dgm:chPref val="3"/>
        </dgm:presLayoutVars>
      </dgm:prSet>
      <dgm:spPr/>
    </dgm:pt>
    <dgm:pt modelId="{C856946F-9A93-4506-834B-4D80E4C7F2AB}" type="pres">
      <dgm:prSet presAssocID="{D3A39A70-489C-4290-A845-89859A013DA7}" presName="rootConnector" presStyleLbl="node3" presStyleIdx="3" presStyleCnt="18"/>
      <dgm:spPr/>
    </dgm:pt>
    <dgm:pt modelId="{0CEB9A8C-C0AE-4D87-A428-FDA91AE7B3B1}" type="pres">
      <dgm:prSet presAssocID="{D3A39A70-489C-4290-A845-89859A013DA7}" presName="hierChild4" presStyleCnt="0"/>
      <dgm:spPr/>
    </dgm:pt>
    <dgm:pt modelId="{9D349701-74C9-4705-8137-0414AD2B6283}" type="pres">
      <dgm:prSet presAssocID="{827E4DFD-890A-4FD0-9229-321F8B034AF2}" presName="Name37" presStyleLbl="parChTrans1D4" presStyleIdx="10" presStyleCnt="29"/>
      <dgm:spPr/>
    </dgm:pt>
    <dgm:pt modelId="{ADA69A40-B202-41C4-A983-3D7FCCA11559}" type="pres">
      <dgm:prSet presAssocID="{319945D8-2D1D-4680-9839-7C31AB4467B8}" presName="hierRoot2" presStyleCnt="0">
        <dgm:presLayoutVars>
          <dgm:hierBranch val="init"/>
        </dgm:presLayoutVars>
      </dgm:prSet>
      <dgm:spPr/>
    </dgm:pt>
    <dgm:pt modelId="{5C0B36F7-ACC0-4678-B748-79E718CA790A}" type="pres">
      <dgm:prSet presAssocID="{319945D8-2D1D-4680-9839-7C31AB4467B8}" presName="rootComposite" presStyleCnt="0"/>
      <dgm:spPr/>
    </dgm:pt>
    <dgm:pt modelId="{118F0342-C60C-4F37-975F-C1542432B381}" type="pres">
      <dgm:prSet presAssocID="{319945D8-2D1D-4680-9839-7C31AB4467B8}" presName="rootText" presStyleLbl="node4" presStyleIdx="10" presStyleCnt="29" custLinFactX="-100000" custLinFactNeighborX="-104830">
        <dgm:presLayoutVars>
          <dgm:chPref val="3"/>
        </dgm:presLayoutVars>
      </dgm:prSet>
      <dgm:spPr/>
    </dgm:pt>
    <dgm:pt modelId="{19956B4D-C72C-4C48-A82A-27AD39890945}" type="pres">
      <dgm:prSet presAssocID="{319945D8-2D1D-4680-9839-7C31AB4467B8}" presName="rootConnector" presStyleLbl="node4" presStyleIdx="10" presStyleCnt="29"/>
      <dgm:spPr/>
    </dgm:pt>
    <dgm:pt modelId="{94ED64EB-564C-430E-BE1C-0848ED12F846}" type="pres">
      <dgm:prSet presAssocID="{319945D8-2D1D-4680-9839-7C31AB4467B8}" presName="hierChild4" presStyleCnt="0"/>
      <dgm:spPr/>
    </dgm:pt>
    <dgm:pt modelId="{5647A1AF-2953-48EA-BA98-B4422CA20192}" type="pres">
      <dgm:prSet presAssocID="{319945D8-2D1D-4680-9839-7C31AB4467B8}" presName="hierChild5" presStyleCnt="0"/>
      <dgm:spPr/>
    </dgm:pt>
    <dgm:pt modelId="{4D28D3CB-0799-421C-B4DD-D5B2FA0E9FAC}" type="pres">
      <dgm:prSet presAssocID="{10D73F19-E949-448F-A643-056B862F6A09}" presName="Name37" presStyleLbl="parChTrans1D4" presStyleIdx="11" presStyleCnt="29"/>
      <dgm:spPr/>
    </dgm:pt>
    <dgm:pt modelId="{641427AE-2BAE-4A34-B819-EE0B0D83A4C4}" type="pres">
      <dgm:prSet presAssocID="{578B679B-EF65-4D49-9FF9-AF224DA2C8B5}" presName="hierRoot2" presStyleCnt="0">
        <dgm:presLayoutVars>
          <dgm:hierBranch val="init"/>
        </dgm:presLayoutVars>
      </dgm:prSet>
      <dgm:spPr/>
    </dgm:pt>
    <dgm:pt modelId="{46D630C7-8270-4DA4-A2CA-2EB11D7EDC35}" type="pres">
      <dgm:prSet presAssocID="{578B679B-EF65-4D49-9FF9-AF224DA2C8B5}" presName="rootComposite" presStyleCnt="0"/>
      <dgm:spPr/>
    </dgm:pt>
    <dgm:pt modelId="{B80B0E8D-6E1F-4A80-A9B2-CBA3B9FC4B4B}" type="pres">
      <dgm:prSet presAssocID="{578B679B-EF65-4D49-9FF9-AF224DA2C8B5}" presName="rootText" presStyleLbl="node4" presStyleIdx="11" presStyleCnt="29" custLinFactX="-100000" custLinFactNeighborX="-104830">
        <dgm:presLayoutVars>
          <dgm:chPref val="3"/>
        </dgm:presLayoutVars>
      </dgm:prSet>
      <dgm:spPr/>
    </dgm:pt>
    <dgm:pt modelId="{3CE55174-3980-4C39-8D5C-4A717ADAEEA1}" type="pres">
      <dgm:prSet presAssocID="{578B679B-EF65-4D49-9FF9-AF224DA2C8B5}" presName="rootConnector" presStyleLbl="node4" presStyleIdx="11" presStyleCnt="29"/>
      <dgm:spPr/>
    </dgm:pt>
    <dgm:pt modelId="{444117D1-741D-4F67-9607-45A5B8EDFF8A}" type="pres">
      <dgm:prSet presAssocID="{578B679B-EF65-4D49-9FF9-AF224DA2C8B5}" presName="hierChild4" presStyleCnt="0"/>
      <dgm:spPr/>
    </dgm:pt>
    <dgm:pt modelId="{38DE36C3-FE7F-4DF1-B6A2-8781D87F347F}" type="pres">
      <dgm:prSet presAssocID="{578B679B-EF65-4D49-9FF9-AF224DA2C8B5}" presName="hierChild5" presStyleCnt="0"/>
      <dgm:spPr/>
    </dgm:pt>
    <dgm:pt modelId="{BF4A0332-1089-4812-A190-EC0BC74810A4}" type="pres">
      <dgm:prSet presAssocID="{4610DEEC-3E96-4557-BB1A-81B26B57C5A7}" presName="Name37" presStyleLbl="parChTrans1D4" presStyleIdx="12" presStyleCnt="29"/>
      <dgm:spPr/>
    </dgm:pt>
    <dgm:pt modelId="{261AEFF9-BA39-4097-908A-F0315FC8D4E2}" type="pres">
      <dgm:prSet presAssocID="{38BD210F-BA0A-41C3-B216-96CE60098CF1}" presName="hierRoot2" presStyleCnt="0">
        <dgm:presLayoutVars>
          <dgm:hierBranch val="init"/>
        </dgm:presLayoutVars>
      </dgm:prSet>
      <dgm:spPr/>
    </dgm:pt>
    <dgm:pt modelId="{727E2C2C-13BC-4552-B8B1-F91E7290EEEE}" type="pres">
      <dgm:prSet presAssocID="{38BD210F-BA0A-41C3-B216-96CE60098CF1}" presName="rootComposite" presStyleCnt="0"/>
      <dgm:spPr/>
    </dgm:pt>
    <dgm:pt modelId="{6CF5BE03-F90E-4CAD-B3AC-E5A0A0816180}" type="pres">
      <dgm:prSet presAssocID="{38BD210F-BA0A-41C3-B216-96CE60098CF1}" presName="rootText" presStyleLbl="node4" presStyleIdx="12" presStyleCnt="29" custLinFactX="-100000" custLinFactNeighborX="-104830">
        <dgm:presLayoutVars>
          <dgm:chPref val="3"/>
        </dgm:presLayoutVars>
      </dgm:prSet>
      <dgm:spPr/>
    </dgm:pt>
    <dgm:pt modelId="{3BA11A29-6568-4396-AD4D-6BC2A3010301}" type="pres">
      <dgm:prSet presAssocID="{38BD210F-BA0A-41C3-B216-96CE60098CF1}" presName="rootConnector" presStyleLbl="node4" presStyleIdx="12" presStyleCnt="29"/>
      <dgm:spPr/>
    </dgm:pt>
    <dgm:pt modelId="{A1E1897E-0A94-420E-9139-B212EAFD8EC7}" type="pres">
      <dgm:prSet presAssocID="{38BD210F-BA0A-41C3-B216-96CE60098CF1}" presName="hierChild4" presStyleCnt="0"/>
      <dgm:spPr/>
    </dgm:pt>
    <dgm:pt modelId="{C3F32B2A-A459-46C5-90C0-0603113D1CA8}" type="pres">
      <dgm:prSet presAssocID="{38BD210F-BA0A-41C3-B216-96CE60098CF1}" presName="hierChild5" presStyleCnt="0"/>
      <dgm:spPr/>
    </dgm:pt>
    <dgm:pt modelId="{C76A9CAF-1ED6-437E-9FC0-439D807C4C43}" type="pres">
      <dgm:prSet presAssocID="{CEB2BFBD-902C-46F2-AAB6-D08A4C3198B5}" presName="Name37" presStyleLbl="parChTrans1D4" presStyleIdx="13" presStyleCnt="29"/>
      <dgm:spPr/>
    </dgm:pt>
    <dgm:pt modelId="{837509CB-F716-4E45-B00A-82089AC7513E}" type="pres">
      <dgm:prSet presAssocID="{F5430BE7-115A-41FC-A849-5CEA9C18F017}" presName="hierRoot2" presStyleCnt="0">
        <dgm:presLayoutVars>
          <dgm:hierBranch val="init"/>
        </dgm:presLayoutVars>
      </dgm:prSet>
      <dgm:spPr/>
    </dgm:pt>
    <dgm:pt modelId="{4160325D-B9CF-4A71-B2E8-52197E01E7D4}" type="pres">
      <dgm:prSet presAssocID="{F5430BE7-115A-41FC-A849-5CEA9C18F017}" presName="rootComposite" presStyleCnt="0"/>
      <dgm:spPr/>
    </dgm:pt>
    <dgm:pt modelId="{97A50F81-6F31-40B1-A2B2-21DEB44829ED}" type="pres">
      <dgm:prSet presAssocID="{F5430BE7-115A-41FC-A849-5CEA9C18F017}" presName="rootText" presStyleLbl="node4" presStyleIdx="13" presStyleCnt="29" custLinFactX="-100000" custLinFactNeighborX="-104830">
        <dgm:presLayoutVars>
          <dgm:chPref val="3"/>
        </dgm:presLayoutVars>
      </dgm:prSet>
      <dgm:spPr/>
    </dgm:pt>
    <dgm:pt modelId="{DEDE7C34-6598-41B6-BA03-A24780888B03}" type="pres">
      <dgm:prSet presAssocID="{F5430BE7-115A-41FC-A849-5CEA9C18F017}" presName="rootConnector" presStyleLbl="node4" presStyleIdx="13" presStyleCnt="29"/>
      <dgm:spPr/>
    </dgm:pt>
    <dgm:pt modelId="{5D4F27B4-012A-45A6-AA45-625B829FE12A}" type="pres">
      <dgm:prSet presAssocID="{F5430BE7-115A-41FC-A849-5CEA9C18F017}" presName="hierChild4" presStyleCnt="0"/>
      <dgm:spPr/>
    </dgm:pt>
    <dgm:pt modelId="{AEA2050E-2914-4A38-8C93-B6D70B04793E}" type="pres">
      <dgm:prSet presAssocID="{F5430BE7-115A-41FC-A849-5CEA9C18F017}" presName="hierChild5" presStyleCnt="0"/>
      <dgm:spPr/>
    </dgm:pt>
    <dgm:pt modelId="{09318371-2FAF-4A17-8AF5-8FD737483CDE}" type="pres">
      <dgm:prSet presAssocID="{1E08AB21-5467-455A-9E98-27E295E5489E}" presName="Name37" presStyleLbl="parChTrans1D4" presStyleIdx="14" presStyleCnt="29"/>
      <dgm:spPr/>
    </dgm:pt>
    <dgm:pt modelId="{A02C4193-1A38-48C9-BA14-E8DC36D4B7DA}" type="pres">
      <dgm:prSet presAssocID="{C9D50BC7-D8FA-4862-BCC8-97B62CCC86F1}" presName="hierRoot2" presStyleCnt="0">
        <dgm:presLayoutVars>
          <dgm:hierBranch val="init"/>
        </dgm:presLayoutVars>
      </dgm:prSet>
      <dgm:spPr/>
    </dgm:pt>
    <dgm:pt modelId="{D2B5A298-5712-4852-80A4-D5BE9E410D3E}" type="pres">
      <dgm:prSet presAssocID="{C9D50BC7-D8FA-4862-BCC8-97B62CCC86F1}" presName="rootComposite" presStyleCnt="0"/>
      <dgm:spPr/>
    </dgm:pt>
    <dgm:pt modelId="{44D5BCD7-75C7-4D07-A9A9-185ADD802174}" type="pres">
      <dgm:prSet presAssocID="{C9D50BC7-D8FA-4862-BCC8-97B62CCC86F1}" presName="rootText" presStyleLbl="node4" presStyleIdx="14" presStyleCnt="29" custLinFactX="-100000" custLinFactNeighborX="-104830">
        <dgm:presLayoutVars>
          <dgm:chPref val="3"/>
        </dgm:presLayoutVars>
      </dgm:prSet>
      <dgm:spPr/>
    </dgm:pt>
    <dgm:pt modelId="{C06558D6-8359-4E05-B3AA-8AB05423216C}" type="pres">
      <dgm:prSet presAssocID="{C9D50BC7-D8FA-4862-BCC8-97B62CCC86F1}" presName="rootConnector" presStyleLbl="node4" presStyleIdx="14" presStyleCnt="29"/>
      <dgm:spPr/>
    </dgm:pt>
    <dgm:pt modelId="{CAF4BEDB-948F-42A1-BF6A-CD0FF0BF9819}" type="pres">
      <dgm:prSet presAssocID="{C9D50BC7-D8FA-4862-BCC8-97B62CCC86F1}" presName="hierChild4" presStyleCnt="0"/>
      <dgm:spPr/>
    </dgm:pt>
    <dgm:pt modelId="{6C6F6B51-BDCA-4D38-A3E7-9CB9EEF732CC}" type="pres">
      <dgm:prSet presAssocID="{C9D50BC7-D8FA-4862-BCC8-97B62CCC86F1}" presName="hierChild5" presStyleCnt="0"/>
      <dgm:spPr/>
    </dgm:pt>
    <dgm:pt modelId="{9CFB4C5D-FC78-483C-83C0-DAB2373E7DFF}" type="pres">
      <dgm:prSet presAssocID="{00F90C86-A299-473A-93B3-428CE90CC3A3}" presName="Name37" presStyleLbl="parChTrans1D4" presStyleIdx="15" presStyleCnt="29"/>
      <dgm:spPr/>
    </dgm:pt>
    <dgm:pt modelId="{E85D8F54-1D65-4763-857D-3D035A59291E}" type="pres">
      <dgm:prSet presAssocID="{29867B3F-CB3E-4C59-9E9E-84A50A3B07D1}" presName="hierRoot2" presStyleCnt="0">
        <dgm:presLayoutVars>
          <dgm:hierBranch val="init"/>
        </dgm:presLayoutVars>
      </dgm:prSet>
      <dgm:spPr/>
    </dgm:pt>
    <dgm:pt modelId="{9735F592-A938-49F2-B696-02460A67D91C}" type="pres">
      <dgm:prSet presAssocID="{29867B3F-CB3E-4C59-9E9E-84A50A3B07D1}" presName="rootComposite" presStyleCnt="0"/>
      <dgm:spPr/>
    </dgm:pt>
    <dgm:pt modelId="{411AAEBC-82AE-481A-83ED-F82FC7E6EDA8}" type="pres">
      <dgm:prSet presAssocID="{29867B3F-CB3E-4C59-9E9E-84A50A3B07D1}" presName="rootText" presStyleLbl="node4" presStyleIdx="15" presStyleCnt="29" custLinFactX="-100000" custLinFactNeighborX="-104830">
        <dgm:presLayoutVars>
          <dgm:chPref val="3"/>
        </dgm:presLayoutVars>
      </dgm:prSet>
      <dgm:spPr/>
    </dgm:pt>
    <dgm:pt modelId="{AA2800BE-3521-4A29-9BD4-5F5531C20CF5}" type="pres">
      <dgm:prSet presAssocID="{29867B3F-CB3E-4C59-9E9E-84A50A3B07D1}" presName="rootConnector" presStyleLbl="node4" presStyleIdx="15" presStyleCnt="29"/>
      <dgm:spPr/>
    </dgm:pt>
    <dgm:pt modelId="{74341757-5E8D-444C-8B69-978AC03A418C}" type="pres">
      <dgm:prSet presAssocID="{29867B3F-CB3E-4C59-9E9E-84A50A3B07D1}" presName="hierChild4" presStyleCnt="0"/>
      <dgm:spPr/>
    </dgm:pt>
    <dgm:pt modelId="{258E2E2A-81A5-4BC3-940C-1A6A24B68235}" type="pres">
      <dgm:prSet presAssocID="{29867B3F-CB3E-4C59-9E9E-84A50A3B07D1}" presName="hierChild5" presStyleCnt="0"/>
      <dgm:spPr/>
    </dgm:pt>
    <dgm:pt modelId="{479C61BA-12E2-42E8-A07B-FF9D787C1896}" type="pres">
      <dgm:prSet presAssocID="{41120E2A-B31D-4289-B0B5-2634C1FB041C}" presName="Name37" presStyleLbl="parChTrans1D4" presStyleIdx="16" presStyleCnt="29"/>
      <dgm:spPr/>
    </dgm:pt>
    <dgm:pt modelId="{7C427991-F203-475B-8F2F-6911E4E7523A}" type="pres">
      <dgm:prSet presAssocID="{0F40B55F-D981-4233-8524-13BCB0BD5489}" presName="hierRoot2" presStyleCnt="0">
        <dgm:presLayoutVars>
          <dgm:hierBranch val="init"/>
        </dgm:presLayoutVars>
      </dgm:prSet>
      <dgm:spPr/>
    </dgm:pt>
    <dgm:pt modelId="{59F04E49-C085-48CC-94B0-5208EBBD0039}" type="pres">
      <dgm:prSet presAssocID="{0F40B55F-D981-4233-8524-13BCB0BD5489}" presName="rootComposite" presStyleCnt="0"/>
      <dgm:spPr/>
    </dgm:pt>
    <dgm:pt modelId="{EC8DFC3E-8322-4DAE-B952-D0CA2CA81166}" type="pres">
      <dgm:prSet presAssocID="{0F40B55F-D981-4233-8524-13BCB0BD5489}" presName="rootText" presStyleLbl="node4" presStyleIdx="16" presStyleCnt="29" custLinFactX="-100000" custLinFactNeighborX="-104830">
        <dgm:presLayoutVars>
          <dgm:chPref val="3"/>
        </dgm:presLayoutVars>
      </dgm:prSet>
      <dgm:spPr/>
    </dgm:pt>
    <dgm:pt modelId="{297D7759-EED2-450E-B048-308B0D1A17DB}" type="pres">
      <dgm:prSet presAssocID="{0F40B55F-D981-4233-8524-13BCB0BD5489}" presName="rootConnector" presStyleLbl="node4" presStyleIdx="16" presStyleCnt="29"/>
      <dgm:spPr/>
    </dgm:pt>
    <dgm:pt modelId="{19B82B99-79F0-4B45-AF01-C7B26E09E4A5}" type="pres">
      <dgm:prSet presAssocID="{0F40B55F-D981-4233-8524-13BCB0BD5489}" presName="hierChild4" presStyleCnt="0"/>
      <dgm:spPr/>
    </dgm:pt>
    <dgm:pt modelId="{22974561-C4C0-4B3A-9CDB-4004F77836A7}" type="pres">
      <dgm:prSet presAssocID="{0F40B55F-D981-4233-8524-13BCB0BD5489}" presName="hierChild5" presStyleCnt="0"/>
      <dgm:spPr/>
    </dgm:pt>
    <dgm:pt modelId="{973A180C-9B88-4481-8EEA-EE974829DFFD}" type="pres">
      <dgm:prSet presAssocID="{BCBC6938-60FE-4A9B-8F8B-3DCCFF6CBB78}" presName="Name37" presStyleLbl="parChTrans1D4" presStyleIdx="17" presStyleCnt="29"/>
      <dgm:spPr/>
    </dgm:pt>
    <dgm:pt modelId="{D39738BA-89AA-4B07-B005-4876E90406E1}" type="pres">
      <dgm:prSet presAssocID="{E8761591-12C0-4897-8A10-441C7470242A}" presName="hierRoot2" presStyleCnt="0">
        <dgm:presLayoutVars>
          <dgm:hierBranch val="init"/>
        </dgm:presLayoutVars>
      </dgm:prSet>
      <dgm:spPr/>
    </dgm:pt>
    <dgm:pt modelId="{BB2EA2E0-7DE5-47E2-B209-2027A514FD00}" type="pres">
      <dgm:prSet presAssocID="{E8761591-12C0-4897-8A10-441C7470242A}" presName="rootComposite" presStyleCnt="0"/>
      <dgm:spPr/>
    </dgm:pt>
    <dgm:pt modelId="{0B37997E-C18E-4941-A32F-A85E2935CD1F}" type="pres">
      <dgm:prSet presAssocID="{E8761591-12C0-4897-8A10-441C7470242A}" presName="rootText" presStyleLbl="node4" presStyleIdx="17" presStyleCnt="29" custLinFactX="-100000" custLinFactNeighborX="-104830">
        <dgm:presLayoutVars>
          <dgm:chPref val="3"/>
        </dgm:presLayoutVars>
      </dgm:prSet>
      <dgm:spPr/>
    </dgm:pt>
    <dgm:pt modelId="{C219B0F5-7B35-4388-93E6-A10E4E33A7A7}" type="pres">
      <dgm:prSet presAssocID="{E8761591-12C0-4897-8A10-441C7470242A}" presName="rootConnector" presStyleLbl="node4" presStyleIdx="17" presStyleCnt="29"/>
      <dgm:spPr/>
    </dgm:pt>
    <dgm:pt modelId="{BE2812CE-6AAF-4059-B2C1-CA09AD31DE3E}" type="pres">
      <dgm:prSet presAssocID="{E8761591-12C0-4897-8A10-441C7470242A}" presName="hierChild4" presStyleCnt="0"/>
      <dgm:spPr/>
    </dgm:pt>
    <dgm:pt modelId="{272694E5-6DE2-48CB-994A-222CC078977A}" type="pres">
      <dgm:prSet presAssocID="{E8761591-12C0-4897-8A10-441C7470242A}" presName="hierChild5" presStyleCnt="0"/>
      <dgm:spPr/>
    </dgm:pt>
    <dgm:pt modelId="{27C4C8B8-3EF1-42ED-87AD-9E75DDF1E386}" type="pres">
      <dgm:prSet presAssocID="{DA5505C0-EAE0-4CD8-8F1A-08B28C904549}" presName="Name37" presStyleLbl="parChTrans1D4" presStyleIdx="18" presStyleCnt="29"/>
      <dgm:spPr/>
    </dgm:pt>
    <dgm:pt modelId="{D8BE8CAF-17C0-4A21-A803-58C2F9E7EBC2}" type="pres">
      <dgm:prSet presAssocID="{80CC0109-8BC4-4A15-BF93-D6965DC9B24C}" presName="hierRoot2" presStyleCnt="0">
        <dgm:presLayoutVars>
          <dgm:hierBranch val="init"/>
        </dgm:presLayoutVars>
      </dgm:prSet>
      <dgm:spPr/>
    </dgm:pt>
    <dgm:pt modelId="{F90F86ED-3FE2-4116-83BD-99707E57FBE4}" type="pres">
      <dgm:prSet presAssocID="{80CC0109-8BC4-4A15-BF93-D6965DC9B24C}" presName="rootComposite" presStyleCnt="0"/>
      <dgm:spPr/>
    </dgm:pt>
    <dgm:pt modelId="{B8DE5D3B-5091-45B9-8D27-318A6FFA06F6}" type="pres">
      <dgm:prSet presAssocID="{80CC0109-8BC4-4A15-BF93-D6965DC9B24C}" presName="rootText" presStyleLbl="node4" presStyleIdx="18" presStyleCnt="29" custLinFactX="-100000" custLinFactNeighborX="-102144">
        <dgm:presLayoutVars>
          <dgm:chPref val="3"/>
        </dgm:presLayoutVars>
      </dgm:prSet>
      <dgm:spPr/>
    </dgm:pt>
    <dgm:pt modelId="{0549478B-1C7B-4010-936D-974B8F3C6FF0}" type="pres">
      <dgm:prSet presAssocID="{80CC0109-8BC4-4A15-BF93-D6965DC9B24C}" presName="rootConnector" presStyleLbl="node4" presStyleIdx="18" presStyleCnt="29"/>
      <dgm:spPr/>
    </dgm:pt>
    <dgm:pt modelId="{F045D728-0DB3-4F02-863B-E6A21A64AF83}" type="pres">
      <dgm:prSet presAssocID="{80CC0109-8BC4-4A15-BF93-D6965DC9B24C}" presName="hierChild4" presStyleCnt="0"/>
      <dgm:spPr/>
    </dgm:pt>
    <dgm:pt modelId="{B3C17461-4127-490B-9353-51FD5B643073}" type="pres">
      <dgm:prSet presAssocID="{80CC0109-8BC4-4A15-BF93-D6965DC9B24C}" presName="hierChild5" presStyleCnt="0"/>
      <dgm:spPr/>
    </dgm:pt>
    <dgm:pt modelId="{49D856AB-37D5-4E33-AA5C-2F382F940D29}" type="pres">
      <dgm:prSet presAssocID="{4CE89719-F676-4150-828F-0B98A3BF76DD}" presName="Name37" presStyleLbl="parChTrans1D4" presStyleIdx="19" presStyleCnt="29"/>
      <dgm:spPr/>
    </dgm:pt>
    <dgm:pt modelId="{0FFCA01C-EE48-4327-9C08-0AB05060D34C}" type="pres">
      <dgm:prSet presAssocID="{870F8ED4-29B3-4731-B73D-8A1E42FC3111}" presName="hierRoot2" presStyleCnt="0">
        <dgm:presLayoutVars>
          <dgm:hierBranch val="init"/>
        </dgm:presLayoutVars>
      </dgm:prSet>
      <dgm:spPr/>
    </dgm:pt>
    <dgm:pt modelId="{E66A2E8F-D117-4C8F-866A-ECC3A775E34C}" type="pres">
      <dgm:prSet presAssocID="{870F8ED4-29B3-4731-B73D-8A1E42FC3111}" presName="rootComposite" presStyleCnt="0"/>
      <dgm:spPr/>
    </dgm:pt>
    <dgm:pt modelId="{3BCD6D0E-ADA7-4A46-AB62-C663673E7657}" type="pres">
      <dgm:prSet presAssocID="{870F8ED4-29B3-4731-B73D-8A1E42FC3111}" presName="rootText" presStyleLbl="node4" presStyleIdx="19" presStyleCnt="29" custLinFactX="-100000" custLinFactNeighborX="-102144">
        <dgm:presLayoutVars>
          <dgm:chPref val="3"/>
        </dgm:presLayoutVars>
      </dgm:prSet>
      <dgm:spPr/>
    </dgm:pt>
    <dgm:pt modelId="{BF978ABE-861B-4AC6-909A-C98338F69763}" type="pres">
      <dgm:prSet presAssocID="{870F8ED4-29B3-4731-B73D-8A1E42FC3111}" presName="rootConnector" presStyleLbl="node4" presStyleIdx="19" presStyleCnt="29"/>
      <dgm:spPr/>
    </dgm:pt>
    <dgm:pt modelId="{0561A736-55A4-4F74-84A4-8C41C0C1B726}" type="pres">
      <dgm:prSet presAssocID="{870F8ED4-29B3-4731-B73D-8A1E42FC3111}" presName="hierChild4" presStyleCnt="0"/>
      <dgm:spPr/>
    </dgm:pt>
    <dgm:pt modelId="{4210DD25-A3D1-4A70-88EC-D7493A99C1D7}" type="pres">
      <dgm:prSet presAssocID="{870F8ED4-29B3-4731-B73D-8A1E42FC3111}" presName="hierChild5" presStyleCnt="0"/>
      <dgm:spPr/>
    </dgm:pt>
    <dgm:pt modelId="{6807825F-5FD9-4CCC-A15D-87910784DE23}" type="pres">
      <dgm:prSet presAssocID="{D3A39A70-489C-4290-A845-89859A013DA7}" presName="hierChild5" presStyleCnt="0"/>
      <dgm:spPr/>
    </dgm:pt>
    <dgm:pt modelId="{19BA7F02-9424-4EAD-8F62-F786080EE8EA}" type="pres">
      <dgm:prSet presAssocID="{06388D04-8160-49AF-A562-9D50913D0EF9}" presName="hierChild5" presStyleCnt="0"/>
      <dgm:spPr/>
    </dgm:pt>
    <dgm:pt modelId="{9FD0F248-28A6-4A35-8467-2D968165D07D}" type="pres">
      <dgm:prSet presAssocID="{95D72F54-D450-43A8-9B5C-C6F0E011427E}" presName="Name37" presStyleLbl="parChTrans1D2" presStyleIdx="1" presStyleCnt="11"/>
      <dgm:spPr/>
    </dgm:pt>
    <dgm:pt modelId="{6DD644FB-89B0-403A-BC7E-1BEFEA41925C}" type="pres">
      <dgm:prSet presAssocID="{315DB22E-4684-484A-8295-5AC76E034B22}" presName="hierRoot2" presStyleCnt="0">
        <dgm:presLayoutVars>
          <dgm:hierBranch val="init"/>
        </dgm:presLayoutVars>
      </dgm:prSet>
      <dgm:spPr/>
    </dgm:pt>
    <dgm:pt modelId="{5FAEF2BC-B0B1-42E5-9127-3FBEFAB02B74}" type="pres">
      <dgm:prSet presAssocID="{315DB22E-4684-484A-8295-5AC76E034B22}" presName="rootComposite" presStyleCnt="0"/>
      <dgm:spPr/>
    </dgm:pt>
    <dgm:pt modelId="{DEEE1A6B-8D8E-4FF8-A985-9BAC45E51D73}" type="pres">
      <dgm:prSet presAssocID="{315DB22E-4684-484A-8295-5AC76E034B22}" presName="rootText" presStyleLbl="node2" presStyleIdx="1" presStyleCnt="4" custScaleX="121616" custScaleY="130214" custLinFactNeighborX="-52761">
        <dgm:presLayoutVars>
          <dgm:chPref val="3"/>
        </dgm:presLayoutVars>
      </dgm:prSet>
      <dgm:spPr/>
    </dgm:pt>
    <dgm:pt modelId="{E8F7181D-0EE2-4825-AC49-065022916C2C}" type="pres">
      <dgm:prSet presAssocID="{315DB22E-4684-484A-8295-5AC76E034B22}" presName="rootConnector" presStyleLbl="node2" presStyleIdx="1" presStyleCnt="4"/>
      <dgm:spPr/>
    </dgm:pt>
    <dgm:pt modelId="{15AB1C69-F42C-49F0-9BF5-524D6A8B3C8A}" type="pres">
      <dgm:prSet presAssocID="{315DB22E-4684-484A-8295-5AC76E034B22}" presName="hierChild4" presStyleCnt="0"/>
      <dgm:spPr/>
    </dgm:pt>
    <dgm:pt modelId="{F402AD5C-C8C5-4A05-A70E-33F3D1F273C5}" type="pres">
      <dgm:prSet presAssocID="{CA6AFF9A-1FFB-4B58-B050-F18835C57CEF}" presName="Name37" presStyleLbl="parChTrans1D3" presStyleIdx="4" presStyleCnt="18"/>
      <dgm:spPr/>
    </dgm:pt>
    <dgm:pt modelId="{078FA7EC-B9CB-41C2-A160-5A03598538F3}" type="pres">
      <dgm:prSet presAssocID="{8DC62243-129D-4C90-95C4-540AE931F2F6}" presName="hierRoot2" presStyleCnt="0">
        <dgm:presLayoutVars>
          <dgm:hierBranch val="init"/>
        </dgm:presLayoutVars>
      </dgm:prSet>
      <dgm:spPr/>
    </dgm:pt>
    <dgm:pt modelId="{706D13E7-3D28-42A5-818E-F5038AF1FA0F}" type="pres">
      <dgm:prSet presAssocID="{8DC62243-129D-4C90-95C4-540AE931F2F6}" presName="rootComposite" presStyleCnt="0"/>
      <dgm:spPr/>
    </dgm:pt>
    <dgm:pt modelId="{2AF81FED-932B-4023-A187-B3017C734F76}" type="pres">
      <dgm:prSet presAssocID="{8DC62243-129D-4C90-95C4-540AE931F2F6}" presName="rootText" presStyleLbl="node3" presStyleIdx="4" presStyleCnt="18" custLinFactNeighborX="-52761">
        <dgm:presLayoutVars>
          <dgm:chPref val="3"/>
        </dgm:presLayoutVars>
      </dgm:prSet>
      <dgm:spPr/>
    </dgm:pt>
    <dgm:pt modelId="{7E6D183F-BAC6-4AF6-ABD0-52AE6AA1D651}" type="pres">
      <dgm:prSet presAssocID="{8DC62243-129D-4C90-95C4-540AE931F2F6}" presName="rootConnector" presStyleLbl="node3" presStyleIdx="4" presStyleCnt="18"/>
      <dgm:spPr/>
    </dgm:pt>
    <dgm:pt modelId="{B1A38633-69D6-4838-8168-6871C57E55AD}" type="pres">
      <dgm:prSet presAssocID="{8DC62243-129D-4C90-95C4-540AE931F2F6}" presName="hierChild4" presStyleCnt="0"/>
      <dgm:spPr/>
    </dgm:pt>
    <dgm:pt modelId="{A1FC86B8-70D6-4165-8519-E2BB267078D7}" type="pres">
      <dgm:prSet presAssocID="{8C34197D-0B0B-4A8D-BB5C-FC577026BA56}" presName="Name37" presStyleLbl="parChTrans1D4" presStyleIdx="20" presStyleCnt="29"/>
      <dgm:spPr/>
    </dgm:pt>
    <dgm:pt modelId="{CD753C6F-AD37-429F-BA54-F63644EB8BD9}" type="pres">
      <dgm:prSet presAssocID="{DD5C0B12-C36C-4EA8-BB82-02C5A3602FE6}" presName="hierRoot2" presStyleCnt="0">
        <dgm:presLayoutVars>
          <dgm:hierBranch val="init"/>
        </dgm:presLayoutVars>
      </dgm:prSet>
      <dgm:spPr/>
    </dgm:pt>
    <dgm:pt modelId="{8541CF52-C259-45E3-BBAB-D1CEF7B51822}" type="pres">
      <dgm:prSet presAssocID="{DD5C0B12-C36C-4EA8-BB82-02C5A3602FE6}" presName="rootComposite" presStyleCnt="0"/>
      <dgm:spPr/>
    </dgm:pt>
    <dgm:pt modelId="{DF74AFEF-941B-4399-ACC9-6B7B4B2CD5DC}" type="pres">
      <dgm:prSet presAssocID="{DD5C0B12-C36C-4EA8-BB82-02C5A3602FE6}" presName="rootText" presStyleLbl="node4" presStyleIdx="20" presStyleCnt="29" custLinFactNeighborX="-52761">
        <dgm:presLayoutVars>
          <dgm:chPref val="3"/>
        </dgm:presLayoutVars>
      </dgm:prSet>
      <dgm:spPr/>
    </dgm:pt>
    <dgm:pt modelId="{1DAFA089-0897-4493-B409-EF791809EF48}" type="pres">
      <dgm:prSet presAssocID="{DD5C0B12-C36C-4EA8-BB82-02C5A3602FE6}" presName="rootConnector" presStyleLbl="node4" presStyleIdx="20" presStyleCnt="29"/>
      <dgm:spPr/>
    </dgm:pt>
    <dgm:pt modelId="{7EBB020C-074D-4BCC-AD0A-4AFD1EC11E07}" type="pres">
      <dgm:prSet presAssocID="{DD5C0B12-C36C-4EA8-BB82-02C5A3602FE6}" presName="hierChild4" presStyleCnt="0"/>
      <dgm:spPr/>
    </dgm:pt>
    <dgm:pt modelId="{D1DCF1CD-BCC1-4C65-9BAE-F11F8ACFA119}" type="pres">
      <dgm:prSet presAssocID="{DD5C0B12-C36C-4EA8-BB82-02C5A3602FE6}" presName="hierChild5" presStyleCnt="0"/>
      <dgm:spPr/>
    </dgm:pt>
    <dgm:pt modelId="{70293102-A22D-4005-B008-8A53BF1EB2B6}" type="pres">
      <dgm:prSet presAssocID="{A852BCE3-DB3F-4FC5-8CEE-18AB885B1ED4}" presName="Name37" presStyleLbl="parChTrans1D4" presStyleIdx="21" presStyleCnt="29"/>
      <dgm:spPr/>
    </dgm:pt>
    <dgm:pt modelId="{BC3BC5E7-E286-4BEC-8C98-B4088A8A0FF8}" type="pres">
      <dgm:prSet presAssocID="{5AFE2841-C244-4212-A87A-56197D040D86}" presName="hierRoot2" presStyleCnt="0">
        <dgm:presLayoutVars>
          <dgm:hierBranch val="init"/>
        </dgm:presLayoutVars>
      </dgm:prSet>
      <dgm:spPr/>
    </dgm:pt>
    <dgm:pt modelId="{85B811E7-28EB-45D3-8166-2E94B396D829}" type="pres">
      <dgm:prSet presAssocID="{5AFE2841-C244-4212-A87A-56197D040D86}" presName="rootComposite" presStyleCnt="0"/>
      <dgm:spPr/>
    </dgm:pt>
    <dgm:pt modelId="{7A43FAA6-98F0-416B-B85C-9A044E9C204C}" type="pres">
      <dgm:prSet presAssocID="{5AFE2841-C244-4212-A87A-56197D040D86}" presName="rootText" presStyleLbl="node4" presStyleIdx="21" presStyleCnt="29" custLinFactNeighborX="-52761">
        <dgm:presLayoutVars>
          <dgm:chPref val="3"/>
        </dgm:presLayoutVars>
      </dgm:prSet>
      <dgm:spPr/>
    </dgm:pt>
    <dgm:pt modelId="{9EBE6E32-733E-4870-9E26-B7288A9FCCC1}" type="pres">
      <dgm:prSet presAssocID="{5AFE2841-C244-4212-A87A-56197D040D86}" presName="rootConnector" presStyleLbl="node4" presStyleIdx="21" presStyleCnt="29"/>
      <dgm:spPr/>
    </dgm:pt>
    <dgm:pt modelId="{BAC97173-2CBB-407C-BC6B-37CF7584B7A1}" type="pres">
      <dgm:prSet presAssocID="{5AFE2841-C244-4212-A87A-56197D040D86}" presName="hierChild4" presStyleCnt="0"/>
      <dgm:spPr/>
    </dgm:pt>
    <dgm:pt modelId="{5953C8F5-B6C3-4814-8501-657E38184CC7}" type="pres">
      <dgm:prSet presAssocID="{5AFE2841-C244-4212-A87A-56197D040D86}" presName="hierChild5" presStyleCnt="0"/>
      <dgm:spPr/>
    </dgm:pt>
    <dgm:pt modelId="{2A7AB9A8-98EE-45F2-874B-C9495B858643}" type="pres">
      <dgm:prSet presAssocID="{837EB570-2C8B-40A3-A16D-C6EF9AFA7674}" presName="Name37" presStyleLbl="parChTrans1D4" presStyleIdx="22" presStyleCnt="29"/>
      <dgm:spPr/>
    </dgm:pt>
    <dgm:pt modelId="{769294C0-6893-4FFC-8F69-864739167369}" type="pres">
      <dgm:prSet presAssocID="{B9D3528C-CAE9-4524-B37D-22AE2E7C43D9}" presName="hierRoot2" presStyleCnt="0">
        <dgm:presLayoutVars>
          <dgm:hierBranch val="init"/>
        </dgm:presLayoutVars>
      </dgm:prSet>
      <dgm:spPr/>
    </dgm:pt>
    <dgm:pt modelId="{7019473C-2CFB-4AAD-9ACD-C809AE6FE26C}" type="pres">
      <dgm:prSet presAssocID="{B9D3528C-CAE9-4524-B37D-22AE2E7C43D9}" presName="rootComposite" presStyleCnt="0"/>
      <dgm:spPr/>
    </dgm:pt>
    <dgm:pt modelId="{285529EE-A0A0-467E-9129-6B37DB98C42D}" type="pres">
      <dgm:prSet presAssocID="{B9D3528C-CAE9-4524-B37D-22AE2E7C43D9}" presName="rootText" presStyleLbl="node4" presStyleIdx="22" presStyleCnt="29" custLinFactNeighborX="-52761">
        <dgm:presLayoutVars>
          <dgm:chPref val="3"/>
        </dgm:presLayoutVars>
      </dgm:prSet>
      <dgm:spPr/>
    </dgm:pt>
    <dgm:pt modelId="{E63FE602-DFCE-45BC-8913-F80F109C0DE4}" type="pres">
      <dgm:prSet presAssocID="{B9D3528C-CAE9-4524-B37D-22AE2E7C43D9}" presName="rootConnector" presStyleLbl="node4" presStyleIdx="22" presStyleCnt="29"/>
      <dgm:spPr/>
    </dgm:pt>
    <dgm:pt modelId="{1D965383-B13B-4C42-B321-DD97C93E2253}" type="pres">
      <dgm:prSet presAssocID="{B9D3528C-CAE9-4524-B37D-22AE2E7C43D9}" presName="hierChild4" presStyleCnt="0"/>
      <dgm:spPr/>
    </dgm:pt>
    <dgm:pt modelId="{B580BFFC-CF14-4CAE-9CE3-9133117E5DBB}" type="pres">
      <dgm:prSet presAssocID="{B9D3528C-CAE9-4524-B37D-22AE2E7C43D9}" presName="hierChild5" presStyleCnt="0"/>
      <dgm:spPr/>
    </dgm:pt>
    <dgm:pt modelId="{7A10D353-19A6-496C-96CB-A8DCA82958F0}" type="pres">
      <dgm:prSet presAssocID="{E9091B1B-8876-422B-8CF8-77FA4F64F6C6}" presName="Name37" presStyleLbl="parChTrans1D4" presStyleIdx="23" presStyleCnt="29"/>
      <dgm:spPr/>
    </dgm:pt>
    <dgm:pt modelId="{75B47552-6DD4-4116-80F5-6FB49DA2F3DE}" type="pres">
      <dgm:prSet presAssocID="{482A7724-B582-4965-BDDA-CA7E1426F3F4}" presName="hierRoot2" presStyleCnt="0">
        <dgm:presLayoutVars>
          <dgm:hierBranch val="init"/>
        </dgm:presLayoutVars>
      </dgm:prSet>
      <dgm:spPr/>
    </dgm:pt>
    <dgm:pt modelId="{8EFFE5B9-2F51-4489-96EC-8A94A9522EB1}" type="pres">
      <dgm:prSet presAssocID="{482A7724-B582-4965-BDDA-CA7E1426F3F4}" presName="rootComposite" presStyleCnt="0"/>
      <dgm:spPr/>
    </dgm:pt>
    <dgm:pt modelId="{1CB76DE7-953F-4F05-8CDB-C3DBCC5DEE96}" type="pres">
      <dgm:prSet presAssocID="{482A7724-B582-4965-BDDA-CA7E1426F3F4}" presName="rootText" presStyleLbl="node4" presStyleIdx="23" presStyleCnt="29" custLinFactNeighborX="-52761">
        <dgm:presLayoutVars>
          <dgm:chPref val="3"/>
        </dgm:presLayoutVars>
      </dgm:prSet>
      <dgm:spPr/>
    </dgm:pt>
    <dgm:pt modelId="{3387E000-F78A-45F3-BDF5-6A673FB4B4B3}" type="pres">
      <dgm:prSet presAssocID="{482A7724-B582-4965-BDDA-CA7E1426F3F4}" presName="rootConnector" presStyleLbl="node4" presStyleIdx="23" presStyleCnt="29"/>
      <dgm:spPr/>
    </dgm:pt>
    <dgm:pt modelId="{CE21E08A-E50A-4D44-9BA1-BB489C3C8E0F}" type="pres">
      <dgm:prSet presAssocID="{482A7724-B582-4965-BDDA-CA7E1426F3F4}" presName="hierChild4" presStyleCnt="0"/>
      <dgm:spPr/>
    </dgm:pt>
    <dgm:pt modelId="{B6E0092D-86D6-4466-97E4-CF5CB6FCD3EF}" type="pres">
      <dgm:prSet presAssocID="{482A7724-B582-4965-BDDA-CA7E1426F3F4}" presName="hierChild5" presStyleCnt="0"/>
      <dgm:spPr/>
    </dgm:pt>
    <dgm:pt modelId="{43ACC10E-8489-4FBC-AA12-16915129CAC7}" type="pres">
      <dgm:prSet presAssocID="{F9D7899B-B383-49D1-85C4-1A459E10AAE1}" presName="Name37" presStyleLbl="parChTrans1D4" presStyleIdx="24" presStyleCnt="29"/>
      <dgm:spPr/>
    </dgm:pt>
    <dgm:pt modelId="{1D126871-BB3A-4364-A6D2-2C79A9180CA5}" type="pres">
      <dgm:prSet presAssocID="{819747EC-4446-4661-8580-E08A2E5D6385}" presName="hierRoot2" presStyleCnt="0">
        <dgm:presLayoutVars>
          <dgm:hierBranch val="init"/>
        </dgm:presLayoutVars>
      </dgm:prSet>
      <dgm:spPr/>
    </dgm:pt>
    <dgm:pt modelId="{959516DE-4B63-4250-9073-5E4579594A63}" type="pres">
      <dgm:prSet presAssocID="{819747EC-4446-4661-8580-E08A2E5D6385}" presName="rootComposite" presStyleCnt="0"/>
      <dgm:spPr/>
    </dgm:pt>
    <dgm:pt modelId="{5E22F454-4443-4E40-9AC0-6C886785F2D1}" type="pres">
      <dgm:prSet presAssocID="{819747EC-4446-4661-8580-E08A2E5D6385}" presName="rootText" presStyleLbl="node4" presStyleIdx="24" presStyleCnt="29" custLinFactNeighborX="-52761">
        <dgm:presLayoutVars>
          <dgm:chPref val="3"/>
        </dgm:presLayoutVars>
      </dgm:prSet>
      <dgm:spPr/>
    </dgm:pt>
    <dgm:pt modelId="{A86E1C8A-685E-45A9-B3F7-BC234157FDD6}" type="pres">
      <dgm:prSet presAssocID="{819747EC-4446-4661-8580-E08A2E5D6385}" presName="rootConnector" presStyleLbl="node4" presStyleIdx="24" presStyleCnt="29"/>
      <dgm:spPr/>
    </dgm:pt>
    <dgm:pt modelId="{5562752C-C8DD-4ED8-B98E-76D9C631438B}" type="pres">
      <dgm:prSet presAssocID="{819747EC-4446-4661-8580-E08A2E5D6385}" presName="hierChild4" presStyleCnt="0"/>
      <dgm:spPr/>
    </dgm:pt>
    <dgm:pt modelId="{37015A0A-991F-4C44-823F-C34A01EDFD5F}" type="pres">
      <dgm:prSet presAssocID="{819747EC-4446-4661-8580-E08A2E5D6385}" presName="hierChild5" presStyleCnt="0"/>
      <dgm:spPr/>
    </dgm:pt>
    <dgm:pt modelId="{951F2455-32A2-49DF-9079-585A56191E18}" type="pres">
      <dgm:prSet presAssocID="{E2CC9AC7-D319-436E-9142-123A45BD2232}" presName="Name37" presStyleLbl="parChTrans1D4" presStyleIdx="25" presStyleCnt="29"/>
      <dgm:spPr/>
    </dgm:pt>
    <dgm:pt modelId="{8CEAAF00-7771-47BA-9824-3DD0BF4D37A8}" type="pres">
      <dgm:prSet presAssocID="{A28A3DC7-9495-443E-9EBA-18FAFD81315C}" presName="hierRoot2" presStyleCnt="0">
        <dgm:presLayoutVars>
          <dgm:hierBranch val="init"/>
        </dgm:presLayoutVars>
      </dgm:prSet>
      <dgm:spPr/>
    </dgm:pt>
    <dgm:pt modelId="{34F56B13-8478-4C56-8AF8-511B1AD17EC7}" type="pres">
      <dgm:prSet presAssocID="{A28A3DC7-9495-443E-9EBA-18FAFD81315C}" presName="rootComposite" presStyleCnt="0"/>
      <dgm:spPr/>
    </dgm:pt>
    <dgm:pt modelId="{6744AFC7-E722-4ADE-8C3D-174FD114004E}" type="pres">
      <dgm:prSet presAssocID="{A28A3DC7-9495-443E-9EBA-18FAFD81315C}" presName="rootText" presStyleLbl="node4" presStyleIdx="25" presStyleCnt="29" custLinFactNeighborX="-52761">
        <dgm:presLayoutVars>
          <dgm:chPref val="3"/>
        </dgm:presLayoutVars>
      </dgm:prSet>
      <dgm:spPr/>
    </dgm:pt>
    <dgm:pt modelId="{FCBE3C05-D3FE-44FA-A9E8-450529C9F52F}" type="pres">
      <dgm:prSet presAssocID="{A28A3DC7-9495-443E-9EBA-18FAFD81315C}" presName="rootConnector" presStyleLbl="node4" presStyleIdx="25" presStyleCnt="29"/>
      <dgm:spPr/>
    </dgm:pt>
    <dgm:pt modelId="{C3547DB5-7EA0-4962-AACC-1656827DF35D}" type="pres">
      <dgm:prSet presAssocID="{A28A3DC7-9495-443E-9EBA-18FAFD81315C}" presName="hierChild4" presStyleCnt="0"/>
      <dgm:spPr/>
    </dgm:pt>
    <dgm:pt modelId="{601045DD-2A7F-4EC5-88D6-84159FBAD34A}" type="pres">
      <dgm:prSet presAssocID="{A28A3DC7-9495-443E-9EBA-18FAFD81315C}" presName="hierChild5" presStyleCnt="0"/>
      <dgm:spPr/>
    </dgm:pt>
    <dgm:pt modelId="{B8D5B06D-6CA8-44BB-B60E-E436C227EDF3}" type="pres">
      <dgm:prSet presAssocID="{8DC62243-129D-4C90-95C4-540AE931F2F6}" presName="hierChild5" presStyleCnt="0"/>
      <dgm:spPr/>
    </dgm:pt>
    <dgm:pt modelId="{8A20CE36-6DF1-4CD8-ACEA-48E677665CFA}" type="pres">
      <dgm:prSet presAssocID="{CD2C4851-0B6D-4FBE-BDFE-D7B1AAC1E14B}" presName="Name37" presStyleLbl="parChTrans1D3" presStyleIdx="5" presStyleCnt="18"/>
      <dgm:spPr/>
    </dgm:pt>
    <dgm:pt modelId="{98FC8284-C7DF-4145-8B78-2F8243B2CA8E}" type="pres">
      <dgm:prSet presAssocID="{56C7549B-E7C2-483E-846A-30488650496B}" presName="hierRoot2" presStyleCnt="0">
        <dgm:presLayoutVars>
          <dgm:hierBranch val="init"/>
        </dgm:presLayoutVars>
      </dgm:prSet>
      <dgm:spPr/>
    </dgm:pt>
    <dgm:pt modelId="{610B970C-FB47-4BE5-B61C-C8ED0C136D79}" type="pres">
      <dgm:prSet presAssocID="{56C7549B-E7C2-483E-846A-30488650496B}" presName="rootComposite" presStyleCnt="0"/>
      <dgm:spPr/>
    </dgm:pt>
    <dgm:pt modelId="{90730F35-8553-4332-874F-8F13EF27D6F5}" type="pres">
      <dgm:prSet presAssocID="{56C7549B-E7C2-483E-846A-30488650496B}" presName="rootText" presStyleLbl="node3" presStyleIdx="5" presStyleCnt="18" custLinFactNeighborX="-52761">
        <dgm:presLayoutVars>
          <dgm:chPref val="3"/>
        </dgm:presLayoutVars>
      </dgm:prSet>
      <dgm:spPr/>
    </dgm:pt>
    <dgm:pt modelId="{8BE996E9-8D4D-4CCA-B522-2533F222CE2E}" type="pres">
      <dgm:prSet presAssocID="{56C7549B-E7C2-483E-846A-30488650496B}" presName="rootConnector" presStyleLbl="node3" presStyleIdx="5" presStyleCnt="18"/>
      <dgm:spPr/>
    </dgm:pt>
    <dgm:pt modelId="{44681F64-F8F3-43CD-BF15-E7011C27C7B1}" type="pres">
      <dgm:prSet presAssocID="{56C7549B-E7C2-483E-846A-30488650496B}" presName="hierChild4" presStyleCnt="0"/>
      <dgm:spPr/>
    </dgm:pt>
    <dgm:pt modelId="{6EC481A4-D41B-4874-9FE3-36AA6EBE0F32}" type="pres">
      <dgm:prSet presAssocID="{294D2DFB-0F91-4672-87AC-746D73FB49B7}" presName="Name37" presStyleLbl="parChTrans1D4" presStyleIdx="26" presStyleCnt="29"/>
      <dgm:spPr/>
    </dgm:pt>
    <dgm:pt modelId="{BAB1FD95-B8D2-4656-A2F9-CAAC3EBF019F}" type="pres">
      <dgm:prSet presAssocID="{70A1F19C-10FB-4D59-9B9E-94B6168F5660}" presName="hierRoot2" presStyleCnt="0">
        <dgm:presLayoutVars>
          <dgm:hierBranch val="init"/>
        </dgm:presLayoutVars>
      </dgm:prSet>
      <dgm:spPr/>
    </dgm:pt>
    <dgm:pt modelId="{BFA28D8F-063F-420A-B084-373BBBCCA683}" type="pres">
      <dgm:prSet presAssocID="{70A1F19C-10FB-4D59-9B9E-94B6168F5660}" presName="rootComposite" presStyleCnt="0"/>
      <dgm:spPr/>
    </dgm:pt>
    <dgm:pt modelId="{65C334C2-6E3B-4C6C-BC92-A4FA4CFCC73B}" type="pres">
      <dgm:prSet presAssocID="{70A1F19C-10FB-4D59-9B9E-94B6168F5660}" presName="rootText" presStyleLbl="node4" presStyleIdx="26" presStyleCnt="29" custLinFactNeighborX="-52761">
        <dgm:presLayoutVars>
          <dgm:chPref val="3"/>
        </dgm:presLayoutVars>
      </dgm:prSet>
      <dgm:spPr/>
    </dgm:pt>
    <dgm:pt modelId="{A7285FC0-8F4A-4633-B28A-BE4F58E54A33}" type="pres">
      <dgm:prSet presAssocID="{70A1F19C-10FB-4D59-9B9E-94B6168F5660}" presName="rootConnector" presStyleLbl="node4" presStyleIdx="26" presStyleCnt="29"/>
      <dgm:spPr/>
    </dgm:pt>
    <dgm:pt modelId="{D97A8A78-6D3E-4490-B23E-5C9E1A754658}" type="pres">
      <dgm:prSet presAssocID="{70A1F19C-10FB-4D59-9B9E-94B6168F5660}" presName="hierChild4" presStyleCnt="0"/>
      <dgm:spPr/>
    </dgm:pt>
    <dgm:pt modelId="{4426B3C6-A9DF-4A8A-B8AB-5B88E7A33B60}" type="pres">
      <dgm:prSet presAssocID="{70A1F19C-10FB-4D59-9B9E-94B6168F5660}" presName="hierChild5" presStyleCnt="0"/>
      <dgm:spPr/>
    </dgm:pt>
    <dgm:pt modelId="{EBA7F091-15AB-473B-AD1B-14F98BDB12A7}" type="pres">
      <dgm:prSet presAssocID="{6E09B39B-06CA-445A-9C21-BC2970C4EF36}" presName="Name37" presStyleLbl="parChTrans1D4" presStyleIdx="27" presStyleCnt="29"/>
      <dgm:spPr/>
    </dgm:pt>
    <dgm:pt modelId="{4E43BCCA-A108-4796-B14B-39A2161E4AD5}" type="pres">
      <dgm:prSet presAssocID="{15CBC120-8274-4D49-A2D5-6A4E5CFE8336}" presName="hierRoot2" presStyleCnt="0">
        <dgm:presLayoutVars>
          <dgm:hierBranch val="init"/>
        </dgm:presLayoutVars>
      </dgm:prSet>
      <dgm:spPr/>
    </dgm:pt>
    <dgm:pt modelId="{B79D9277-FA22-4404-B7F9-1B0C3AE61BCB}" type="pres">
      <dgm:prSet presAssocID="{15CBC120-8274-4D49-A2D5-6A4E5CFE8336}" presName="rootComposite" presStyleCnt="0"/>
      <dgm:spPr/>
    </dgm:pt>
    <dgm:pt modelId="{F87A704A-BF82-4C8A-BF1B-144F498B5A56}" type="pres">
      <dgm:prSet presAssocID="{15CBC120-8274-4D49-A2D5-6A4E5CFE8336}" presName="rootText" presStyleLbl="node4" presStyleIdx="27" presStyleCnt="29" custLinFactNeighborX="-52761">
        <dgm:presLayoutVars>
          <dgm:chPref val="3"/>
        </dgm:presLayoutVars>
      </dgm:prSet>
      <dgm:spPr/>
    </dgm:pt>
    <dgm:pt modelId="{46F87EC8-8FA5-4C2D-863F-A67B9D4F1E98}" type="pres">
      <dgm:prSet presAssocID="{15CBC120-8274-4D49-A2D5-6A4E5CFE8336}" presName="rootConnector" presStyleLbl="node4" presStyleIdx="27" presStyleCnt="29"/>
      <dgm:spPr/>
    </dgm:pt>
    <dgm:pt modelId="{CD36A783-F262-4C5B-8EFA-B3C1F6C4796E}" type="pres">
      <dgm:prSet presAssocID="{15CBC120-8274-4D49-A2D5-6A4E5CFE8336}" presName="hierChild4" presStyleCnt="0"/>
      <dgm:spPr/>
    </dgm:pt>
    <dgm:pt modelId="{AF290A37-8948-477D-9AD8-770C90E23B40}" type="pres">
      <dgm:prSet presAssocID="{15CBC120-8274-4D49-A2D5-6A4E5CFE8336}" presName="hierChild5" presStyleCnt="0"/>
      <dgm:spPr/>
    </dgm:pt>
    <dgm:pt modelId="{7CE47643-FC37-4989-ACF1-ED3331650951}" type="pres">
      <dgm:prSet presAssocID="{3071A096-2454-490D-A6E3-0F5BCDD25A52}" presName="Name37" presStyleLbl="parChTrans1D4" presStyleIdx="28" presStyleCnt="29"/>
      <dgm:spPr/>
    </dgm:pt>
    <dgm:pt modelId="{D48B5C30-9C21-4803-93BB-24457F732FE1}" type="pres">
      <dgm:prSet presAssocID="{600E8A06-B229-4DA0-BF28-5074BFF3FEC4}" presName="hierRoot2" presStyleCnt="0">
        <dgm:presLayoutVars>
          <dgm:hierBranch val="init"/>
        </dgm:presLayoutVars>
      </dgm:prSet>
      <dgm:spPr/>
    </dgm:pt>
    <dgm:pt modelId="{CEEFCD44-247E-4BE0-AD84-CF83A53171DA}" type="pres">
      <dgm:prSet presAssocID="{600E8A06-B229-4DA0-BF28-5074BFF3FEC4}" presName="rootComposite" presStyleCnt="0"/>
      <dgm:spPr/>
    </dgm:pt>
    <dgm:pt modelId="{185DB237-9160-4A82-B138-B7D9B4F2EBC6}" type="pres">
      <dgm:prSet presAssocID="{600E8A06-B229-4DA0-BF28-5074BFF3FEC4}" presName="rootText" presStyleLbl="node4" presStyleIdx="28" presStyleCnt="29" custLinFactNeighborX="-52761">
        <dgm:presLayoutVars>
          <dgm:chPref val="3"/>
        </dgm:presLayoutVars>
      </dgm:prSet>
      <dgm:spPr/>
    </dgm:pt>
    <dgm:pt modelId="{18B0FCC5-29C9-4602-AF99-03D62B4AD456}" type="pres">
      <dgm:prSet presAssocID="{600E8A06-B229-4DA0-BF28-5074BFF3FEC4}" presName="rootConnector" presStyleLbl="node4" presStyleIdx="28" presStyleCnt="29"/>
      <dgm:spPr/>
    </dgm:pt>
    <dgm:pt modelId="{AB016EA9-99FF-44E2-A036-EFB2232B839A}" type="pres">
      <dgm:prSet presAssocID="{600E8A06-B229-4DA0-BF28-5074BFF3FEC4}" presName="hierChild4" presStyleCnt="0"/>
      <dgm:spPr/>
    </dgm:pt>
    <dgm:pt modelId="{6A75EB68-73A4-428C-95C7-5327E3165AE2}" type="pres">
      <dgm:prSet presAssocID="{600E8A06-B229-4DA0-BF28-5074BFF3FEC4}" presName="hierChild5" presStyleCnt="0"/>
      <dgm:spPr/>
    </dgm:pt>
    <dgm:pt modelId="{A5504B69-49BC-422A-8E4D-8FF04489D9E0}" type="pres">
      <dgm:prSet presAssocID="{56C7549B-E7C2-483E-846A-30488650496B}" presName="hierChild5" presStyleCnt="0"/>
      <dgm:spPr/>
    </dgm:pt>
    <dgm:pt modelId="{BD044420-C36E-4F0B-884B-81BDF9E40817}" type="pres">
      <dgm:prSet presAssocID="{315DB22E-4684-484A-8295-5AC76E034B22}" presName="hierChild5" presStyleCnt="0"/>
      <dgm:spPr/>
    </dgm:pt>
    <dgm:pt modelId="{3F754F6D-347C-4E93-B45C-CB27BAF0CCD3}" type="pres">
      <dgm:prSet presAssocID="{42AC4A5B-13AC-4128-9FF1-F8B75E513927}" presName="Name37" presStyleLbl="parChTrans1D2" presStyleIdx="2" presStyleCnt="11"/>
      <dgm:spPr/>
    </dgm:pt>
    <dgm:pt modelId="{9D973754-841A-4936-975A-01036BB224A8}" type="pres">
      <dgm:prSet presAssocID="{8834618E-7E5E-4116-82FB-736A3D6940CB}" presName="hierRoot2" presStyleCnt="0">
        <dgm:presLayoutVars>
          <dgm:hierBranch val="init"/>
        </dgm:presLayoutVars>
      </dgm:prSet>
      <dgm:spPr/>
    </dgm:pt>
    <dgm:pt modelId="{CC78132D-58C0-49F4-A230-6F46D6B953AF}" type="pres">
      <dgm:prSet presAssocID="{8834618E-7E5E-4116-82FB-736A3D6940CB}" presName="rootComposite" presStyleCnt="0"/>
      <dgm:spPr/>
    </dgm:pt>
    <dgm:pt modelId="{FE78131E-B8D9-4A1D-99D1-AB3E73E39D12}" type="pres">
      <dgm:prSet presAssocID="{8834618E-7E5E-4116-82FB-736A3D6940CB}" presName="rootText" presStyleLbl="node2" presStyleIdx="2" presStyleCnt="4" custScaleX="121616" custScaleY="130214">
        <dgm:presLayoutVars>
          <dgm:chPref val="3"/>
        </dgm:presLayoutVars>
      </dgm:prSet>
      <dgm:spPr/>
    </dgm:pt>
    <dgm:pt modelId="{75D3602E-75D2-4276-A5DF-EE5C7B5F613D}" type="pres">
      <dgm:prSet presAssocID="{8834618E-7E5E-4116-82FB-736A3D6940CB}" presName="rootConnector" presStyleLbl="node2" presStyleIdx="2" presStyleCnt="4"/>
      <dgm:spPr/>
    </dgm:pt>
    <dgm:pt modelId="{43EABAF5-C4DC-44FC-9B3C-0A3FF378F3CA}" type="pres">
      <dgm:prSet presAssocID="{8834618E-7E5E-4116-82FB-736A3D6940CB}" presName="hierChild4" presStyleCnt="0"/>
      <dgm:spPr/>
    </dgm:pt>
    <dgm:pt modelId="{AC520EF8-5EE9-4EA8-B71B-6244F30E7378}" type="pres">
      <dgm:prSet presAssocID="{5C229545-D829-490D-A2DD-760205BC8AA6}" presName="Name37" presStyleLbl="parChTrans1D3" presStyleIdx="6" presStyleCnt="18"/>
      <dgm:spPr/>
    </dgm:pt>
    <dgm:pt modelId="{89768192-C5E4-4FAF-839B-DAAA1FDD2D29}" type="pres">
      <dgm:prSet presAssocID="{E697F0B4-5940-4C09-A331-C041D0386D72}" presName="hierRoot2" presStyleCnt="0">
        <dgm:presLayoutVars>
          <dgm:hierBranch val="init"/>
        </dgm:presLayoutVars>
      </dgm:prSet>
      <dgm:spPr/>
    </dgm:pt>
    <dgm:pt modelId="{1ABFC149-98BE-46A8-8857-711FCBD30EEB}" type="pres">
      <dgm:prSet presAssocID="{E697F0B4-5940-4C09-A331-C041D0386D72}" presName="rootComposite" presStyleCnt="0"/>
      <dgm:spPr/>
    </dgm:pt>
    <dgm:pt modelId="{0ADBD08A-0836-4C3A-843F-BF1937154884}" type="pres">
      <dgm:prSet presAssocID="{E697F0B4-5940-4C09-A331-C041D0386D72}" presName="rootText" presStyleLbl="node3" presStyleIdx="6" presStyleCnt="18">
        <dgm:presLayoutVars>
          <dgm:chPref val="3"/>
        </dgm:presLayoutVars>
      </dgm:prSet>
      <dgm:spPr/>
    </dgm:pt>
    <dgm:pt modelId="{338406D3-0D6D-4023-A34A-5F1D922C1AAF}" type="pres">
      <dgm:prSet presAssocID="{E697F0B4-5940-4C09-A331-C041D0386D72}" presName="rootConnector" presStyleLbl="node3" presStyleIdx="6" presStyleCnt="18"/>
      <dgm:spPr/>
    </dgm:pt>
    <dgm:pt modelId="{20BF0E54-AB39-42DF-944B-A5A8BA5DF22D}" type="pres">
      <dgm:prSet presAssocID="{E697F0B4-5940-4C09-A331-C041D0386D72}" presName="hierChild4" presStyleCnt="0"/>
      <dgm:spPr/>
    </dgm:pt>
    <dgm:pt modelId="{7E0BB457-D20D-479F-AD02-0F568B07F578}" type="pres">
      <dgm:prSet presAssocID="{E697F0B4-5940-4C09-A331-C041D0386D72}" presName="hierChild5" presStyleCnt="0"/>
      <dgm:spPr/>
    </dgm:pt>
    <dgm:pt modelId="{79E4F0A8-7747-4E4D-A89B-20DBB4635C3A}" type="pres">
      <dgm:prSet presAssocID="{65E9DB95-1A9B-435C-A40D-27708DFD47FB}" presName="Name37" presStyleLbl="parChTrans1D3" presStyleIdx="7" presStyleCnt="18"/>
      <dgm:spPr/>
    </dgm:pt>
    <dgm:pt modelId="{7F1C692C-3E92-4EF9-B6EC-D176AB88AAF4}" type="pres">
      <dgm:prSet presAssocID="{090F2D42-0713-481B-83C6-9F712257B435}" presName="hierRoot2" presStyleCnt="0">
        <dgm:presLayoutVars>
          <dgm:hierBranch val="init"/>
        </dgm:presLayoutVars>
      </dgm:prSet>
      <dgm:spPr/>
    </dgm:pt>
    <dgm:pt modelId="{AF676A4A-8C87-4B42-B8CB-D92C3A718F52}" type="pres">
      <dgm:prSet presAssocID="{090F2D42-0713-481B-83C6-9F712257B435}" presName="rootComposite" presStyleCnt="0"/>
      <dgm:spPr/>
    </dgm:pt>
    <dgm:pt modelId="{CE594B46-8CFD-48BA-A674-30781FB789B8}" type="pres">
      <dgm:prSet presAssocID="{090F2D42-0713-481B-83C6-9F712257B435}" presName="rootText" presStyleLbl="node3" presStyleIdx="7" presStyleCnt="18">
        <dgm:presLayoutVars>
          <dgm:chPref val="3"/>
        </dgm:presLayoutVars>
      </dgm:prSet>
      <dgm:spPr/>
    </dgm:pt>
    <dgm:pt modelId="{BA2B29E3-A4C1-4C1F-A73F-A5C99DC91F10}" type="pres">
      <dgm:prSet presAssocID="{090F2D42-0713-481B-83C6-9F712257B435}" presName="rootConnector" presStyleLbl="node3" presStyleIdx="7" presStyleCnt="18"/>
      <dgm:spPr/>
    </dgm:pt>
    <dgm:pt modelId="{B398E2E9-AB4B-4921-A833-7AC2AE91ABDC}" type="pres">
      <dgm:prSet presAssocID="{090F2D42-0713-481B-83C6-9F712257B435}" presName="hierChild4" presStyleCnt="0"/>
      <dgm:spPr/>
    </dgm:pt>
    <dgm:pt modelId="{05C44057-00CF-4953-B710-568EE9495B68}" type="pres">
      <dgm:prSet presAssocID="{090F2D42-0713-481B-83C6-9F712257B435}" presName="hierChild5" presStyleCnt="0"/>
      <dgm:spPr/>
    </dgm:pt>
    <dgm:pt modelId="{FCF7F692-B233-4ABF-91A0-1FF633BAD828}" type="pres">
      <dgm:prSet presAssocID="{EEA196E9-0D7C-41A2-937B-73EBAB3F4AFA}" presName="Name37" presStyleLbl="parChTrans1D3" presStyleIdx="8" presStyleCnt="18"/>
      <dgm:spPr/>
    </dgm:pt>
    <dgm:pt modelId="{CBA1A020-DDB7-4EB4-A2C6-CB61EE88E784}" type="pres">
      <dgm:prSet presAssocID="{68D26017-06A6-42CE-A637-C0AA75F37972}" presName="hierRoot2" presStyleCnt="0">
        <dgm:presLayoutVars>
          <dgm:hierBranch val="init"/>
        </dgm:presLayoutVars>
      </dgm:prSet>
      <dgm:spPr/>
    </dgm:pt>
    <dgm:pt modelId="{0FE4F796-9A9C-47AD-BA43-E0C52EDD87A6}" type="pres">
      <dgm:prSet presAssocID="{68D26017-06A6-42CE-A637-C0AA75F37972}" presName="rootComposite" presStyleCnt="0"/>
      <dgm:spPr/>
    </dgm:pt>
    <dgm:pt modelId="{08B65046-F9DA-4D84-94D0-EAAE86EDBA60}" type="pres">
      <dgm:prSet presAssocID="{68D26017-06A6-42CE-A637-C0AA75F37972}" presName="rootText" presStyleLbl="node3" presStyleIdx="8" presStyleCnt="18">
        <dgm:presLayoutVars>
          <dgm:chPref val="3"/>
        </dgm:presLayoutVars>
      </dgm:prSet>
      <dgm:spPr/>
    </dgm:pt>
    <dgm:pt modelId="{8261C8E4-5198-40E6-B003-31201215D17D}" type="pres">
      <dgm:prSet presAssocID="{68D26017-06A6-42CE-A637-C0AA75F37972}" presName="rootConnector" presStyleLbl="node3" presStyleIdx="8" presStyleCnt="18"/>
      <dgm:spPr/>
    </dgm:pt>
    <dgm:pt modelId="{4E111CE7-BB30-431D-BC3E-B4853CF5ED4F}" type="pres">
      <dgm:prSet presAssocID="{68D26017-06A6-42CE-A637-C0AA75F37972}" presName="hierChild4" presStyleCnt="0"/>
      <dgm:spPr/>
    </dgm:pt>
    <dgm:pt modelId="{059CAC56-15CC-468C-9189-EEFE174ED9CE}" type="pres">
      <dgm:prSet presAssocID="{68D26017-06A6-42CE-A637-C0AA75F37972}" presName="hierChild5" presStyleCnt="0"/>
      <dgm:spPr/>
    </dgm:pt>
    <dgm:pt modelId="{47868773-CB18-4A9D-8590-D6346F09300C}" type="pres">
      <dgm:prSet presAssocID="{26667288-DD44-4CF4-A756-654F346D7D57}" presName="Name37" presStyleLbl="parChTrans1D3" presStyleIdx="9" presStyleCnt="18"/>
      <dgm:spPr/>
    </dgm:pt>
    <dgm:pt modelId="{BC214547-F7DD-4885-A23B-1DE44009B2C5}" type="pres">
      <dgm:prSet presAssocID="{AF8593EF-EFF0-4527-A69E-FFD73728FFB9}" presName="hierRoot2" presStyleCnt="0">
        <dgm:presLayoutVars>
          <dgm:hierBranch val="init"/>
        </dgm:presLayoutVars>
      </dgm:prSet>
      <dgm:spPr/>
    </dgm:pt>
    <dgm:pt modelId="{3BC1F2F9-A467-4E05-A5D4-442F28DB5993}" type="pres">
      <dgm:prSet presAssocID="{AF8593EF-EFF0-4527-A69E-FFD73728FFB9}" presName="rootComposite" presStyleCnt="0"/>
      <dgm:spPr/>
    </dgm:pt>
    <dgm:pt modelId="{23AA2FD0-C9CD-4369-9FD4-01874111B8F6}" type="pres">
      <dgm:prSet presAssocID="{AF8593EF-EFF0-4527-A69E-FFD73728FFB9}" presName="rootText" presStyleLbl="node3" presStyleIdx="9" presStyleCnt="18">
        <dgm:presLayoutVars>
          <dgm:chPref val="3"/>
        </dgm:presLayoutVars>
      </dgm:prSet>
      <dgm:spPr/>
    </dgm:pt>
    <dgm:pt modelId="{45B77EA4-B560-4FA2-AA84-926EBAE3F8DF}" type="pres">
      <dgm:prSet presAssocID="{AF8593EF-EFF0-4527-A69E-FFD73728FFB9}" presName="rootConnector" presStyleLbl="node3" presStyleIdx="9" presStyleCnt="18"/>
      <dgm:spPr/>
    </dgm:pt>
    <dgm:pt modelId="{57F87FC7-72E5-4633-91DE-7B92D6C2AE98}" type="pres">
      <dgm:prSet presAssocID="{AF8593EF-EFF0-4527-A69E-FFD73728FFB9}" presName="hierChild4" presStyleCnt="0"/>
      <dgm:spPr/>
    </dgm:pt>
    <dgm:pt modelId="{D726C3E9-F3AB-4084-9835-EAB4593DEB05}" type="pres">
      <dgm:prSet presAssocID="{AF8593EF-EFF0-4527-A69E-FFD73728FFB9}" presName="hierChild5" presStyleCnt="0"/>
      <dgm:spPr/>
    </dgm:pt>
    <dgm:pt modelId="{E1B5510F-2F06-4CEA-B18A-6E41DCA30DC6}" type="pres">
      <dgm:prSet presAssocID="{8F790499-D917-4989-9AF0-319C15635437}" presName="Name37" presStyleLbl="parChTrans1D3" presStyleIdx="10" presStyleCnt="18"/>
      <dgm:spPr/>
    </dgm:pt>
    <dgm:pt modelId="{11806B4D-8ABC-4041-B71D-962B48046D3C}" type="pres">
      <dgm:prSet presAssocID="{75A7EFAC-ACD1-43EF-9C4F-A41FF7295B51}" presName="hierRoot2" presStyleCnt="0">
        <dgm:presLayoutVars>
          <dgm:hierBranch val="init"/>
        </dgm:presLayoutVars>
      </dgm:prSet>
      <dgm:spPr/>
    </dgm:pt>
    <dgm:pt modelId="{AA78D911-56AE-4A88-BA04-B8B895339F15}" type="pres">
      <dgm:prSet presAssocID="{75A7EFAC-ACD1-43EF-9C4F-A41FF7295B51}" presName="rootComposite" presStyleCnt="0"/>
      <dgm:spPr/>
    </dgm:pt>
    <dgm:pt modelId="{B1D9EA3B-371D-4EE0-8A77-33B2553DE949}" type="pres">
      <dgm:prSet presAssocID="{75A7EFAC-ACD1-43EF-9C4F-A41FF7295B51}" presName="rootText" presStyleLbl="node3" presStyleIdx="10" presStyleCnt="18">
        <dgm:presLayoutVars>
          <dgm:chPref val="3"/>
        </dgm:presLayoutVars>
      </dgm:prSet>
      <dgm:spPr/>
    </dgm:pt>
    <dgm:pt modelId="{866F7709-403A-4E64-918B-B9A3825D4F56}" type="pres">
      <dgm:prSet presAssocID="{75A7EFAC-ACD1-43EF-9C4F-A41FF7295B51}" presName="rootConnector" presStyleLbl="node3" presStyleIdx="10" presStyleCnt="18"/>
      <dgm:spPr/>
    </dgm:pt>
    <dgm:pt modelId="{AB482477-C16F-4661-BC3F-12133821BB67}" type="pres">
      <dgm:prSet presAssocID="{75A7EFAC-ACD1-43EF-9C4F-A41FF7295B51}" presName="hierChild4" presStyleCnt="0"/>
      <dgm:spPr/>
    </dgm:pt>
    <dgm:pt modelId="{39A9C120-3BF0-450C-A14C-59A9AD3C111C}" type="pres">
      <dgm:prSet presAssocID="{75A7EFAC-ACD1-43EF-9C4F-A41FF7295B51}" presName="hierChild5" presStyleCnt="0"/>
      <dgm:spPr/>
    </dgm:pt>
    <dgm:pt modelId="{B9119BF8-61D5-4330-8D8E-B5681858712F}" type="pres">
      <dgm:prSet presAssocID="{9EBBB371-3402-4F2D-A6D7-40346F073899}" presName="Name37" presStyleLbl="parChTrans1D3" presStyleIdx="11" presStyleCnt="18"/>
      <dgm:spPr/>
    </dgm:pt>
    <dgm:pt modelId="{A6338E09-686B-4733-998C-A7F8ED99CBD1}" type="pres">
      <dgm:prSet presAssocID="{21084000-BD3B-4B9E-B09D-A54D9C970499}" presName="hierRoot2" presStyleCnt="0">
        <dgm:presLayoutVars>
          <dgm:hierBranch val="init"/>
        </dgm:presLayoutVars>
      </dgm:prSet>
      <dgm:spPr/>
    </dgm:pt>
    <dgm:pt modelId="{036F35FA-B4F1-4348-AFA2-AF5B3BCA71F4}" type="pres">
      <dgm:prSet presAssocID="{21084000-BD3B-4B9E-B09D-A54D9C970499}" presName="rootComposite" presStyleCnt="0"/>
      <dgm:spPr/>
    </dgm:pt>
    <dgm:pt modelId="{9DD40A7C-900F-47FA-AC64-4E9D06CBC644}" type="pres">
      <dgm:prSet presAssocID="{21084000-BD3B-4B9E-B09D-A54D9C970499}" presName="rootText" presStyleLbl="node3" presStyleIdx="11" presStyleCnt="18">
        <dgm:presLayoutVars>
          <dgm:chPref val="3"/>
        </dgm:presLayoutVars>
      </dgm:prSet>
      <dgm:spPr/>
    </dgm:pt>
    <dgm:pt modelId="{2BE02C97-D08F-427D-A74A-346CCDDD3B9F}" type="pres">
      <dgm:prSet presAssocID="{21084000-BD3B-4B9E-B09D-A54D9C970499}" presName="rootConnector" presStyleLbl="node3" presStyleIdx="11" presStyleCnt="18"/>
      <dgm:spPr/>
    </dgm:pt>
    <dgm:pt modelId="{8A881CBD-580B-4935-B8BA-99E4BAD18661}" type="pres">
      <dgm:prSet presAssocID="{21084000-BD3B-4B9E-B09D-A54D9C970499}" presName="hierChild4" presStyleCnt="0"/>
      <dgm:spPr/>
    </dgm:pt>
    <dgm:pt modelId="{1A84EB73-E095-49F1-8ECD-171136813248}" type="pres">
      <dgm:prSet presAssocID="{21084000-BD3B-4B9E-B09D-A54D9C970499}" presName="hierChild5" presStyleCnt="0"/>
      <dgm:spPr/>
    </dgm:pt>
    <dgm:pt modelId="{F22D8311-62B6-4F15-96DA-18B4DAAF16AF}" type="pres">
      <dgm:prSet presAssocID="{46E48ACF-6C99-4EDC-B84E-A04EF29581E1}" presName="Name37" presStyleLbl="parChTrans1D3" presStyleIdx="12" presStyleCnt="18"/>
      <dgm:spPr/>
    </dgm:pt>
    <dgm:pt modelId="{2B354A43-9106-4A9B-842D-F730C2996C16}" type="pres">
      <dgm:prSet presAssocID="{119B52A1-65A2-4274-897F-55FB796D77F9}" presName="hierRoot2" presStyleCnt="0">
        <dgm:presLayoutVars>
          <dgm:hierBranch val="init"/>
        </dgm:presLayoutVars>
      </dgm:prSet>
      <dgm:spPr/>
    </dgm:pt>
    <dgm:pt modelId="{447189B0-87CC-4974-B477-7722EE546A4C}" type="pres">
      <dgm:prSet presAssocID="{119B52A1-65A2-4274-897F-55FB796D77F9}" presName="rootComposite" presStyleCnt="0"/>
      <dgm:spPr/>
    </dgm:pt>
    <dgm:pt modelId="{CAC31555-4ABC-4297-9D7F-D74FC7A8C138}" type="pres">
      <dgm:prSet presAssocID="{119B52A1-65A2-4274-897F-55FB796D77F9}" presName="rootText" presStyleLbl="node3" presStyleIdx="12" presStyleCnt="18">
        <dgm:presLayoutVars>
          <dgm:chPref val="3"/>
        </dgm:presLayoutVars>
      </dgm:prSet>
      <dgm:spPr/>
    </dgm:pt>
    <dgm:pt modelId="{B33E95CA-035E-4919-A394-A2488CFD7C18}" type="pres">
      <dgm:prSet presAssocID="{119B52A1-65A2-4274-897F-55FB796D77F9}" presName="rootConnector" presStyleLbl="node3" presStyleIdx="12" presStyleCnt="18"/>
      <dgm:spPr/>
    </dgm:pt>
    <dgm:pt modelId="{7678A639-AF9E-467C-857E-680F20FBE09F}" type="pres">
      <dgm:prSet presAssocID="{119B52A1-65A2-4274-897F-55FB796D77F9}" presName="hierChild4" presStyleCnt="0"/>
      <dgm:spPr/>
    </dgm:pt>
    <dgm:pt modelId="{63016594-29FE-4F1C-8E8A-AD556940BF7E}" type="pres">
      <dgm:prSet presAssocID="{119B52A1-65A2-4274-897F-55FB796D77F9}" presName="hierChild5" presStyleCnt="0"/>
      <dgm:spPr/>
    </dgm:pt>
    <dgm:pt modelId="{6907BB27-E385-454B-B034-7E47BA9606E4}" type="pres">
      <dgm:prSet presAssocID="{8834618E-7E5E-4116-82FB-736A3D6940CB}" presName="hierChild5" presStyleCnt="0"/>
      <dgm:spPr/>
    </dgm:pt>
    <dgm:pt modelId="{A9D2B9E7-3728-4C8F-A75C-5D04CD74A7C9}" type="pres">
      <dgm:prSet presAssocID="{66C30FC2-0D87-4777-A903-49E1181EF1FA}" presName="Name37" presStyleLbl="parChTrans1D2" presStyleIdx="3" presStyleCnt="11"/>
      <dgm:spPr/>
    </dgm:pt>
    <dgm:pt modelId="{06746355-17C6-4B3F-ADFD-E6CBC1DF2AAA}" type="pres">
      <dgm:prSet presAssocID="{F4A1E04E-8353-41C2-B6D1-9263F6A3D946}" presName="hierRoot2" presStyleCnt="0">
        <dgm:presLayoutVars>
          <dgm:hierBranch val="init"/>
        </dgm:presLayoutVars>
      </dgm:prSet>
      <dgm:spPr/>
    </dgm:pt>
    <dgm:pt modelId="{9D6436F6-8A15-40F9-8CB8-00BD2FDD25A8}" type="pres">
      <dgm:prSet presAssocID="{F4A1E04E-8353-41C2-B6D1-9263F6A3D946}" presName="rootComposite" presStyleCnt="0"/>
      <dgm:spPr/>
    </dgm:pt>
    <dgm:pt modelId="{E085D26E-0308-4556-A38F-809A554214FB}" type="pres">
      <dgm:prSet presAssocID="{F4A1E04E-8353-41C2-B6D1-9263F6A3D946}" presName="rootText" presStyleLbl="node2" presStyleIdx="3" presStyleCnt="4" custScaleX="121616" custScaleY="130214" custLinFactX="128919" custLinFactNeighborX="200000">
        <dgm:presLayoutVars>
          <dgm:chPref val="3"/>
        </dgm:presLayoutVars>
      </dgm:prSet>
      <dgm:spPr/>
    </dgm:pt>
    <dgm:pt modelId="{30E6E4B3-D1B6-4D84-A5B3-CE880BD66888}" type="pres">
      <dgm:prSet presAssocID="{F4A1E04E-8353-41C2-B6D1-9263F6A3D946}" presName="rootConnector" presStyleLbl="node2" presStyleIdx="3" presStyleCnt="4"/>
      <dgm:spPr/>
    </dgm:pt>
    <dgm:pt modelId="{50329B08-AA55-4FB4-B5C2-EEF90D28C394}" type="pres">
      <dgm:prSet presAssocID="{F4A1E04E-8353-41C2-B6D1-9263F6A3D946}" presName="hierChild4" presStyleCnt="0"/>
      <dgm:spPr/>
    </dgm:pt>
    <dgm:pt modelId="{E0948F8D-BEB2-4928-BA4C-DD3AF63894A2}" type="pres">
      <dgm:prSet presAssocID="{59CD1082-709E-481E-8E9D-88569B16678F}" presName="Name37" presStyleLbl="parChTrans1D3" presStyleIdx="13" presStyleCnt="18"/>
      <dgm:spPr/>
    </dgm:pt>
    <dgm:pt modelId="{962CEC97-B8DA-4BE4-94AA-9765C1E912CC}" type="pres">
      <dgm:prSet presAssocID="{45925A2A-296D-4ABC-B901-C577A6A5796F}" presName="hierRoot2" presStyleCnt="0">
        <dgm:presLayoutVars>
          <dgm:hierBranch val="init"/>
        </dgm:presLayoutVars>
      </dgm:prSet>
      <dgm:spPr/>
    </dgm:pt>
    <dgm:pt modelId="{52BFF4CB-BB4C-4DC1-9955-4304EC8564A9}" type="pres">
      <dgm:prSet presAssocID="{45925A2A-296D-4ABC-B901-C577A6A5796F}" presName="rootComposite" presStyleCnt="0"/>
      <dgm:spPr/>
    </dgm:pt>
    <dgm:pt modelId="{A4AEA22A-28A8-4646-9D9B-C0041B00539C}" type="pres">
      <dgm:prSet presAssocID="{45925A2A-296D-4ABC-B901-C577A6A5796F}" presName="rootText" presStyleLbl="node3" presStyleIdx="13" presStyleCnt="18" custLinFactX="128919" custLinFactNeighborX="200000">
        <dgm:presLayoutVars>
          <dgm:chPref val="3"/>
        </dgm:presLayoutVars>
      </dgm:prSet>
      <dgm:spPr/>
    </dgm:pt>
    <dgm:pt modelId="{DE32684B-56C3-4B1E-8D8D-B725D01466BF}" type="pres">
      <dgm:prSet presAssocID="{45925A2A-296D-4ABC-B901-C577A6A5796F}" presName="rootConnector" presStyleLbl="node3" presStyleIdx="13" presStyleCnt="18"/>
      <dgm:spPr/>
    </dgm:pt>
    <dgm:pt modelId="{2E5B0C0F-86CF-486B-BD30-A3C25E15B7AD}" type="pres">
      <dgm:prSet presAssocID="{45925A2A-296D-4ABC-B901-C577A6A5796F}" presName="hierChild4" presStyleCnt="0"/>
      <dgm:spPr/>
    </dgm:pt>
    <dgm:pt modelId="{7310A905-4CBA-4DC7-8F9F-1DB111AD9E50}" type="pres">
      <dgm:prSet presAssocID="{45925A2A-296D-4ABC-B901-C577A6A5796F}" presName="hierChild5" presStyleCnt="0"/>
      <dgm:spPr/>
    </dgm:pt>
    <dgm:pt modelId="{6234421F-943B-4467-BAEA-07A28017ED93}" type="pres">
      <dgm:prSet presAssocID="{D14C6CC5-7573-4ECB-A633-10DCEEBC3416}" presName="Name37" presStyleLbl="parChTrans1D3" presStyleIdx="14" presStyleCnt="18"/>
      <dgm:spPr/>
    </dgm:pt>
    <dgm:pt modelId="{88BD6EB7-030F-4A32-BA8E-E5E47CE57710}" type="pres">
      <dgm:prSet presAssocID="{34FDF4FA-78FF-4307-B7C7-15B225B88500}" presName="hierRoot2" presStyleCnt="0">
        <dgm:presLayoutVars>
          <dgm:hierBranch val="init"/>
        </dgm:presLayoutVars>
      </dgm:prSet>
      <dgm:spPr/>
    </dgm:pt>
    <dgm:pt modelId="{63095CFD-06FB-4820-83CC-0588C254BC3B}" type="pres">
      <dgm:prSet presAssocID="{34FDF4FA-78FF-4307-B7C7-15B225B88500}" presName="rootComposite" presStyleCnt="0"/>
      <dgm:spPr/>
    </dgm:pt>
    <dgm:pt modelId="{1B060BFD-7062-42D3-98F5-F792BDF32F68}" type="pres">
      <dgm:prSet presAssocID="{34FDF4FA-78FF-4307-B7C7-15B225B88500}" presName="rootText" presStyleLbl="node3" presStyleIdx="14" presStyleCnt="18" custLinFactX="128919" custLinFactNeighborX="200000">
        <dgm:presLayoutVars>
          <dgm:chPref val="3"/>
        </dgm:presLayoutVars>
      </dgm:prSet>
      <dgm:spPr/>
    </dgm:pt>
    <dgm:pt modelId="{F107374F-B42D-463F-B6F6-7553E767A480}" type="pres">
      <dgm:prSet presAssocID="{34FDF4FA-78FF-4307-B7C7-15B225B88500}" presName="rootConnector" presStyleLbl="node3" presStyleIdx="14" presStyleCnt="18"/>
      <dgm:spPr/>
    </dgm:pt>
    <dgm:pt modelId="{FB8A362A-B53A-4ADD-B8BC-7CFA52C7832C}" type="pres">
      <dgm:prSet presAssocID="{34FDF4FA-78FF-4307-B7C7-15B225B88500}" presName="hierChild4" presStyleCnt="0"/>
      <dgm:spPr/>
    </dgm:pt>
    <dgm:pt modelId="{5C599A40-84C7-4533-9919-F44C969641EF}" type="pres">
      <dgm:prSet presAssocID="{34FDF4FA-78FF-4307-B7C7-15B225B88500}" presName="hierChild5" presStyleCnt="0"/>
      <dgm:spPr/>
    </dgm:pt>
    <dgm:pt modelId="{93E43065-984D-490A-A1A0-FA11AC814BAC}" type="pres">
      <dgm:prSet presAssocID="{14BCE07E-BC6E-4278-BAE5-3D50122EFF50}" presName="Name37" presStyleLbl="parChTrans1D3" presStyleIdx="15" presStyleCnt="18"/>
      <dgm:spPr/>
    </dgm:pt>
    <dgm:pt modelId="{86A15572-214B-40D8-9E9F-9E7AA0FF45E3}" type="pres">
      <dgm:prSet presAssocID="{FF25CC04-B7BF-45E9-91DF-CE88E7A19361}" presName="hierRoot2" presStyleCnt="0">
        <dgm:presLayoutVars>
          <dgm:hierBranch val="init"/>
        </dgm:presLayoutVars>
      </dgm:prSet>
      <dgm:spPr/>
    </dgm:pt>
    <dgm:pt modelId="{74418F15-4A35-4456-872D-F725551B456D}" type="pres">
      <dgm:prSet presAssocID="{FF25CC04-B7BF-45E9-91DF-CE88E7A19361}" presName="rootComposite" presStyleCnt="0"/>
      <dgm:spPr/>
    </dgm:pt>
    <dgm:pt modelId="{54D9A575-F8D5-4DB0-B594-3AE5F03EFF23}" type="pres">
      <dgm:prSet presAssocID="{FF25CC04-B7BF-45E9-91DF-CE88E7A19361}" presName="rootText" presStyleLbl="node3" presStyleIdx="15" presStyleCnt="18" custLinFactX="128919" custLinFactNeighborX="200000">
        <dgm:presLayoutVars>
          <dgm:chPref val="3"/>
        </dgm:presLayoutVars>
      </dgm:prSet>
      <dgm:spPr/>
    </dgm:pt>
    <dgm:pt modelId="{B25A430F-FD88-4AEA-99DB-F212F50997A7}" type="pres">
      <dgm:prSet presAssocID="{FF25CC04-B7BF-45E9-91DF-CE88E7A19361}" presName="rootConnector" presStyleLbl="node3" presStyleIdx="15" presStyleCnt="18"/>
      <dgm:spPr/>
    </dgm:pt>
    <dgm:pt modelId="{103AF7AE-9311-4708-84AC-175CB38828AC}" type="pres">
      <dgm:prSet presAssocID="{FF25CC04-B7BF-45E9-91DF-CE88E7A19361}" presName="hierChild4" presStyleCnt="0"/>
      <dgm:spPr/>
    </dgm:pt>
    <dgm:pt modelId="{5A048B5C-8432-48E1-BAF4-5B9933DC15D6}" type="pres">
      <dgm:prSet presAssocID="{FF25CC04-B7BF-45E9-91DF-CE88E7A19361}" presName="hierChild5" presStyleCnt="0"/>
      <dgm:spPr/>
    </dgm:pt>
    <dgm:pt modelId="{5016283B-0C9E-4CB0-9A6F-6D9CD3FBBBB3}" type="pres">
      <dgm:prSet presAssocID="{5EF5A0FA-BBAD-481D-8E60-49EE439439A9}" presName="Name37" presStyleLbl="parChTrans1D3" presStyleIdx="16" presStyleCnt="18"/>
      <dgm:spPr/>
    </dgm:pt>
    <dgm:pt modelId="{61A4B17D-5855-4167-BCA3-2E141BAA98A4}" type="pres">
      <dgm:prSet presAssocID="{D51A1F49-B831-47DB-A05B-F08CA8B305D9}" presName="hierRoot2" presStyleCnt="0">
        <dgm:presLayoutVars>
          <dgm:hierBranch val="init"/>
        </dgm:presLayoutVars>
      </dgm:prSet>
      <dgm:spPr/>
    </dgm:pt>
    <dgm:pt modelId="{1CBCE9F7-7C95-4DF4-8011-1EB3BEB44495}" type="pres">
      <dgm:prSet presAssocID="{D51A1F49-B831-47DB-A05B-F08CA8B305D9}" presName="rootComposite" presStyleCnt="0"/>
      <dgm:spPr/>
    </dgm:pt>
    <dgm:pt modelId="{24BB32CB-0AEB-4AEA-B38C-4EE2B851C789}" type="pres">
      <dgm:prSet presAssocID="{D51A1F49-B831-47DB-A05B-F08CA8B305D9}" presName="rootText" presStyleLbl="node3" presStyleIdx="16" presStyleCnt="18" custLinFactX="128919" custLinFactNeighborX="200000">
        <dgm:presLayoutVars>
          <dgm:chPref val="3"/>
        </dgm:presLayoutVars>
      </dgm:prSet>
      <dgm:spPr/>
    </dgm:pt>
    <dgm:pt modelId="{8E9342BB-6817-43CB-97D4-EB55B4E7BADB}" type="pres">
      <dgm:prSet presAssocID="{D51A1F49-B831-47DB-A05B-F08CA8B305D9}" presName="rootConnector" presStyleLbl="node3" presStyleIdx="16" presStyleCnt="18"/>
      <dgm:spPr/>
    </dgm:pt>
    <dgm:pt modelId="{9A38DE83-8DB1-48EF-A606-30324DE6AF22}" type="pres">
      <dgm:prSet presAssocID="{D51A1F49-B831-47DB-A05B-F08CA8B305D9}" presName="hierChild4" presStyleCnt="0"/>
      <dgm:spPr/>
    </dgm:pt>
    <dgm:pt modelId="{37A33680-1E6F-4788-9CBC-45E39725A637}" type="pres">
      <dgm:prSet presAssocID="{D51A1F49-B831-47DB-A05B-F08CA8B305D9}" presName="hierChild5" presStyleCnt="0"/>
      <dgm:spPr/>
    </dgm:pt>
    <dgm:pt modelId="{83D0AA95-D3AA-4F07-8E79-6AEADD54C2C2}" type="pres">
      <dgm:prSet presAssocID="{D6CDB1A7-A3B9-4E02-A8F0-30C567C417D3}" presName="Name37" presStyleLbl="parChTrans1D3" presStyleIdx="17" presStyleCnt="18"/>
      <dgm:spPr/>
    </dgm:pt>
    <dgm:pt modelId="{7E39AB2C-66E3-43F3-AA00-FC79411CBE88}" type="pres">
      <dgm:prSet presAssocID="{D986A6A0-243C-4881-B3A3-1C9A0ADD390F}" presName="hierRoot2" presStyleCnt="0">
        <dgm:presLayoutVars>
          <dgm:hierBranch val="init"/>
        </dgm:presLayoutVars>
      </dgm:prSet>
      <dgm:spPr/>
    </dgm:pt>
    <dgm:pt modelId="{FB26E56B-E217-4A81-AABE-5DF715BEAA1A}" type="pres">
      <dgm:prSet presAssocID="{D986A6A0-243C-4881-B3A3-1C9A0ADD390F}" presName="rootComposite" presStyleCnt="0"/>
      <dgm:spPr/>
    </dgm:pt>
    <dgm:pt modelId="{A1B629F2-1C84-4BDE-8E15-1B9A1E4A37CE}" type="pres">
      <dgm:prSet presAssocID="{D986A6A0-243C-4881-B3A3-1C9A0ADD390F}" presName="rootText" presStyleLbl="node3" presStyleIdx="17" presStyleCnt="18" custLinFactX="128919" custLinFactNeighborX="200000">
        <dgm:presLayoutVars>
          <dgm:chPref val="3"/>
        </dgm:presLayoutVars>
      </dgm:prSet>
      <dgm:spPr/>
    </dgm:pt>
    <dgm:pt modelId="{8FB68D71-4CA5-488B-A7C0-4D6251B9B90C}" type="pres">
      <dgm:prSet presAssocID="{D986A6A0-243C-4881-B3A3-1C9A0ADD390F}" presName="rootConnector" presStyleLbl="node3" presStyleIdx="17" presStyleCnt="18"/>
      <dgm:spPr/>
    </dgm:pt>
    <dgm:pt modelId="{B18E3829-BC19-4FC3-BDDD-57E7F2DC226A}" type="pres">
      <dgm:prSet presAssocID="{D986A6A0-243C-4881-B3A3-1C9A0ADD390F}" presName="hierChild4" presStyleCnt="0"/>
      <dgm:spPr/>
    </dgm:pt>
    <dgm:pt modelId="{D5560605-FD79-46EC-AB00-4DFB6C67AF58}" type="pres">
      <dgm:prSet presAssocID="{D986A6A0-243C-4881-B3A3-1C9A0ADD390F}" presName="hierChild5" presStyleCnt="0"/>
      <dgm:spPr/>
    </dgm:pt>
    <dgm:pt modelId="{6B319E72-A298-4176-9D50-CCD9FC233235}" type="pres">
      <dgm:prSet presAssocID="{F4A1E04E-8353-41C2-B6D1-9263F6A3D946}" presName="hierChild5" presStyleCnt="0"/>
      <dgm:spPr/>
    </dgm:pt>
    <dgm:pt modelId="{7CFB7A86-F509-4A0E-9E43-1A5CEECFD691}" type="pres">
      <dgm:prSet presAssocID="{2FCDEFF9-D0D4-43B3-B63F-170F45DF368D}" presName="hierChild3" presStyleCnt="0"/>
      <dgm:spPr/>
    </dgm:pt>
    <dgm:pt modelId="{2CE6E003-6205-434C-9C64-5789B2775DDB}" type="pres">
      <dgm:prSet presAssocID="{21C62CF4-59E9-4C56-8F10-4C3C0F11DFCB}" presName="Name111" presStyleLbl="parChTrans1D2" presStyleIdx="4" presStyleCnt="11"/>
      <dgm:spPr/>
    </dgm:pt>
    <dgm:pt modelId="{6914D7A3-4E00-4A8D-88C8-57CB75EAF24B}" type="pres">
      <dgm:prSet presAssocID="{13F155DE-8D1B-49E3-9E2B-3F2C99E57F8E}" presName="hierRoot3" presStyleCnt="0">
        <dgm:presLayoutVars>
          <dgm:hierBranch val="init"/>
        </dgm:presLayoutVars>
      </dgm:prSet>
      <dgm:spPr/>
    </dgm:pt>
    <dgm:pt modelId="{30395AF9-FAAB-49FD-9C44-FD2884F6F5D2}" type="pres">
      <dgm:prSet presAssocID="{13F155DE-8D1B-49E3-9E2B-3F2C99E57F8E}" presName="rootComposite3" presStyleCnt="0"/>
      <dgm:spPr/>
    </dgm:pt>
    <dgm:pt modelId="{89DBBFFC-7D7B-4DC7-8EE1-E3C9B8E06532}" type="pres">
      <dgm:prSet presAssocID="{13F155DE-8D1B-49E3-9E2B-3F2C99E57F8E}" presName="rootText3" presStyleLbl="asst1" presStyleIdx="0" presStyleCnt="7">
        <dgm:presLayoutVars>
          <dgm:chPref val="3"/>
        </dgm:presLayoutVars>
      </dgm:prSet>
      <dgm:spPr/>
    </dgm:pt>
    <dgm:pt modelId="{A589E856-45A2-447C-8962-A38DF6C85AE3}" type="pres">
      <dgm:prSet presAssocID="{13F155DE-8D1B-49E3-9E2B-3F2C99E57F8E}" presName="rootConnector3" presStyleLbl="asst1" presStyleIdx="0" presStyleCnt="7"/>
      <dgm:spPr/>
    </dgm:pt>
    <dgm:pt modelId="{6BB95CD4-9667-40BD-A9C9-6D325B7808B3}" type="pres">
      <dgm:prSet presAssocID="{13F155DE-8D1B-49E3-9E2B-3F2C99E57F8E}" presName="hierChild6" presStyleCnt="0"/>
      <dgm:spPr/>
    </dgm:pt>
    <dgm:pt modelId="{0A5B89C9-04B3-47A9-B5C8-AF3EBE41DE34}" type="pres">
      <dgm:prSet presAssocID="{13F155DE-8D1B-49E3-9E2B-3F2C99E57F8E}" presName="hierChild7" presStyleCnt="0"/>
      <dgm:spPr/>
    </dgm:pt>
    <dgm:pt modelId="{5552B051-8D9C-4588-980A-3805DEAB6685}" type="pres">
      <dgm:prSet presAssocID="{1D18339B-4314-45B4-8126-BB7BF57E5A32}" presName="Name111" presStyleLbl="parChTrans1D2" presStyleIdx="5" presStyleCnt="11"/>
      <dgm:spPr/>
    </dgm:pt>
    <dgm:pt modelId="{2ED7042B-031C-446A-B9D8-4D6EA3BE862B}" type="pres">
      <dgm:prSet presAssocID="{D01AA8A3-2F26-4564-A887-4E458D718054}" presName="hierRoot3" presStyleCnt="0">
        <dgm:presLayoutVars>
          <dgm:hierBranch val="init"/>
        </dgm:presLayoutVars>
      </dgm:prSet>
      <dgm:spPr/>
    </dgm:pt>
    <dgm:pt modelId="{04119D8D-CC8F-4C1F-A4AA-A4258CFFAA52}" type="pres">
      <dgm:prSet presAssocID="{D01AA8A3-2F26-4564-A887-4E458D718054}" presName="rootComposite3" presStyleCnt="0"/>
      <dgm:spPr/>
    </dgm:pt>
    <dgm:pt modelId="{3F5723F8-2AFF-4C72-A1CA-203B9E8269C7}" type="pres">
      <dgm:prSet presAssocID="{D01AA8A3-2F26-4564-A887-4E458D718054}" presName="rootText3" presStyleLbl="asst1" presStyleIdx="1" presStyleCnt="7">
        <dgm:presLayoutVars>
          <dgm:chPref val="3"/>
        </dgm:presLayoutVars>
      </dgm:prSet>
      <dgm:spPr/>
    </dgm:pt>
    <dgm:pt modelId="{8C342D28-F3AD-4247-B0AE-559F7FBAE7A3}" type="pres">
      <dgm:prSet presAssocID="{D01AA8A3-2F26-4564-A887-4E458D718054}" presName="rootConnector3" presStyleLbl="asst1" presStyleIdx="1" presStyleCnt="7"/>
      <dgm:spPr/>
    </dgm:pt>
    <dgm:pt modelId="{72C51899-3F12-4193-9EA3-B7FF97AAFA1F}" type="pres">
      <dgm:prSet presAssocID="{D01AA8A3-2F26-4564-A887-4E458D718054}" presName="hierChild6" presStyleCnt="0"/>
      <dgm:spPr/>
    </dgm:pt>
    <dgm:pt modelId="{245E03CE-1B3F-4DD7-977F-E27E66073B6C}" type="pres">
      <dgm:prSet presAssocID="{D01AA8A3-2F26-4564-A887-4E458D718054}" presName="hierChild7" presStyleCnt="0"/>
      <dgm:spPr/>
    </dgm:pt>
    <dgm:pt modelId="{547B362A-8ECF-4B5A-BC0F-47D8128A10E3}" type="pres">
      <dgm:prSet presAssocID="{65C0BE0D-93B7-4C18-A275-234DE63995B4}" presName="Name111" presStyleLbl="parChTrans1D2" presStyleIdx="6" presStyleCnt="11"/>
      <dgm:spPr/>
    </dgm:pt>
    <dgm:pt modelId="{0A35D5A6-9F2A-489D-AB66-6C9C2D0F2CFB}" type="pres">
      <dgm:prSet presAssocID="{2096C9BC-49A6-486B-BE01-C327889A9197}" presName="hierRoot3" presStyleCnt="0">
        <dgm:presLayoutVars>
          <dgm:hierBranch val="init"/>
        </dgm:presLayoutVars>
      </dgm:prSet>
      <dgm:spPr/>
    </dgm:pt>
    <dgm:pt modelId="{403E0C53-6F15-49F1-AD1B-7A3675F4924C}" type="pres">
      <dgm:prSet presAssocID="{2096C9BC-49A6-486B-BE01-C327889A9197}" presName="rootComposite3" presStyleCnt="0"/>
      <dgm:spPr/>
    </dgm:pt>
    <dgm:pt modelId="{D8299BA2-574F-47B2-892A-50467B689F65}" type="pres">
      <dgm:prSet presAssocID="{2096C9BC-49A6-486B-BE01-C327889A9197}" presName="rootText3" presStyleLbl="asst1" presStyleIdx="2" presStyleCnt="7">
        <dgm:presLayoutVars>
          <dgm:chPref val="3"/>
        </dgm:presLayoutVars>
      </dgm:prSet>
      <dgm:spPr/>
    </dgm:pt>
    <dgm:pt modelId="{49D48461-10F6-42B3-9FA6-CB3417D18C59}" type="pres">
      <dgm:prSet presAssocID="{2096C9BC-49A6-486B-BE01-C327889A9197}" presName="rootConnector3" presStyleLbl="asst1" presStyleIdx="2" presStyleCnt="7"/>
      <dgm:spPr/>
    </dgm:pt>
    <dgm:pt modelId="{C823DA85-4967-41A8-8E80-27099B00B199}" type="pres">
      <dgm:prSet presAssocID="{2096C9BC-49A6-486B-BE01-C327889A9197}" presName="hierChild6" presStyleCnt="0"/>
      <dgm:spPr/>
    </dgm:pt>
    <dgm:pt modelId="{D44F5657-52BA-4075-A868-F9ADE041B47B}" type="pres">
      <dgm:prSet presAssocID="{2096C9BC-49A6-486B-BE01-C327889A9197}" presName="hierChild7" presStyleCnt="0"/>
      <dgm:spPr/>
    </dgm:pt>
    <dgm:pt modelId="{63984CB9-113E-4913-A8AC-1D801490EFD7}" type="pres">
      <dgm:prSet presAssocID="{8931017D-5DC3-4EFA-A259-7F580336ECA6}" presName="Name111" presStyleLbl="parChTrans1D2" presStyleIdx="7" presStyleCnt="11"/>
      <dgm:spPr/>
    </dgm:pt>
    <dgm:pt modelId="{EE1875FC-2C6A-45EF-9CB6-798E6A60D282}" type="pres">
      <dgm:prSet presAssocID="{D3561BE2-7CE1-4CE3-AF59-6DD05C89F65A}" presName="hierRoot3" presStyleCnt="0">
        <dgm:presLayoutVars>
          <dgm:hierBranch val="init"/>
        </dgm:presLayoutVars>
      </dgm:prSet>
      <dgm:spPr/>
    </dgm:pt>
    <dgm:pt modelId="{ECBA19FD-8D61-4A6E-8E70-A3FDF6B8E309}" type="pres">
      <dgm:prSet presAssocID="{D3561BE2-7CE1-4CE3-AF59-6DD05C89F65A}" presName="rootComposite3" presStyleCnt="0"/>
      <dgm:spPr/>
    </dgm:pt>
    <dgm:pt modelId="{2033ED42-D410-4CDA-804B-FE7896BC2F75}" type="pres">
      <dgm:prSet presAssocID="{D3561BE2-7CE1-4CE3-AF59-6DD05C89F65A}" presName="rootText3" presStyleLbl="asst1" presStyleIdx="3" presStyleCnt="7">
        <dgm:presLayoutVars>
          <dgm:chPref val="3"/>
        </dgm:presLayoutVars>
      </dgm:prSet>
      <dgm:spPr/>
    </dgm:pt>
    <dgm:pt modelId="{6A3D86D2-3FC1-4B6B-8BC5-3167AADFB5FD}" type="pres">
      <dgm:prSet presAssocID="{D3561BE2-7CE1-4CE3-AF59-6DD05C89F65A}" presName="rootConnector3" presStyleLbl="asst1" presStyleIdx="3" presStyleCnt="7"/>
      <dgm:spPr/>
    </dgm:pt>
    <dgm:pt modelId="{DB5EA468-01F3-4FBE-93D4-EECBC19293BF}" type="pres">
      <dgm:prSet presAssocID="{D3561BE2-7CE1-4CE3-AF59-6DD05C89F65A}" presName="hierChild6" presStyleCnt="0"/>
      <dgm:spPr/>
    </dgm:pt>
    <dgm:pt modelId="{91856140-4AC2-4605-BBBA-1144B56910A5}" type="pres">
      <dgm:prSet presAssocID="{D3561BE2-7CE1-4CE3-AF59-6DD05C89F65A}" presName="hierChild7" presStyleCnt="0"/>
      <dgm:spPr/>
    </dgm:pt>
    <dgm:pt modelId="{74A81871-E343-40A7-9268-14FED364451B}" type="pres">
      <dgm:prSet presAssocID="{2DE7FEAC-2B99-406A-9448-796583EBEC00}" presName="Name111" presStyleLbl="parChTrans1D2" presStyleIdx="8" presStyleCnt="11"/>
      <dgm:spPr/>
    </dgm:pt>
    <dgm:pt modelId="{6756A04A-B91F-45F1-BA35-AB8985AC434B}" type="pres">
      <dgm:prSet presAssocID="{627D45C5-0D69-484F-9C8D-B988A0C9D911}" presName="hierRoot3" presStyleCnt="0">
        <dgm:presLayoutVars>
          <dgm:hierBranch val="init"/>
        </dgm:presLayoutVars>
      </dgm:prSet>
      <dgm:spPr/>
    </dgm:pt>
    <dgm:pt modelId="{C04C65E9-7415-4CFD-9262-1B8B5C6ACB9C}" type="pres">
      <dgm:prSet presAssocID="{627D45C5-0D69-484F-9C8D-B988A0C9D911}" presName="rootComposite3" presStyleCnt="0"/>
      <dgm:spPr/>
    </dgm:pt>
    <dgm:pt modelId="{8F109EA5-3424-40EB-AA17-60E274CDDC7D}" type="pres">
      <dgm:prSet presAssocID="{627D45C5-0D69-484F-9C8D-B988A0C9D911}" presName="rootText3" presStyleLbl="asst1" presStyleIdx="4" presStyleCnt="7" custScaleX="121616" custScaleY="130214">
        <dgm:presLayoutVars>
          <dgm:chPref val="3"/>
        </dgm:presLayoutVars>
      </dgm:prSet>
      <dgm:spPr/>
    </dgm:pt>
    <dgm:pt modelId="{24299DB2-11B0-4665-8EB1-2D7E280DC227}" type="pres">
      <dgm:prSet presAssocID="{627D45C5-0D69-484F-9C8D-B988A0C9D911}" presName="rootConnector3" presStyleLbl="asst1" presStyleIdx="4" presStyleCnt="7"/>
      <dgm:spPr/>
    </dgm:pt>
    <dgm:pt modelId="{A55C1B03-EB73-4424-A9CA-336DA065978C}" type="pres">
      <dgm:prSet presAssocID="{627D45C5-0D69-484F-9C8D-B988A0C9D911}" presName="hierChild6" presStyleCnt="0"/>
      <dgm:spPr/>
    </dgm:pt>
    <dgm:pt modelId="{0CB043AC-34D2-49A1-AC59-90A3E6D59A52}" type="pres">
      <dgm:prSet presAssocID="{627D45C5-0D69-484F-9C8D-B988A0C9D911}" presName="hierChild7" presStyleCnt="0"/>
      <dgm:spPr/>
    </dgm:pt>
    <dgm:pt modelId="{38D66C06-6E75-40C6-8C94-6FEE30BDFF72}" type="pres">
      <dgm:prSet presAssocID="{BEA9670A-B724-4BC9-AC7A-AD1CF257DB5D}" presName="Name111" presStyleLbl="parChTrans1D2" presStyleIdx="9" presStyleCnt="11"/>
      <dgm:spPr/>
    </dgm:pt>
    <dgm:pt modelId="{6116952C-F55A-4534-9EB6-C651256E5B11}" type="pres">
      <dgm:prSet presAssocID="{575183AC-22C8-4DA3-94B8-E296A07FD78F}" presName="hierRoot3" presStyleCnt="0">
        <dgm:presLayoutVars>
          <dgm:hierBranch val="init"/>
        </dgm:presLayoutVars>
      </dgm:prSet>
      <dgm:spPr/>
    </dgm:pt>
    <dgm:pt modelId="{86C31904-3EC4-45AD-8E24-F1F2FC5F316A}" type="pres">
      <dgm:prSet presAssocID="{575183AC-22C8-4DA3-94B8-E296A07FD78F}" presName="rootComposite3" presStyleCnt="0"/>
      <dgm:spPr/>
    </dgm:pt>
    <dgm:pt modelId="{F72A3289-CCA8-4B72-97B0-FFE9E2430957}" type="pres">
      <dgm:prSet presAssocID="{575183AC-22C8-4DA3-94B8-E296A07FD78F}" presName="rootText3" presStyleLbl="asst1" presStyleIdx="5" presStyleCnt="7">
        <dgm:presLayoutVars>
          <dgm:chPref val="3"/>
        </dgm:presLayoutVars>
      </dgm:prSet>
      <dgm:spPr/>
    </dgm:pt>
    <dgm:pt modelId="{5D41AAD1-8D25-4EAD-941A-FF22CEAFD860}" type="pres">
      <dgm:prSet presAssocID="{575183AC-22C8-4DA3-94B8-E296A07FD78F}" presName="rootConnector3" presStyleLbl="asst1" presStyleIdx="5" presStyleCnt="7"/>
      <dgm:spPr/>
    </dgm:pt>
    <dgm:pt modelId="{E7E11461-73A6-4348-9A63-BC614075D8B2}" type="pres">
      <dgm:prSet presAssocID="{575183AC-22C8-4DA3-94B8-E296A07FD78F}" presName="hierChild6" presStyleCnt="0"/>
      <dgm:spPr/>
    </dgm:pt>
    <dgm:pt modelId="{05BA3265-2278-4AE3-B0C1-E8120BC03FD5}" type="pres">
      <dgm:prSet presAssocID="{575183AC-22C8-4DA3-94B8-E296A07FD78F}" presName="hierChild7" presStyleCnt="0"/>
      <dgm:spPr/>
    </dgm:pt>
    <dgm:pt modelId="{39412539-3F00-4279-B771-AF675F49507F}" type="pres">
      <dgm:prSet presAssocID="{27068B50-3433-4AAE-A424-96FA1905BF0B}" presName="Name111" presStyleLbl="parChTrans1D2" presStyleIdx="10" presStyleCnt="11"/>
      <dgm:spPr/>
    </dgm:pt>
    <dgm:pt modelId="{C2E67607-912B-4273-AE26-F8B65B7F3173}" type="pres">
      <dgm:prSet presAssocID="{05E1FBCF-EFF9-4C1F-91E4-C08A319444B2}" presName="hierRoot3" presStyleCnt="0">
        <dgm:presLayoutVars>
          <dgm:hierBranch val="init"/>
        </dgm:presLayoutVars>
      </dgm:prSet>
      <dgm:spPr/>
    </dgm:pt>
    <dgm:pt modelId="{A54B6819-1853-497C-A1A6-76AA49D0391C}" type="pres">
      <dgm:prSet presAssocID="{05E1FBCF-EFF9-4C1F-91E4-C08A319444B2}" presName="rootComposite3" presStyleCnt="0"/>
      <dgm:spPr/>
    </dgm:pt>
    <dgm:pt modelId="{9B1C7EB9-8605-4824-ADB6-3E5A9B828636}" type="pres">
      <dgm:prSet presAssocID="{05E1FBCF-EFF9-4C1F-91E4-C08A319444B2}" presName="rootText3" presStyleLbl="asst1" presStyleIdx="6" presStyleCnt="7" custScaleX="121616" custScaleY="130214">
        <dgm:presLayoutVars>
          <dgm:chPref val="3"/>
        </dgm:presLayoutVars>
      </dgm:prSet>
      <dgm:spPr/>
    </dgm:pt>
    <dgm:pt modelId="{61A3267E-FAE2-4620-9CC9-092932BC6D16}" type="pres">
      <dgm:prSet presAssocID="{05E1FBCF-EFF9-4C1F-91E4-C08A319444B2}" presName="rootConnector3" presStyleLbl="asst1" presStyleIdx="6" presStyleCnt="7"/>
      <dgm:spPr/>
    </dgm:pt>
    <dgm:pt modelId="{66994E9C-C37E-424E-90D9-85D461CCC4AF}" type="pres">
      <dgm:prSet presAssocID="{05E1FBCF-EFF9-4C1F-91E4-C08A319444B2}" presName="hierChild6" presStyleCnt="0"/>
      <dgm:spPr/>
    </dgm:pt>
    <dgm:pt modelId="{47C9833C-BC3E-4A1F-B320-2F876D02BD88}" type="pres">
      <dgm:prSet presAssocID="{05E1FBCF-EFF9-4C1F-91E4-C08A319444B2}" presName="hierChild7" presStyleCnt="0"/>
      <dgm:spPr/>
    </dgm:pt>
  </dgm:ptLst>
  <dgm:cxnLst>
    <dgm:cxn modelId="{EF3D6901-CC71-4D40-9996-8FC4B880C960}" type="presOf" srcId="{5D9ECAD9-E145-4EA4-85BC-2F4976161D7E}" destId="{F0142BB5-DC78-49F9-A8D8-1E1FEBDC33A7}" srcOrd="0" destOrd="0" presId="urn:microsoft.com/office/officeart/2005/8/layout/orgChart1"/>
    <dgm:cxn modelId="{84098A02-5889-4A6F-B332-AE12145F98C8}" type="presOf" srcId="{4610DEEC-3E96-4557-BB1A-81B26B57C5A7}" destId="{BF4A0332-1089-4812-A190-EC0BC74810A4}" srcOrd="0" destOrd="0" presId="urn:microsoft.com/office/officeart/2005/8/layout/orgChart1"/>
    <dgm:cxn modelId="{63A70D03-5D20-44A4-B624-6819ACE27A80}" srcId="{3295E64D-C69B-492E-8861-8A2A5E1128AA}" destId="{88E8B606-1F8A-4BEF-9975-1A96EF975E14}" srcOrd="1" destOrd="0" parTransId="{5FA57933-3D0E-43AB-9950-9F914BF7C997}" sibTransId="{53065A20-F26D-4EFE-8475-08817D72D287}"/>
    <dgm:cxn modelId="{0E41DE03-ABF0-4A9E-AD4F-881A9E3A8C98}" type="presOf" srcId="{64C1C805-08E5-49BD-9554-1BFD390CA581}" destId="{4A7D5EB1-4D0A-4124-9309-3D3920B42C4C}" srcOrd="1" destOrd="0" presId="urn:microsoft.com/office/officeart/2005/8/layout/orgChart1"/>
    <dgm:cxn modelId="{61C5F103-D1E4-4906-938D-84B3E641A807}" type="presOf" srcId="{007E85AE-1D76-4191-88AF-B5575E6B5F6F}" destId="{874732F5-3668-4527-A8FD-A0A99649F85A}" srcOrd="0" destOrd="0" presId="urn:microsoft.com/office/officeart/2005/8/layout/orgChart1"/>
    <dgm:cxn modelId="{3CAE9404-C242-4BD1-A9BA-599E1BF8515A}" type="presOf" srcId="{45925A2A-296D-4ABC-B901-C577A6A5796F}" destId="{A4AEA22A-28A8-4646-9D9B-C0041B00539C}" srcOrd="0" destOrd="0" presId="urn:microsoft.com/office/officeart/2005/8/layout/orgChart1"/>
    <dgm:cxn modelId="{5EFEE006-A7B5-4BD2-B05D-62127231A158}" type="presOf" srcId="{05E1FBCF-EFF9-4C1F-91E4-C08A319444B2}" destId="{9B1C7EB9-8605-4824-ADB6-3E5A9B828636}" srcOrd="0" destOrd="0" presId="urn:microsoft.com/office/officeart/2005/8/layout/orgChart1"/>
    <dgm:cxn modelId="{ED85FD06-D96A-40D7-8A99-64A320E7CBA6}" type="presOf" srcId="{6853FD6A-4443-4F59-8741-2ACA0A88A1DE}" destId="{F4FD9E9C-5667-41B0-8FA7-8E2258ABF837}" srcOrd="0" destOrd="0" presId="urn:microsoft.com/office/officeart/2005/8/layout/orgChart1"/>
    <dgm:cxn modelId="{E8911D07-9DE7-4156-8595-4C5AB091CC83}" type="presOf" srcId="{530D5F4D-C4A1-4523-B8B4-8C4A2D3C1A4F}" destId="{2369E947-FA71-4245-A44E-8EA09C921E04}" srcOrd="1" destOrd="0" presId="urn:microsoft.com/office/officeart/2005/8/layout/orgChart1"/>
    <dgm:cxn modelId="{DE5B5A07-39F8-4F65-8232-0040A6C408E9}" type="presOf" srcId="{0D8061A1-1A8E-4A07-8516-612CBD8137FC}" destId="{0D177188-F9A3-4D6B-BB7B-756CEDE0AAF2}" srcOrd="0" destOrd="0" presId="urn:microsoft.com/office/officeart/2005/8/layout/orgChart1"/>
    <dgm:cxn modelId="{E355CE08-4ED7-433B-BD9D-F0F4FCCC7D9D}" srcId="{D3A39A70-489C-4290-A845-89859A013DA7}" destId="{870F8ED4-29B3-4731-B73D-8A1E42FC3111}" srcOrd="9" destOrd="0" parTransId="{4CE89719-F676-4150-828F-0B98A3BF76DD}" sibTransId="{E972A997-1B82-4190-B224-889D95950CDB}"/>
    <dgm:cxn modelId="{CC38D508-0BEA-4DB0-B3D4-550AD2CB3B7A}" type="presOf" srcId="{80CC0109-8BC4-4A15-BF93-D6965DC9B24C}" destId="{B8DE5D3B-5091-45B9-8D27-318A6FFA06F6}" srcOrd="0" destOrd="0" presId="urn:microsoft.com/office/officeart/2005/8/layout/orgChart1"/>
    <dgm:cxn modelId="{01298A09-2490-47A4-9EFF-96BA7DF804FB}" srcId="{D3A39A70-489C-4290-A845-89859A013DA7}" destId="{F5430BE7-115A-41FC-A849-5CEA9C18F017}" srcOrd="3" destOrd="0" parTransId="{CEB2BFBD-902C-46F2-AAB6-D08A4C3198B5}" sibTransId="{F05F2018-5D83-4F19-B9A6-450BFA3C3739}"/>
    <dgm:cxn modelId="{EDB9A10B-A2A8-4A58-A5DD-2DD662A544CF}" type="presOf" srcId="{DA5505C0-EAE0-4CD8-8F1A-08B28C904549}" destId="{27C4C8B8-3EF1-42ED-87AD-9E75DDF1E386}" srcOrd="0" destOrd="0" presId="urn:microsoft.com/office/officeart/2005/8/layout/orgChart1"/>
    <dgm:cxn modelId="{F9C04D0C-223D-4C83-AFF7-851D4FAFE39D}" type="presOf" srcId="{E8761591-12C0-4897-8A10-441C7470242A}" destId="{C219B0F5-7B35-4388-93E6-A10E4E33A7A7}" srcOrd="1" destOrd="0" presId="urn:microsoft.com/office/officeart/2005/8/layout/orgChart1"/>
    <dgm:cxn modelId="{C73E060E-0C03-4E83-90C4-5C0E9A59209E}" type="presOf" srcId="{319945D8-2D1D-4680-9839-7C31AB4467B8}" destId="{19956B4D-C72C-4C48-A82A-27AD39890945}" srcOrd="1" destOrd="0" presId="urn:microsoft.com/office/officeart/2005/8/layout/orgChart1"/>
    <dgm:cxn modelId="{B27D380E-2DD2-4D14-838F-82444F7DD223}" type="presOf" srcId="{38BD210F-BA0A-41C3-B216-96CE60098CF1}" destId="{3BA11A29-6568-4396-AD4D-6BC2A3010301}" srcOrd="1" destOrd="0" presId="urn:microsoft.com/office/officeart/2005/8/layout/orgChart1"/>
    <dgm:cxn modelId="{4B8E7110-C7FE-4AD9-8DC3-0F12281300DA}" type="presOf" srcId="{29867B3F-CB3E-4C59-9E9E-84A50A3B07D1}" destId="{AA2800BE-3521-4A29-9BD4-5F5531C20CF5}" srcOrd="1" destOrd="0" presId="urn:microsoft.com/office/officeart/2005/8/layout/orgChart1"/>
    <dgm:cxn modelId="{C75E6B11-D146-40E0-8BBA-138DCE290C15}" type="presOf" srcId="{6E09B39B-06CA-445A-9C21-BC2970C4EF36}" destId="{EBA7F091-15AB-473B-AD1B-14F98BDB12A7}" srcOrd="0" destOrd="0" presId="urn:microsoft.com/office/officeart/2005/8/layout/orgChart1"/>
    <dgm:cxn modelId="{5CE5AB11-5ACA-4099-B314-C853AA71FA95}" type="presOf" srcId="{29867B3F-CB3E-4C59-9E9E-84A50A3B07D1}" destId="{411AAEBC-82AE-481A-83ED-F82FC7E6EDA8}" srcOrd="0" destOrd="0" presId="urn:microsoft.com/office/officeart/2005/8/layout/orgChart1"/>
    <dgm:cxn modelId="{13CD3712-BC58-4DD2-B8B6-BD83C281AE73}" type="presOf" srcId="{6A73758C-4A6A-4DDB-8430-28AA1C44E262}" destId="{A9B8A7FC-E6F4-4B94-AB1D-246745C60590}" srcOrd="0" destOrd="0" presId="urn:microsoft.com/office/officeart/2005/8/layout/orgChart1"/>
    <dgm:cxn modelId="{A18A4D12-1272-4DA8-9012-D9B8CC064CAE}" type="presOf" srcId="{45925A2A-296D-4ABC-B901-C577A6A5796F}" destId="{DE32684B-56C3-4B1E-8D8D-B725D01466BF}" srcOrd="1" destOrd="0" presId="urn:microsoft.com/office/officeart/2005/8/layout/orgChart1"/>
    <dgm:cxn modelId="{778B5712-D932-46EE-BFDC-8E8CB9A26C47}" type="presOf" srcId="{62E80E31-3E5E-40E1-B375-818852A600FB}" destId="{AF4A1BDF-A989-4653-9400-BF44B0B89E2C}" srcOrd="0" destOrd="0" presId="urn:microsoft.com/office/officeart/2005/8/layout/orgChart1"/>
    <dgm:cxn modelId="{081BA415-2B61-4882-9CC3-3B797746D6F7}" type="presOf" srcId="{26667288-DD44-4CF4-A756-654F346D7D57}" destId="{47868773-CB18-4A9D-8590-D6346F09300C}" srcOrd="0" destOrd="0" presId="urn:microsoft.com/office/officeart/2005/8/layout/orgChart1"/>
    <dgm:cxn modelId="{C0E8E816-C2FC-46DD-A89C-E85616103371}" type="presOf" srcId="{80CC0109-8BC4-4A15-BF93-D6965DC9B24C}" destId="{0549478B-1C7B-4010-936D-974B8F3C6FF0}" srcOrd="1" destOrd="0" presId="urn:microsoft.com/office/officeart/2005/8/layout/orgChart1"/>
    <dgm:cxn modelId="{BCBA901A-5E5A-41BB-885E-7E333B5F3503}" type="presOf" srcId="{8DC62243-129D-4C90-95C4-540AE931F2F6}" destId="{2AF81FED-932B-4023-A187-B3017C734F76}" srcOrd="0" destOrd="0" presId="urn:microsoft.com/office/officeart/2005/8/layout/orgChart1"/>
    <dgm:cxn modelId="{99F5A21A-BBEE-4DD0-B445-4786636651FC}" type="presOf" srcId="{5E0F66E5-048D-4074-B8BB-8D7AE849BBC7}" destId="{253360A4-7CBA-4CC7-98DF-358BDCE6F301}" srcOrd="0" destOrd="0" presId="urn:microsoft.com/office/officeart/2005/8/layout/orgChart1"/>
    <dgm:cxn modelId="{2EFCA91A-9D4E-4B05-ABDD-B037EEC59F0E}" type="presOf" srcId="{827E4DFD-890A-4FD0-9229-321F8B034AF2}" destId="{9D349701-74C9-4705-8137-0414AD2B6283}" srcOrd="0" destOrd="0" presId="urn:microsoft.com/office/officeart/2005/8/layout/orgChart1"/>
    <dgm:cxn modelId="{CFA5511D-A215-4052-9933-38772DF39D95}" srcId="{F4A1E04E-8353-41C2-B6D1-9263F6A3D946}" destId="{FF25CC04-B7BF-45E9-91DF-CE88E7A19361}" srcOrd="2" destOrd="0" parTransId="{14BCE07E-BC6E-4278-BAE5-3D50122EFF50}" sibTransId="{E5521BD8-12C7-4AB5-B1CE-F2C2D6B31279}"/>
    <dgm:cxn modelId="{4B1E461F-EE80-454D-98EB-941B6AAAE6DC}" type="presOf" srcId="{007E85AE-1D76-4191-88AF-B5575E6B5F6F}" destId="{5F6C5B80-9C31-4762-A257-41B6312A6A13}" srcOrd="1" destOrd="0" presId="urn:microsoft.com/office/officeart/2005/8/layout/orgChart1"/>
    <dgm:cxn modelId="{F0211320-44B0-4739-A2B4-074054AAFDAE}" type="presOf" srcId="{8DC62243-129D-4C90-95C4-540AE931F2F6}" destId="{7E6D183F-BAC6-4AF6-ABD0-52AE6AA1D651}" srcOrd="1" destOrd="0" presId="urn:microsoft.com/office/officeart/2005/8/layout/orgChart1"/>
    <dgm:cxn modelId="{BFCB8920-9D23-45BF-8E04-117FB4BDEC4D}" srcId="{5D9ECAD9-E145-4EA4-85BC-2F4976161D7E}" destId="{9AFA3800-8B7E-44F9-BCF2-23D784CE260A}" srcOrd="2" destOrd="0" parTransId="{B08C01B6-A5AD-49C5-876A-CE5A795F76F4}" sibTransId="{591D053B-4986-49AE-AD67-237A528148DF}"/>
    <dgm:cxn modelId="{4DF35C22-1E82-42B1-9B73-2011C094B184}" srcId="{8DC62243-129D-4C90-95C4-540AE931F2F6}" destId="{5AFE2841-C244-4212-A87A-56197D040D86}" srcOrd="1" destOrd="0" parTransId="{A852BCE3-DB3F-4FC5-8CEE-18AB885B1ED4}" sibTransId="{DD95D660-DD4F-4356-87B9-ABCECA703142}"/>
    <dgm:cxn modelId="{A87B9022-714F-4E69-B617-7A96ECF4BBBB}" type="presOf" srcId="{8C34197D-0B0B-4A8D-BB5C-FC577026BA56}" destId="{A1FC86B8-70D6-4165-8519-E2BB267078D7}" srcOrd="0" destOrd="0" presId="urn:microsoft.com/office/officeart/2005/8/layout/orgChart1"/>
    <dgm:cxn modelId="{CB069A24-17C3-4FB4-A9D3-DFCA9357ACE0}" type="presOf" srcId="{05E1FBCF-EFF9-4C1F-91E4-C08A319444B2}" destId="{61A3267E-FAE2-4620-9CC9-092932BC6D16}" srcOrd="1" destOrd="0" presId="urn:microsoft.com/office/officeart/2005/8/layout/orgChart1"/>
    <dgm:cxn modelId="{6A648625-32EC-40C5-A57A-41EB588C4496}" type="presOf" srcId="{8834618E-7E5E-4116-82FB-736A3D6940CB}" destId="{FE78131E-B8D9-4A1D-99D1-AB3E73E39D12}" srcOrd="0" destOrd="0" presId="urn:microsoft.com/office/officeart/2005/8/layout/orgChart1"/>
    <dgm:cxn modelId="{C3D6AF26-9AEF-48AC-8BA5-B68E1B35B8D9}" type="presOf" srcId="{CD2C4851-0B6D-4FBE-BDFE-D7B1AAC1E14B}" destId="{8A20CE36-6DF1-4CD8-ACEA-48E677665CFA}" srcOrd="0" destOrd="0" presId="urn:microsoft.com/office/officeart/2005/8/layout/orgChart1"/>
    <dgm:cxn modelId="{85473A27-FD70-4EC7-B88C-0F7F49E7851C}" type="presOf" srcId="{21084000-BD3B-4B9E-B09D-A54D9C970499}" destId="{2BE02C97-D08F-427D-A74A-346CCDDD3B9F}" srcOrd="1" destOrd="0" presId="urn:microsoft.com/office/officeart/2005/8/layout/orgChart1"/>
    <dgm:cxn modelId="{16C14C27-C31C-4499-B025-3CD6B3C00C84}" type="presOf" srcId="{482A7724-B582-4965-BDDA-CA7E1426F3F4}" destId="{3387E000-F78A-45F3-BDF5-6A673FB4B4B3}" srcOrd="1" destOrd="0" presId="urn:microsoft.com/office/officeart/2005/8/layout/orgChart1"/>
    <dgm:cxn modelId="{7F859D27-CA64-4470-9680-87D6EAD83943}" type="presOf" srcId="{8834618E-7E5E-4116-82FB-736A3D6940CB}" destId="{75D3602E-75D2-4276-A5DF-EE5C7B5F613D}" srcOrd="1" destOrd="0" presId="urn:microsoft.com/office/officeart/2005/8/layout/orgChart1"/>
    <dgm:cxn modelId="{6B725828-3221-49CD-BB83-5CC4A932A698}" srcId="{8834618E-7E5E-4116-82FB-736A3D6940CB}" destId="{21084000-BD3B-4B9E-B09D-A54D9C970499}" srcOrd="5" destOrd="0" parTransId="{9EBBB371-3402-4F2D-A6D7-40346F073899}" sibTransId="{1CEC354A-B563-439E-9900-75DBC809A9BA}"/>
    <dgm:cxn modelId="{F9069528-371A-4CAC-9641-8E0578F35F25}" type="presOf" srcId="{4BEE8F8F-72FE-42EB-BCF6-39BFC89FF6FB}" destId="{6C3174A8-4BAD-4251-8C3E-3391FE35895F}" srcOrd="0" destOrd="0" presId="urn:microsoft.com/office/officeart/2005/8/layout/orgChart1"/>
    <dgm:cxn modelId="{E0C30B2A-38F3-47B9-8B30-A3FDE0BEA81F}" type="presOf" srcId="{6A244F1B-48BF-4EAD-AA3C-EFD550B9566C}" destId="{7FA76453-6C9D-43CD-8350-D44B37AC1635}" srcOrd="0" destOrd="0" presId="urn:microsoft.com/office/officeart/2005/8/layout/orgChart1"/>
    <dgm:cxn modelId="{43FA962A-6DCB-4F6E-8712-58783E654F5E}" srcId="{D3A39A70-489C-4290-A845-89859A013DA7}" destId="{29867B3F-CB3E-4C59-9E9E-84A50A3B07D1}" srcOrd="5" destOrd="0" parTransId="{00F90C86-A299-473A-93B3-428CE90CC3A3}" sibTransId="{1468F3DD-8B87-4522-A582-326ABDCC8B9A}"/>
    <dgm:cxn modelId="{5B524B2C-7963-4CFF-976C-21D269F45938}" type="presOf" srcId="{3071A096-2454-490D-A6E3-0F5BCDD25A52}" destId="{7CE47643-FC37-4989-ACF1-ED3331650951}" srcOrd="0" destOrd="0" presId="urn:microsoft.com/office/officeart/2005/8/layout/orgChart1"/>
    <dgm:cxn modelId="{C3E06F2C-D1E8-4D57-9904-394A12739BC4}" srcId="{F4A1E04E-8353-41C2-B6D1-9263F6A3D946}" destId="{34FDF4FA-78FF-4307-B7C7-15B225B88500}" srcOrd="1" destOrd="0" parTransId="{D14C6CC5-7573-4ECB-A633-10DCEEBC3416}" sibTransId="{C99BB279-0CFA-4E59-9DDC-A4BD9D6DEC63}"/>
    <dgm:cxn modelId="{77A2A42C-FC81-4829-9537-808526AA0D7B}" srcId="{8834618E-7E5E-4116-82FB-736A3D6940CB}" destId="{68D26017-06A6-42CE-A637-C0AA75F37972}" srcOrd="2" destOrd="0" parTransId="{EEA196E9-0D7C-41A2-937B-73EBAB3F4AFA}" sibTransId="{E518A64B-5112-43AA-BE4B-30DFBB9F4B90}"/>
    <dgm:cxn modelId="{D4B1A32D-FF93-476E-B949-C01C124F87CB}" type="presOf" srcId="{627D45C5-0D69-484F-9C8D-B988A0C9D911}" destId="{24299DB2-11B0-4665-8EB1-2D7E280DC227}" srcOrd="1" destOrd="0" presId="urn:microsoft.com/office/officeart/2005/8/layout/orgChart1"/>
    <dgm:cxn modelId="{C5C5E730-F0EF-4912-9373-1C490E7423F2}" type="presOf" srcId="{6E13DC05-07BA-46D1-8C17-9F4FF8EEE349}" destId="{65E0016F-D4BD-4F5A-9668-460DB260134C}" srcOrd="0" destOrd="0" presId="urn:microsoft.com/office/officeart/2005/8/layout/orgChart1"/>
    <dgm:cxn modelId="{E7019332-34A0-44CE-8667-3127E1DEAA3A}" type="presOf" srcId="{0F40B55F-D981-4233-8524-13BCB0BD5489}" destId="{EC8DFC3E-8322-4DAE-B952-D0CA2CA81166}" srcOrd="0" destOrd="0" presId="urn:microsoft.com/office/officeart/2005/8/layout/orgChart1"/>
    <dgm:cxn modelId="{58C67933-9E26-452F-915C-872BDD02DD45}" type="presOf" srcId="{DD5C0B12-C36C-4EA8-BB82-02C5A3602FE6}" destId="{DF74AFEF-941B-4399-ACC9-6B7B4B2CD5DC}" srcOrd="0" destOrd="0" presId="urn:microsoft.com/office/officeart/2005/8/layout/orgChart1"/>
    <dgm:cxn modelId="{1E4F3335-7962-4371-A1E7-C6D3BE5C2744}" type="presOf" srcId="{C9D50BC7-D8FA-4862-BCC8-97B62CCC86F1}" destId="{44D5BCD7-75C7-4D07-A9A9-185ADD802174}" srcOrd="0" destOrd="0" presId="urn:microsoft.com/office/officeart/2005/8/layout/orgChart1"/>
    <dgm:cxn modelId="{104F5736-9009-4123-8BE4-9C3C406A962C}" type="presOf" srcId="{15CBC120-8274-4D49-A2D5-6A4E5CFE8336}" destId="{F87A704A-BF82-4C8A-BF1B-144F498B5A56}" srcOrd="0" destOrd="0" presId="urn:microsoft.com/office/officeart/2005/8/layout/orgChart1"/>
    <dgm:cxn modelId="{EBEC0538-7E20-40D5-B768-76F5A9819829}" type="presOf" srcId="{45ECA4BB-33A2-4B47-99EA-C93E182B82EE}" destId="{7272AB1C-017F-40B2-8842-C04A1DAF9A69}" srcOrd="0" destOrd="0" presId="urn:microsoft.com/office/officeart/2005/8/layout/orgChart1"/>
    <dgm:cxn modelId="{2DAAA738-7366-493B-8515-8593E4EFAAD8}" type="presOf" srcId="{90A2E05C-7EDB-4E72-997B-FC4610039BA6}" destId="{C5E9C6FD-192B-421F-AEAA-AEA63046AFA3}" srcOrd="0" destOrd="0" presId="urn:microsoft.com/office/officeart/2005/8/layout/orgChart1"/>
    <dgm:cxn modelId="{99C20539-3C64-41DB-B1F1-AF4CF0E7F8CF}" type="presOf" srcId="{1D18339B-4314-45B4-8126-BB7BF57E5A32}" destId="{5552B051-8D9C-4588-980A-3805DEAB6685}" srcOrd="0" destOrd="0" presId="urn:microsoft.com/office/officeart/2005/8/layout/orgChart1"/>
    <dgm:cxn modelId="{E7DA1C39-D50E-46E7-A4FF-7772AF15F2F9}" type="presOf" srcId="{00F90C86-A299-473A-93B3-428CE90CC3A3}" destId="{9CFB4C5D-FC78-483C-83C0-DAB2373E7DFF}" srcOrd="0" destOrd="0" presId="urn:microsoft.com/office/officeart/2005/8/layout/orgChart1"/>
    <dgm:cxn modelId="{1F10D639-AB50-408B-A2CB-02A416CE4A48}" srcId="{D3A39A70-489C-4290-A845-89859A013DA7}" destId="{E8761591-12C0-4897-8A10-441C7470242A}" srcOrd="7" destOrd="0" parTransId="{BCBC6938-60FE-4A9B-8F8B-3DCCFF6CBB78}" sibTransId="{52EC068B-40F7-4C90-B1E0-BAD05B5697DF}"/>
    <dgm:cxn modelId="{A4DCAF3A-D287-44E7-A1B4-5D7D83EAA9E7}" type="presOf" srcId="{FF25CC04-B7BF-45E9-91DF-CE88E7A19361}" destId="{B25A430F-FD88-4AEA-99DB-F212F50997A7}" srcOrd="1" destOrd="0" presId="urn:microsoft.com/office/officeart/2005/8/layout/orgChart1"/>
    <dgm:cxn modelId="{1C16DB3A-DC9E-4269-9B52-E95226770638}" type="presOf" srcId="{9D26F64A-503D-4F33-91E0-572EA637CA45}" destId="{E90C7118-EA28-4104-83C4-024C0DEB63A6}" srcOrd="0" destOrd="0" presId="urn:microsoft.com/office/officeart/2005/8/layout/orgChart1"/>
    <dgm:cxn modelId="{2F69113C-A54F-4A99-AC78-BA416D5AC3BF}" type="presOf" srcId="{88E8B606-1F8A-4BEF-9975-1A96EF975E14}" destId="{9846E8F5-13C4-4E1B-8385-14DC09B25AED}" srcOrd="0" destOrd="0" presId="urn:microsoft.com/office/officeart/2005/8/layout/orgChart1"/>
    <dgm:cxn modelId="{4AD7543F-DE30-4DFF-B404-3494BC66D3A2}" type="presOf" srcId="{45ECA4BB-33A2-4B47-99EA-C93E182B82EE}" destId="{60CA48CA-D848-4F88-819E-54780F1AF089}" srcOrd="1" destOrd="0" presId="urn:microsoft.com/office/officeart/2005/8/layout/orgChart1"/>
    <dgm:cxn modelId="{2D264040-01D2-44F4-8943-114FA17958A1}" type="presOf" srcId="{315DB22E-4684-484A-8295-5AC76E034B22}" destId="{DEEE1A6B-8D8E-4FF8-A985-9BAC45E51D73}" srcOrd="0" destOrd="0" presId="urn:microsoft.com/office/officeart/2005/8/layout/orgChart1"/>
    <dgm:cxn modelId="{9AC6B95B-5921-4885-B4CA-2E35760D235A}" type="presOf" srcId="{627D45C5-0D69-484F-9C8D-B988A0C9D911}" destId="{8F109EA5-3424-40EB-AA17-60E274CDDC7D}" srcOrd="0" destOrd="0" presId="urn:microsoft.com/office/officeart/2005/8/layout/orgChart1"/>
    <dgm:cxn modelId="{C2C4385C-43CC-4119-B983-D926973D376D}" type="presOf" srcId="{870F8ED4-29B3-4731-B73D-8A1E42FC3111}" destId="{BF978ABE-861B-4AC6-909A-C98338F69763}" srcOrd="1" destOrd="0" presId="urn:microsoft.com/office/officeart/2005/8/layout/orgChart1"/>
    <dgm:cxn modelId="{70A0715C-F439-4CE9-B003-D70EEBA3939F}" type="presOf" srcId="{3295E64D-C69B-492E-8861-8A2A5E1128AA}" destId="{F640FE2F-C34E-45ED-AC84-D9859047E971}" srcOrd="1" destOrd="0" presId="urn:microsoft.com/office/officeart/2005/8/layout/orgChart1"/>
    <dgm:cxn modelId="{52617A5D-2F80-4948-96ED-EF4CEDADBF02}" srcId="{2FCDEFF9-D0D4-43B3-B63F-170F45DF368D}" destId="{8834618E-7E5E-4116-82FB-736A3D6940CB}" srcOrd="9" destOrd="0" parTransId="{42AC4A5B-13AC-4128-9FF1-F8B75E513927}" sibTransId="{8EB156AF-F861-4171-8BC2-F772CCDF59A6}"/>
    <dgm:cxn modelId="{9A55BB5D-E67F-4960-832D-C70D766CAA44}" type="presOf" srcId="{CEB2BFBD-902C-46F2-AAB6-D08A4C3198B5}" destId="{C76A9CAF-1ED6-437E-9FC0-439D807C4C43}" srcOrd="0" destOrd="0" presId="urn:microsoft.com/office/officeart/2005/8/layout/orgChart1"/>
    <dgm:cxn modelId="{6CF7FD5D-68CF-4A42-8488-45FC3A8A85FB}" type="presOf" srcId="{F5430BE7-115A-41FC-A849-5CEA9C18F017}" destId="{97A50F81-6F31-40B1-A2B2-21DEB44829ED}" srcOrd="0" destOrd="0" presId="urn:microsoft.com/office/officeart/2005/8/layout/orgChart1"/>
    <dgm:cxn modelId="{B0CF915F-01B7-4633-87FE-5FDEDEC5076F}" type="presOf" srcId="{578B679B-EF65-4D49-9FF9-AF224DA2C8B5}" destId="{B80B0E8D-6E1F-4A80-A9B2-CBA3B9FC4B4B}" srcOrd="0" destOrd="0" presId="urn:microsoft.com/office/officeart/2005/8/layout/orgChart1"/>
    <dgm:cxn modelId="{ED7CCF61-0F97-460A-9863-12FA141ACAA4}" type="presOf" srcId="{9EBBB371-3402-4F2D-A6D7-40346F073899}" destId="{B9119BF8-61D5-4330-8D8E-B5681858712F}" srcOrd="0" destOrd="0" presId="urn:microsoft.com/office/officeart/2005/8/layout/orgChart1"/>
    <dgm:cxn modelId="{8CAD7F64-CBA7-4A79-9359-4E0F0A8BDF07}" srcId="{8834618E-7E5E-4116-82FB-736A3D6940CB}" destId="{090F2D42-0713-481B-83C6-9F712257B435}" srcOrd="1" destOrd="0" parTransId="{65E9DB95-1A9B-435C-A40D-27708DFD47FB}" sibTransId="{A33E7247-3FC1-4AFB-87E0-69575152717D}"/>
    <dgm:cxn modelId="{D64BA464-6A8B-4618-A8C5-86338AFE90FE}" type="presOf" srcId="{18EDA2C4-C85B-44D5-9E83-AF85A1000564}" destId="{8827B1F9-18E1-4999-B597-683236753D0A}" srcOrd="1" destOrd="0" presId="urn:microsoft.com/office/officeart/2005/8/layout/orgChart1"/>
    <dgm:cxn modelId="{B4C4C564-0730-4E32-9782-36F845CC02B2}" srcId="{8834618E-7E5E-4116-82FB-736A3D6940CB}" destId="{AF8593EF-EFF0-4527-A69E-FFD73728FFB9}" srcOrd="3" destOrd="0" parTransId="{26667288-DD44-4CF4-A756-654F346D7D57}" sibTransId="{D9BC9F7B-CF4E-4CEC-8C9F-34768A5DA0D5}"/>
    <dgm:cxn modelId="{85531E45-66DC-4C92-964A-83C8822812F3}" type="presOf" srcId="{41120E2A-B31D-4289-B0B5-2634C1FB041C}" destId="{479C61BA-12E2-42E8-A07B-FF9D787C1896}" srcOrd="0" destOrd="0" presId="urn:microsoft.com/office/officeart/2005/8/layout/orgChart1"/>
    <dgm:cxn modelId="{7F612365-28AA-470C-AA53-87A3DCDD9F5F}" type="presOf" srcId="{600E8A06-B229-4DA0-BF28-5074BFF3FEC4}" destId="{18B0FCC5-29C9-4602-AF99-03D62B4AD456}" srcOrd="1" destOrd="0" presId="urn:microsoft.com/office/officeart/2005/8/layout/orgChart1"/>
    <dgm:cxn modelId="{4E35C245-A134-402C-953B-860C8A4EE902}" type="presOf" srcId="{2FCDEFF9-D0D4-43B3-B63F-170F45DF368D}" destId="{BD4660D8-603A-4A1C-9EAF-350FF680C849}" srcOrd="1" destOrd="0" presId="urn:microsoft.com/office/officeart/2005/8/layout/orgChart1"/>
    <dgm:cxn modelId="{A330CB65-1D7D-4251-97C9-FBE5B330BFB8}" type="presOf" srcId="{13F155DE-8D1B-49E3-9E2B-3F2C99E57F8E}" destId="{89DBBFFC-7D7B-4DC7-8EE1-E3C9B8E06532}" srcOrd="0" destOrd="0" presId="urn:microsoft.com/office/officeart/2005/8/layout/orgChart1"/>
    <dgm:cxn modelId="{41DBAB67-D882-4E1B-ACAE-CF60DFA4CBCE}" type="presOf" srcId="{D3A39A70-489C-4290-A845-89859A013DA7}" destId="{867D31FF-03E9-4C0B-8DB2-30BF36CF25CB}" srcOrd="0" destOrd="0" presId="urn:microsoft.com/office/officeart/2005/8/layout/orgChart1"/>
    <dgm:cxn modelId="{A23DE947-AA00-4372-9F60-7481FAE841C6}" type="presOf" srcId="{68D26017-06A6-42CE-A637-C0AA75F37972}" destId="{8261C8E4-5198-40E6-B003-31201215D17D}" srcOrd="1" destOrd="0" presId="urn:microsoft.com/office/officeart/2005/8/layout/orgChart1"/>
    <dgm:cxn modelId="{A9241569-AC44-445B-ACC9-35582CE7752C}" type="presOf" srcId="{F4A1E04E-8353-41C2-B6D1-9263F6A3D946}" destId="{30E6E4B3-D1B6-4D84-A5B3-CE880BD66888}" srcOrd="1" destOrd="0" presId="urn:microsoft.com/office/officeart/2005/8/layout/orgChart1"/>
    <dgm:cxn modelId="{D841FB49-5BB5-4626-BAAF-5DD1D486A78A}" type="presOf" srcId="{B9D3528C-CAE9-4524-B37D-22AE2E7C43D9}" destId="{E63FE602-DFCE-45BC-8913-F80F109C0DE4}" srcOrd="1" destOrd="0" presId="urn:microsoft.com/office/officeart/2005/8/layout/orgChart1"/>
    <dgm:cxn modelId="{5696136A-C4C4-4CDD-BC86-B650FC5229ED}" type="presOf" srcId="{38BD210F-BA0A-41C3-B216-96CE60098CF1}" destId="{6CF5BE03-F90E-4CAD-B3AC-E5A0A0816180}" srcOrd="0" destOrd="0" presId="urn:microsoft.com/office/officeart/2005/8/layout/orgChart1"/>
    <dgm:cxn modelId="{9266214A-45C4-49CF-A51F-7486DF25D494}" type="presOf" srcId="{42AC4A5B-13AC-4128-9FF1-F8B75E513927}" destId="{3F754F6D-347C-4E93-B45C-CB27BAF0CCD3}" srcOrd="0" destOrd="0" presId="urn:microsoft.com/office/officeart/2005/8/layout/orgChart1"/>
    <dgm:cxn modelId="{8243356A-9F12-47C4-9B38-37B2326F82F0}" type="presOf" srcId="{319945D8-2D1D-4680-9839-7C31AB4467B8}" destId="{118F0342-C60C-4F37-975F-C1542432B381}" srcOrd="0" destOrd="0" presId="urn:microsoft.com/office/officeart/2005/8/layout/orgChart1"/>
    <dgm:cxn modelId="{5190916A-DE4B-4935-9730-3C22D1B416B2}" type="presOf" srcId="{64C1C805-08E5-49BD-9554-1BFD390CA581}" destId="{ABDF8A58-6550-46B3-80A3-818B83D3C1F0}" srcOrd="0" destOrd="0" presId="urn:microsoft.com/office/officeart/2005/8/layout/orgChart1"/>
    <dgm:cxn modelId="{937CB74A-FD7D-4DAF-8ADE-7ACC88BE61D0}" srcId="{06388D04-8160-49AF-A562-9D50913D0EF9}" destId="{5D9ECAD9-E145-4EA4-85BC-2F4976161D7E}" srcOrd="0" destOrd="0" parTransId="{6E13DC05-07BA-46D1-8C17-9F4FF8EEE349}" sibTransId="{0E77DB96-1BD2-4D97-91C0-05BE52D185C7}"/>
    <dgm:cxn modelId="{41A7096B-22B4-420E-95ED-FBE1BD2E4D03}" type="presOf" srcId="{75A7EFAC-ACD1-43EF-9C4F-A41FF7295B51}" destId="{866F7709-403A-4E64-918B-B9A3825D4F56}" srcOrd="1" destOrd="0" presId="urn:microsoft.com/office/officeart/2005/8/layout/orgChart1"/>
    <dgm:cxn modelId="{6B8A3D6B-A577-43CB-8B1B-0DAAC9E90402}" srcId="{D3A39A70-489C-4290-A845-89859A013DA7}" destId="{578B679B-EF65-4D49-9FF9-AF224DA2C8B5}" srcOrd="1" destOrd="0" parTransId="{10D73F19-E949-448F-A643-056B862F6A09}" sibTransId="{FE0E5848-9CDE-4900-80B0-9195C17DC2B4}"/>
    <dgm:cxn modelId="{9748AA4B-9903-4D5B-A623-6F78DFE36800}" type="presOf" srcId="{9AFA3800-8B7E-44F9-BCF2-23D784CE260A}" destId="{EBC7E8E4-BF68-4391-8AFE-A400D691D0B3}" srcOrd="1" destOrd="0" presId="urn:microsoft.com/office/officeart/2005/8/layout/orgChart1"/>
    <dgm:cxn modelId="{03B0414C-3F53-4912-9803-EE34691E2D07}" type="presOf" srcId="{5FA57933-3D0E-43AB-9950-9F914BF7C997}" destId="{7AA7D5BE-8953-4600-A320-88677476FB39}" srcOrd="0" destOrd="0" presId="urn:microsoft.com/office/officeart/2005/8/layout/orgChart1"/>
    <dgm:cxn modelId="{41129F6C-8811-4430-9DF7-1E52F9F83BE6}" type="presOf" srcId="{48B07772-AE54-49F2-9B46-0EBB2BDAED12}" destId="{C952F82D-2736-46A8-AD4E-9B0C278FF8FF}" srcOrd="0" destOrd="0" presId="urn:microsoft.com/office/officeart/2005/8/layout/orgChart1"/>
    <dgm:cxn modelId="{C6DCB66C-69C4-47B4-835E-6D3A9A33B072}" type="presOf" srcId="{119B52A1-65A2-4274-897F-55FB796D77F9}" destId="{CAC31555-4ABC-4297-9D7F-D74FC7A8C138}" srcOrd="0" destOrd="0" presId="urn:microsoft.com/office/officeart/2005/8/layout/orgChart1"/>
    <dgm:cxn modelId="{D04BBE4C-971C-49DB-8418-7972FD43793A}" srcId="{D3A39A70-489C-4290-A845-89859A013DA7}" destId="{C9D50BC7-D8FA-4862-BCC8-97B62CCC86F1}" srcOrd="4" destOrd="0" parTransId="{1E08AB21-5467-455A-9E98-27E295E5489E}" sibTransId="{7DE52685-55FC-4DD7-B62F-74AE05EAB4E8}"/>
    <dgm:cxn modelId="{3E41426D-F337-4017-876E-1B8969F41A4D}" srcId="{2FCDEFF9-D0D4-43B3-B63F-170F45DF368D}" destId="{315DB22E-4684-484A-8295-5AC76E034B22}" srcOrd="8" destOrd="0" parTransId="{95D72F54-D450-43A8-9B5C-C6F0E011427E}" sibTransId="{9E341692-BECC-49BD-B986-5439EFB5A3CC}"/>
    <dgm:cxn modelId="{51F0FF4D-A420-4D2D-9547-C5A8A4501A81}" type="presOf" srcId="{D01AA8A3-2F26-4564-A887-4E458D718054}" destId="{3F5723F8-2AFF-4C72-A1CA-203B9E8269C7}" srcOrd="0" destOrd="0" presId="urn:microsoft.com/office/officeart/2005/8/layout/orgChart1"/>
    <dgm:cxn modelId="{4F78414E-FD4E-44CD-A30F-62295371A5D4}" type="presOf" srcId="{5D9ECAD9-E145-4EA4-85BC-2F4976161D7E}" destId="{BD96F782-FD3F-4927-95D7-EDDD33FB1F83}" srcOrd="1" destOrd="0" presId="urn:microsoft.com/office/officeart/2005/8/layout/orgChart1"/>
    <dgm:cxn modelId="{A9360750-1837-4B9D-A7FD-F0A40CB40634}" srcId="{06388D04-8160-49AF-A562-9D50913D0EF9}" destId="{D3A39A70-489C-4290-A845-89859A013DA7}" srcOrd="3" destOrd="0" parTransId="{6853FD6A-4443-4F59-8741-2ACA0A88A1DE}" sibTransId="{70F14EC9-7A46-4B9B-B2AF-935957EAEFA0}"/>
    <dgm:cxn modelId="{FD238B70-6215-4C36-90E2-0884E57EE325}" srcId="{F4A1E04E-8353-41C2-B6D1-9263F6A3D946}" destId="{D51A1F49-B831-47DB-A05B-F08CA8B305D9}" srcOrd="3" destOrd="0" parTransId="{5EF5A0FA-BBAD-481D-8E60-49EE439439A9}" sibTransId="{DBBF4520-6EAA-4636-B390-FDC18374B0A7}"/>
    <dgm:cxn modelId="{297BF470-404C-412E-A6FD-520695B5D414}" type="presOf" srcId="{70A1F19C-10FB-4D59-9B9E-94B6168F5660}" destId="{65C334C2-6E3B-4C6C-BC92-A4FA4CFCC73B}" srcOrd="0" destOrd="0" presId="urn:microsoft.com/office/officeart/2005/8/layout/orgChart1"/>
    <dgm:cxn modelId="{23642671-4A24-4C83-AB78-75B036E6C01F}" srcId="{2FCDEFF9-D0D4-43B3-B63F-170F45DF368D}" destId="{2096C9BC-49A6-486B-BE01-C327889A9197}" srcOrd="2" destOrd="0" parTransId="{65C0BE0D-93B7-4C18-A275-234DE63995B4}" sibTransId="{A86FE646-620C-4413-8948-9AE770277AA1}"/>
    <dgm:cxn modelId="{C7253271-11AE-4D30-B6DC-207ED01ED1B5}" type="presOf" srcId="{75A7EFAC-ACD1-43EF-9C4F-A41FF7295B51}" destId="{B1D9EA3B-371D-4EE0-8A77-33B2553DE949}" srcOrd="0" destOrd="0" presId="urn:microsoft.com/office/officeart/2005/8/layout/orgChart1"/>
    <dgm:cxn modelId="{D98C3A71-7538-4F04-89F0-C2722F126467}" type="presOf" srcId="{4E5F2FEF-32A4-4692-8CD7-4DDE52388E97}" destId="{D06AD09F-03EA-4691-A54C-9966AF1AF788}" srcOrd="0" destOrd="0" presId="urn:microsoft.com/office/officeart/2005/8/layout/orgChart1"/>
    <dgm:cxn modelId="{811B7451-C8F0-401B-A508-AEE3C249A225}" type="presOf" srcId="{34FDF4FA-78FF-4307-B7C7-15B225B88500}" destId="{F107374F-B42D-463F-B6F6-7553E767A480}" srcOrd="1" destOrd="0" presId="urn:microsoft.com/office/officeart/2005/8/layout/orgChart1"/>
    <dgm:cxn modelId="{672EAD51-D142-400F-A748-F95720F2DE73}" srcId="{8DC62243-129D-4C90-95C4-540AE931F2F6}" destId="{482A7724-B582-4965-BDDA-CA7E1426F3F4}" srcOrd="3" destOrd="0" parTransId="{E9091B1B-8876-422B-8CF8-77FA4F64F6C6}" sibTransId="{FED305F1-5CC9-4ACF-9619-FC33B51519D0}"/>
    <dgm:cxn modelId="{163BBA71-7F6D-4DFD-8173-6C59E7718F4F}" type="presOf" srcId="{D6CDB1A7-A3B9-4E02-A8F0-30C567C417D3}" destId="{83D0AA95-D3AA-4F07-8E79-6AEADD54C2C2}" srcOrd="0" destOrd="0" presId="urn:microsoft.com/office/officeart/2005/8/layout/orgChart1"/>
    <dgm:cxn modelId="{76641A52-1DE5-431C-8808-76F64EA682F2}" srcId="{8DC62243-129D-4C90-95C4-540AE931F2F6}" destId="{DD5C0B12-C36C-4EA8-BB82-02C5A3602FE6}" srcOrd="0" destOrd="0" parTransId="{8C34197D-0B0B-4A8D-BB5C-FC577026BA56}" sibTransId="{9C7E5D41-8A94-4E24-8ECB-BE20FBC14EE4}"/>
    <dgm:cxn modelId="{F88F6052-021C-4139-9826-F7388F50A14C}" srcId="{2FCDEFF9-D0D4-43B3-B63F-170F45DF368D}" destId="{D3561BE2-7CE1-4CE3-AF59-6DD05C89F65A}" srcOrd="3" destOrd="0" parTransId="{8931017D-5DC3-4EFA-A259-7F580336ECA6}" sibTransId="{A8CC9616-A8DB-465D-A517-35E2146840F1}"/>
    <dgm:cxn modelId="{82F40A73-A6BC-4DD3-9F22-99DE4333E40E}" type="presOf" srcId="{9AFA3800-8B7E-44F9-BCF2-23D784CE260A}" destId="{23E0A892-BA01-440A-99C9-63576E40C2B5}" srcOrd="0" destOrd="0" presId="urn:microsoft.com/office/officeart/2005/8/layout/orgChart1"/>
    <dgm:cxn modelId="{73B8E153-FF81-45A9-8FF6-01A9830C8ACC}" type="presOf" srcId="{56C7549B-E7C2-483E-846A-30488650496B}" destId="{90730F35-8553-4332-874F-8F13EF27D6F5}" srcOrd="0" destOrd="0" presId="urn:microsoft.com/office/officeart/2005/8/layout/orgChart1"/>
    <dgm:cxn modelId="{D22DE253-141D-4B45-A844-9458A58E4B86}" type="presOf" srcId="{F5430BE7-115A-41FC-A849-5CEA9C18F017}" destId="{DEDE7C34-6598-41B6-BA03-A24780888B03}" srcOrd="1" destOrd="0" presId="urn:microsoft.com/office/officeart/2005/8/layout/orgChart1"/>
    <dgm:cxn modelId="{2A8F3054-EE4A-44C5-B8A5-004748B72FCB}" srcId="{2FCDEFF9-D0D4-43B3-B63F-170F45DF368D}" destId="{F4A1E04E-8353-41C2-B6D1-9263F6A3D946}" srcOrd="10" destOrd="0" parTransId="{66C30FC2-0D87-4777-A903-49E1181EF1FA}" sibTransId="{A86BF9BB-BA43-49EA-BBD3-F25F7B35BCFA}"/>
    <dgm:cxn modelId="{BC09CF54-EA64-450B-846C-EAC51A94FF02}" type="presOf" srcId="{819747EC-4446-4661-8580-E08A2E5D6385}" destId="{A86E1C8A-685E-45A9-B3F7-BC234157FDD6}" srcOrd="1" destOrd="0" presId="urn:microsoft.com/office/officeart/2005/8/layout/orgChart1"/>
    <dgm:cxn modelId="{A122DB74-2964-46FE-85FB-284C8065553A}" type="presOf" srcId="{600E8A06-B229-4DA0-BF28-5074BFF3FEC4}" destId="{185DB237-9160-4A82-B138-B7D9B4F2EBC6}" srcOrd="0" destOrd="0" presId="urn:microsoft.com/office/officeart/2005/8/layout/orgChart1"/>
    <dgm:cxn modelId="{80896456-6EDB-4287-AAFA-131A5202ED66}" srcId="{F4A1E04E-8353-41C2-B6D1-9263F6A3D946}" destId="{45925A2A-296D-4ABC-B901-C577A6A5796F}" srcOrd="0" destOrd="0" parTransId="{59CD1082-709E-481E-8E9D-88569B16678F}" sibTransId="{076EB646-E179-42A9-AEA5-013DDB725A49}"/>
    <dgm:cxn modelId="{CC6E0177-8AE7-4229-B39F-C30C748EE7BA}" type="presOf" srcId="{AF8593EF-EFF0-4527-A69E-FFD73728FFB9}" destId="{23AA2FD0-C9CD-4369-9FD4-01874111B8F6}" srcOrd="0" destOrd="0" presId="urn:microsoft.com/office/officeart/2005/8/layout/orgChart1"/>
    <dgm:cxn modelId="{90689057-AD6A-4634-AB90-7DB5A5983E00}" type="presOf" srcId="{8C30CA02-DC7B-431F-A716-7340EFED6EA4}" destId="{D4AB4432-0DBE-48D0-A2C5-F1806F67E5DD}" srcOrd="0" destOrd="0" presId="urn:microsoft.com/office/officeart/2005/8/layout/orgChart1"/>
    <dgm:cxn modelId="{F7F27478-9E97-4B88-BDCD-EA108BB6D730}" srcId="{F4A1E04E-8353-41C2-B6D1-9263F6A3D946}" destId="{D986A6A0-243C-4881-B3A3-1C9A0ADD390F}" srcOrd="4" destOrd="0" parTransId="{D6CDB1A7-A3B9-4E02-A8F0-30C567C417D3}" sibTransId="{7BBEC43A-1C66-4AD2-B487-D9B0117F0C73}"/>
    <dgm:cxn modelId="{4D08C758-6708-49E8-B4E8-97581E693ED1}" type="presOf" srcId="{E697F0B4-5940-4C09-A331-C041D0386D72}" destId="{338406D3-0D6D-4023-A34A-5F1D922C1AAF}" srcOrd="1" destOrd="0" presId="urn:microsoft.com/office/officeart/2005/8/layout/orgChart1"/>
    <dgm:cxn modelId="{07229E79-7F37-4DE5-8844-66E6B9CB5C14}" srcId="{4BEE8F8F-72FE-42EB-BCF6-39BFC89FF6FB}" destId="{2FCDEFF9-D0D4-43B3-B63F-170F45DF368D}" srcOrd="0" destOrd="0" parTransId="{358FD600-218A-4BD5-BFF5-3B2307A90E52}" sibTransId="{7EB6FC71-E57B-4965-B1E6-E70E0FDB51A2}"/>
    <dgm:cxn modelId="{772BF259-6386-496E-BA39-1D6E6FD4E082}" type="presOf" srcId="{59CD1082-709E-481E-8E9D-88569B16678F}" destId="{E0948F8D-BEB2-4928-BA4C-DD3AF63894A2}" srcOrd="0" destOrd="0" presId="urn:microsoft.com/office/officeart/2005/8/layout/orgChart1"/>
    <dgm:cxn modelId="{EFBA927A-E656-4784-B50B-0C9091F235E6}" type="presOf" srcId="{A28A3DC7-9495-443E-9EBA-18FAFD81315C}" destId="{6744AFC7-E722-4ADE-8C3D-174FD114004E}" srcOrd="0" destOrd="0" presId="urn:microsoft.com/office/officeart/2005/8/layout/orgChart1"/>
    <dgm:cxn modelId="{1A0C467B-A4E6-43E1-AEFF-C9B937609137}" type="presOf" srcId="{10D73F19-E949-448F-A643-056B862F6A09}" destId="{4D28D3CB-0799-421C-B4DD-D5B2FA0E9FAC}" srcOrd="0" destOrd="0" presId="urn:microsoft.com/office/officeart/2005/8/layout/orgChart1"/>
    <dgm:cxn modelId="{A15C6B7D-9C9D-4CB7-AC59-D85993215777}" type="presOf" srcId="{D59C4745-F345-4637-BF58-98DA68C82585}" destId="{1F51E1E5-C690-46E5-AA70-6076A089204F}" srcOrd="0" destOrd="0" presId="urn:microsoft.com/office/officeart/2005/8/layout/orgChart1"/>
    <dgm:cxn modelId="{BBC1667E-4B56-43AF-A1F2-C6AC59F5851E}" type="presOf" srcId="{88E8B606-1F8A-4BEF-9975-1A96EF975E14}" destId="{FF6A85FC-ECC5-4A8A-AE60-6CDBBA03DEB7}" srcOrd="1" destOrd="0" presId="urn:microsoft.com/office/officeart/2005/8/layout/orgChart1"/>
    <dgm:cxn modelId="{F726A682-A4EC-4C02-81D3-5D439179A2CF}" type="presOf" srcId="{4CE89719-F676-4150-828F-0B98A3BF76DD}" destId="{49D856AB-37D5-4E33-AA5C-2F382F940D29}" srcOrd="0" destOrd="0" presId="urn:microsoft.com/office/officeart/2005/8/layout/orgChart1"/>
    <dgm:cxn modelId="{8D402B83-F04F-4F4C-971F-785592E76AB5}" type="presOf" srcId="{14BCE07E-BC6E-4278-BAE5-3D50122EFF50}" destId="{93E43065-984D-490A-A1A0-FA11AC814BAC}" srcOrd="0" destOrd="0" presId="urn:microsoft.com/office/officeart/2005/8/layout/orgChart1"/>
    <dgm:cxn modelId="{8D2BB283-E7EF-4CE3-BABF-B7B548773460}" type="presOf" srcId="{3295E64D-C69B-492E-8861-8A2A5E1128AA}" destId="{87F590D2-5902-4138-AF92-652F04DB56C9}" srcOrd="0" destOrd="0" presId="urn:microsoft.com/office/officeart/2005/8/layout/orgChart1"/>
    <dgm:cxn modelId="{0E84FF84-4A21-4174-B22C-51341354AB08}" type="presOf" srcId="{DD5C0B12-C36C-4EA8-BB82-02C5A3602FE6}" destId="{1DAFA089-0897-4493-B409-EF791809EF48}" srcOrd="1" destOrd="0" presId="urn:microsoft.com/office/officeart/2005/8/layout/orgChart1"/>
    <dgm:cxn modelId="{BF0C1885-AE8F-473E-BAB9-AA03DA5D7391}" srcId="{3295E64D-C69B-492E-8861-8A2A5E1128AA}" destId="{48B07772-AE54-49F2-9B46-0EBB2BDAED12}" srcOrd="0" destOrd="0" parTransId="{90A2E05C-7EDB-4E72-997B-FC4610039BA6}" sibTransId="{9547E59B-8753-4D6B-B310-5AC1BFE53E95}"/>
    <dgm:cxn modelId="{82216486-D695-423E-A796-BA5F2E22EE57}" type="presOf" srcId="{95D72F54-D450-43A8-9B5C-C6F0E011427E}" destId="{9FD0F248-28A6-4A35-8467-2D968165D07D}" srcOrd="0" destOrd="0" presId="urn:microsoft.com/office/officeart/2005/8/layout/orgChart1"/>
    <dgm:cxn modelId="{5BF75586-D84C-4DF8-A070-1A3A9E14A0D9}" type="presOf" srcId="{1E08AB21-5467-455A-9E98-27E295E5489E}" destId="{09318371-2FAF-4A17-8AF5-8FD737483CDE}" srcOrd="0" destOrd="0" presId="urn:microsoft.com/office/officeart/2005/8/layout/orgChart1"/>
    <dgm:cxn modelId="{126BD186-AE28-4644-8439-B370CFDB7449}" type="presOf" srcId="{575183AC-22C8-4DA3-94B8-E296A07FD78F}" destId="{5D41AAD1-8D25-4EAD-941A-FF22CEAFD860}" srcOrd="1" destOrd="0" presId="urn:microsoft.com/office/officeart/2005/8/layout/orgChart1"/>
    <dgm:cxn modelId="{19DDDD87-B55A-4E45-B24F-0006786B7B88}" type="presOf" srcId="{13F155DE-8D1B-49E3-9E2B-3F2C99E57F8E}" destId="{A589E856-45A2-447C-8962-A38DF6C85AE3}" srcOrd="1" destOrd="0" presId="urn:microsoft.com/office/officeart/2005/8/layout/orgChart1"/>
    <dgm:cxn modelId="{2AA4A288-80AE-49D4-962F-3CE2B6D40CB8}" type="presOf" srcId="{48B07772-AE54-49F2-9B46-0EBB2BDAED12}" destId="{99963013-F187-47C2-A11B-FA45578D9EE7}" srcOrd="1" destOrd="0" presId="urn:microsoft.com/office/officeart/2005/8/layout/orgChart1"/>
    <dgm:cxn modelId="{C29CD788-1115-4A6F-9CA6-51A605B1F966}" type="presOf" srcId="{CA6AFF9A-1FFB-4B58-B050-F18835C57CEF}" destId="{F402AD5C-C8C5-4A05-A70E-33F3D1F273C5}" srcOrd="0" destOrd="0" presId="urn:microsoft.com/office/officeart/2005/8/layout/orgChart1"/>
    <dgm:cxn modelId="{9C9B2C89-B7FD-40DA-A752-B17412FAD52C}" srcId="{D3A39A70-489C-4290-A845-89859A013DA7}" destId="{319945D8-2D1D-4680-9839-7C31AB4467B8}" srcOrd="0" destOrd="0" parTransId="{827E4DFD-890A-4FD0-9229-321F8B034AF2}" sibTransId="{58458B7B-ACAB-454B-BF51-734E1ED1E0D2}"/>
    <dgm:cxn modelId="{83AF108C-C575-4856-8CEA-138D71A38630}" type="presOf" srcId="{2096C9BC-49A6-486B-BE01-C327889A9197}" destId="{49D48461-10F6-42B3-9FA6-CB3417D18C59}" srcOrd="1" destOrd="0" presId="urn:microsoft.com/office/officeart/2005/8/layout/orgChart1"/>
    <dgm:cxn modelId="{08B2268E-E900-41B7-9685-3974C14985C1}" type="presOf" srcId="{530D5F4D-C4A1-4523-B8B4-8C4A2D3C1A4F}" destId="{CC655A7E-5F3A-4EFF-A843-F3078F6A13CE}" srcOrd="0" destOrd="0" presId="urn:microsoft.com/office/officeart/2005/8/layout/orgChart1"/>
    <dgm:cxn modelId="{B5D3FD8E-EB84-47CA-B593-A058B147BE9D}" srcId="{2FCDEFF9-D0D4-43B3-B63F-170F45DF368D}" destId="{05E1FBCF-EFF9-4C1F-91E4-C08A319444B2}" srcOrd="6" destOrd="0" parTransId="{27068B50-3433-4AAE-A424-96FA1905BF0B}" sibTransId="{E038A079-763D-4B06-80CF-F462690337FB}"/>
    <dgm:cxn modelId="{764B2B8F-5FC7-49E4-BABA-F5CEBF3EEFFB}" type="presOf" srcId="{AF8593EF-EFF0-4527-A69E-FFD73728FFB9}" destId="{45B77EA4-B560-4FA2-AA84-926EBAE3F8DF}" srcOrd="1" destOrd="0" presId="urn:microsoft.com/office/officeart/2005/8/layout/orgChart1"/>
    <dgm:cxn modelId="{59D77E92-9706-4F57-A0EB-1A91D5A9E31D}" type="presOf" srcId="{578B679B-EF65-4D49-9FF9-AF224DA2C8B5}" destId="{3CE55174-3980-4C39-8D5C-4A717ADAEEA1}" srcOrd="1" destOrd="0" presId="urn:microsoft.com/office/officeart/2005/8/layout/orgChart1"/>
    <dgm:cxn modelId="{97FE4A94-8F2C-4CC2-AB79-96FFF2556E62}" srcId="{8834618E-7E5E-4116-82FB-736A3D6940CB}" destId="{75A7EFAC-ACD1-43EF-9C4F-A41FF7295B51}" srcOrd="4" destOrd="0" parTransId="{8F790499-D917-4989-9AF0-319C15635437}" sibTransId="{7283F886-CCEE-4B27-AEB6-443FAF651A71}"/>
    <dgm:cxn modelId="{243B5795-E2DD-467C-820F-291589A5EFA0}" type="presOf" srcId="{837EB570-2C8B-40A3-A16D-C6EF9AFA7674}" destId="{2A7AB9A8-98EE-45F2-874B-C9495B858643}" srcOrd="0" destOrd="0" presId="urn:microsoft.com/office/officeart/2005/8/layout/orgChart1"/>
    <dgm:cxn modelId="{A531CE96-D3C0-422D-B64F-971F8D4F4881}" type="presOf" srcId="{B08C01B6-A5AD-49C5-876A-CE5A795F76F4}" destId="{4130070F-C02A-4344-8337-64934DA504C8}" srcOrd="0" destOrd="0" presId="urn:microsoft.com/office/officeart/2005/8/layout/orgChart1"/>
    <dgm:cxn modelId="{59879697-E9E0-42E4-BE4A-2E3E7D64EE0C}" type="presOf" srcId="{D3A39A70-489C-4290-A845-89859A013DA7}" destId="{C856946F-9A93-4506-834B-4D80E4C7F2AB}" srcOrd="1" destOrd="0" presId="urn:microsoft.com/office/officeart/2005/8/layout/orgChart1"/>
    <dgm:cxn modelId="{3400D299-E290-4946-93CA-06135B65B2D1}" srcId="{2FCDEFF9-D0D4-43B3-B63F-170F45DF368D}" destId="{13F155DE-8D1B-49E3-9E2B-3F2C99E57F8E}" srcOrd="0" destOrd="0" parTransId="{21C62CF4-59E9-4C56-8F10-4C3C0F11DFCB}" sibTransId="{175E7A63-8198-4525-9A4B-325372D508DF}"/>
    <dgm:cxn modelId="{2F58D599-2649-4F66-A2D6-DBB607CE57CD}" type="presOf" srcId="{D986A6A0-243C-4881-B3A3-1C9A0ADD390F}" destId="{8FB68D71-4CA5-488B-A7C0-4D6251B9B90C}" srcOrd="1" destOrd="0" presId="urn:microsoft.com/office/officeart/2005/8/layout/orgChart1"/>
    <dgm:cxn modelId="{6B64E499-73AE-4DF2-90C8-A07BF55EF197}" type="presOf" srcId="{27068B50-3433-4AAE-A424-96FA1905BF0B}" destId="{39412539-3F00-4279-B771-AF675F49507F}" srcOrd="0" destOrd="0" presId="urn:microsoft.com/office/officeart/2005/8/layout/orgChart1"/>
    <dgm:cxn modelId="{F2BA3C9A-568B-48C6-AD0D-EA9C6744D76A}" type="presOf" srcId="{D01AA8A3-2F26-4564-A887-4E458D718054}" destId="{8C342D28-F3AD-4247-B0AE-559F7FBAE7A3}" srcOrd="1" destOrd="0" presId="urn:microsoft.com/office/officeart/2005/8/layout/orgChart1"/>
    <dgm:cxn modelId="{AD6EAC9B-FCC2-432D-B761-7E832B53B588}" type="presOf" srcId="{315DB22E-4684-484A-8295-5AC76E034B22}" destId="{E8F7181D-0EE2-4825-AC49-065022916C2C}" srcOrd="1" destOrd="0" presId="urn:microsoft.com/office/officeart/2005/8/layout/orgChart1"/>
    <dgm:cxn modelId="{BE3DF69B-A598-4800-87DF-D2260C169FEF}" type="presOf" srcId="{D14C6CC5-7573-4ECB-A633-10DCEEBC3416}" destId="{6234421F-943B-4467-BAEA-07A28017ED93}" srcOrd="0" destOrd="0" presId="urn:microsoft.com/office/officeart/2005/8/layout/orgChart1"/>
    <dgm:cxn modelId="{82B55A9C-50BE-4E06-B102-707FD4781836}" type="presOf" srcId="{870F8ED4-29B3-4731-B73D-8A1E42FC3111}" destId="{3BCD6D0E-ADA7-4A46-AB62-C663673E7657}" srcOrd="0" destOrd="0" presId="urn:microsoft.com/office/officeart/2005/8/layout/orgChart1"/>
    <dgm:cxn modelId="{ED2D7F9D-3F8E-4884-AD2F-A4497DAA9691}" srcId="{56C7549B-E7C2-483E-846A-30488650496B}" destId="{70A1F19C-10FB-4D59-9B9E-94B6168F5660}" srcOrd="0" destOrd="0" parTransId="{294D2DFB-0F91-4672-87AC-746D73FB49B7}" sibTransId="{1BCC8B0E-0042-475E-ADC8-3F596332A16D}"/>
    <dgm:cxn modelId="{F9224A9E-0347-42B2-ACC4-E849B8DB18AF}" type="presOf" srcId="{B9D3528C-CAE9-4524-B37D-22AE2E7C43D9}" destId="{285529EE-A0A0-467E-9129-6B37DB98C42D}" srcOrd="0" destOrd="0" presId="urn:microsoft.com/office/officeart/2005/8/layout/orgChart1"/>
    <dgm:cxn modelId="{BBAA599E-2040-4CC9-8F50-ADC04E556AF1}" type="presOf" srcId="{06388D04-8160-49AF-A562-9D50913D0EF9}" destId="{E3EC90B0-879F-44C8-B298-C2F421E1DE38}" srcOrd="0" destOrd="0" presId="urn:microsoft.com/office/officeart/2005/8/layout/orgChart1"/>
    <dgm:cxn modelId="{C4B1D8A2-B01F-40B8-A339-71D891AFFCE5}" srcId="{8DC62243-129D-4C90-95C4-540AE931F2F6}" destId="{A28A3DC7-9495-443E-9EBA-18FAFD81315C}" srcOrd="5" destOrd="0" parTransId="{E2CC9AC7-D319-436E-9142-123A45BD2232}" sibTransId="{6F85776E-CB8E-4C89-9A27-B1F752583005}"/>
    <dgm:cxn modelId="{49F266A4-6380-48B1-837A-8B2CEE793159}" type="presOf" srcId="{E8761591-12C0-4897-8A10-441C7470242A}" destId="{0B37997E-C18E-4941-A32F-A85E2935CD1F}" srcOrd="0" destOrd="0" presId="urn:microsoft.com/office/officeart/2005/8/layout/orgChart1"/>
    <dgm:cxn modelId="{EF6227A6-7C4B-473D-987E-43BDD4A585BC}" type="presOf" srcId="{2FCDEFF9-D0D4-43B3-B63F-170F45DF368D}" destId="{27E450F7-4E3B-4785-AC44-673A0B0EF25A}" srcOrd="0" destOrd="0" presId="urn:microsoft.com/office/officeart/2005/8/layout/orgChart1"/>
    <dgm:cxn modelId="{C5E80EA8-E8FC-4E95-B2C8-370864C1D70E}" srcId="{2FCDEFF9-D0D4-43B3-B63F-170F45DF368D}" destId="{06388D04-8160-49AF-A562-9D50913D0EF9}" srcOrd="7" destOrd="0" parTransId="{62E80E31-3E5E-40E1-B375-818852A600FB}" sibTransId="{A9C097A8-8362-4E1C-9959-44F6E4E8D525}"/>
    <dgm:cxn modelId="{3BBD38A9-F405-47F2-A3E7-696959B7AFBE}" type="presOf" srcId="{090F2D42-0713-481B-83C6-9F712257B435}" destId="{BA2B29E3-A4C1-4C1F-A73F-A5C99DC91F10}" srcOrd="1" destOrd="0" presId="urn:microsoft.com/office/officeart/2005/8/layout/orgChart1"/>
    <dgm:cxn modelId="{5A07B3AB-C775-425E-B479-706F183F46F1}" type="presOf" srcId="{819747EC-4446-4661-8580-E08A2E5D6385}" destId="{5E22F454-4443-4E40-9AC0-6C886785F2D1}" srcOrd="0" destOrd="0" presId="urn:microsoft.com/office/officeart/2005/8/layout/orgChart1"/>
    <dgm:cxn modelId="{970F60AD-E1C6-4E57-972C-84AF06B3E57D}" type="presOf" srcId="{4E5F2FEF-32A4-4692-8CD7-4DDE52388E97}" destId="{FFB2036A-6DD6-41B2-99E0-A1F228AC28A8}" srcOrd="1" destOrd="0" presId="urn:microsoft.com/office/officeart/2005/8/layout/orgChart1"/>
    <dgm:cxn modelId="{3E7919AE-2341-4CAA-A5E6-51DFDDE61B18}" type="presOf" srcId="{56C7549B-E7C2-483E-846A-30488650496B}" destId="{8BE996E9-8D4D-4CCA-B522-2533F222CE2E}" srcOrd="1" destOrd="0" presId="urn:microsoft.com/office/officeart/2005/8/layout/orgChart1"/>
    <dgm:cxn modelId="{187D41AE-31B4-43D4-9EA9-96E9A12F4E55}" type="presOf" srcId="{BEA9670A-B724-4BC9-AC7A-AD1CF257DB5D}" destId="{38D66C06-6E75-40C6-8C94-6FEE30BDFF72}" srcOrd="0" destOrd="0" presId="urn:microsoft.com/office/officeart/2005/8/layout/orgChart1"/>
    <dgm:cxn modelId="{A982D5AF-4E51-496C-85DB-461DF6AD23E9}" srcId="{5D9ECAD9-E145-4EA4-85BC-2F4976161D7E}" destId="{007E85AE-1D76-4191-88AF-B5575E6B5F6F}" srcOrd="1" destOrd="0" parTransId="{D59C4745-F345-4637-BF58-98DA68C82585}" sibTransId="{7462AE19-C7E3-414F-ABB0-7F275B45CDFF}"/>
    <dgm:cxn modelId="{F7E240B0-197E-46EF-8CDA-D7009D673B4B}" srcId="{45ECA4BB-33A2-4B47-99EA-C93E182B82EE}" destId="{64C1C805-08E5-49BD-9554-1BFD390CA581}" srcOrd="1" destOrd="0" parTransId="{9D26F64A-503D-4F33-91E0-572EA637CA45}" sibTransId="{59149C7B-10B1-4CDF-A25D-7344914A1030}"/>
    <dgm:cxn modelId="{FE47CEB1-0111-4DBB-84C4-E65D805B2F4A}" srcId="{5D9ECAD9-E145-4EA4-85BC-2F4976161D7E}" destId="{18EDA2C4-C85B-44D5-9E83-AF85A1000564}" srcOrd="0" destOrd="0" parTransId="{6A244F1B-48BF-4EAD-AA3C-EFD550B9566C}" sibTransId="{644E065D-85BB-4692-ACCC-138BCB057678}"/>
    <dgm:cxn modelId="{0D6E37B3-7983-454B-ACC3-2B4B32EBE36F}" type="presOf" srcId="{18EDA2C4-C85B-44D5-9E83-AF85A1000564}" destId="{458C3C43-4B8F-42A2-8F53-F47AD0BE55CD}" srcOrd="0" destOrd="0" presId="urn:microsoft.com/office/officeart/2005/8/layout/orgChart1"/>
    <dgm:cxn modelId="{A897D0B4-5D83-4C02-A655-A4C66825E6BD}" type="presOf" srcId="{F9D7899B-B383-49D1-85C4-1A459E10AAE1}" destId="{43ACC10E-8489-4FBC-AA12-16915129CAC7}" srcOrd="0" destOrd="0" presId="urn:microsoft.com/office/officeart/2005/8/layout/orgChart1"/>
    <dgm:cxn modelId="{E0D97BB5-BAEE-47DE-9852-F7E0280AF8FA}" type="presOf" srcId="{70A1F19C-10FB-4D59-9B9E-94B6168F5660}" destId="{A7285FC0-8F4A-4633-B28A-BE4F58E54A33}" srcOrd="1" destOrd="0" presId="urn:microsoft.com/office/officeart/2005/8/layout/orgChart1"/>
    <dgm:cxn modelId="{53F3D2B9-BAE2-429B-833F-B85CE8E73F08}" srcId="{56C7549B-E7C2-483E-846A-30488650496B}" destId="{15CBC120-8274-4D49-A2D5-6A4E5CFE8336}" srcOrd="1" destOrd="0" parTransId="{6E09B39B-06CA-445A-9C21-BC2970C4EF36}" sibTransId="{0C58A148-5AC6-47B0-92C2-33905396FDB9}"/>
    <dgm:cxn modelId="{A88ADDB9-1452-47FB-8B9A-7000F036A7F2}" type="presOf" srcId="{090F2D42-0713-481B-83C6-9F712257B435}" destId="{CE594B46-8CFD-48BA-A674-30781FB789B8}" srcOrd="0" destOrd="0" presId="urn:microsoft.com/office/officeart/2005/8/layout/orgChart1"/>
    <dgm:cxn modelId="{4799BEBA-0E99-47C4-8C43-55216CDB026D}" type="presOf" srcId="{15CBC120-8274-4D49-A2D5-6A4E5CFE8336}" destId="{46F87EC8-8FA5-4C2D-863F-A67B9D4F1E98}" srcOrd="1" destOrd="0" presId="urn:microsoft.com/office/officeart/2005/8/layout/orgChart1"/>
    <dgm:cxn modelId="{5647C1BA-B417-4918-8F02-18EBDA3C8B8C}" type="presOf" srcId="{6033D578-CBC8-47D1-8F29-2170C32FA4F6}" destId="{84F0B335-903E-4F81-86E4-9D2EFFD196BC}" srcOrd="1" destOrd="0" presId="urn:microsoft.com/office/officeart/2005/8/layout/orgChart1"/>
    <dgm:cxn modelId="{D19FC3BB-2001-492B-B57F-478B961FDF27}" srcId="{2FCDEFF9-D0D4-43B3-B63F-170F45DF368D}" destId="{575183AC-22C8-4DA3-94B8-E296A07FD78F}" srcOrd="5" destOrd="0" parTransId="{BEA9670A-B724-4BC9-AC7A-AD1CF257DB5D}" sibTransId="{E7F9E5A6-8DB3-46C8-B663-82374B91D238}"/>
    <dgm:cxn modelId="{D39A66BC-9ECE-4D48-BF67-558526B402F2}" srcId="{8DC62243-129D-4C90-95C4-540AE931F2F6}" destId="{819747EC-4446-4661-8580-E08A2E5D6385}" srcOrd="4" destOrd="0" parTransId="{F9D7899B-B383-49D1-85C4-1A459E10AAE1}" sibTransId="{C83C3A1F-292F-4C1E-BF6C-9084F0F68714}"/>
    <dgm:cxn modelId="{9045F8BC-3746-4AB6-B285-52E4E9D42690}" type="presOf" srcId="{BCBC6938-60FE-4A9B-8F8B-3DCCFF6CBB78}" destId="{973A180C-9B88-4481-8EEA-EE974829DFFD}" srcOrd="0" destOrd="0" presId="urn:microsoft.com/office/officeart/2005/8/layout/orgChart1"/>
    <dgm:cxn modelId="{A25133BE-E292-497F-8E77-95633273C000}" type="presOf" srcId="{575183AC-22C8-4DA3-94B8-E296A07FD78F}" destId="{F72A3289-CCA8-4B72-97B0-FFE9E2430957}" srcOrd="0" destOrd="0" presId="urn:microsoft.com/office/officeart/2005/8/layout/orgChart1"/>
    <dgm:cxn modelId="{9CA23EBE-E419-47A1-A042-4D4A8345AC82}" type="presOf" srcId="{0F40B55F-D981-4233-8524-13BCB0BD5489}" destId="{297D7759-EED2-450E-B048-308B0D1A17DB}" srcOrd="1" destOrd="0" presId="urn:microsoft.com/office/officeart/2005/8/layout/orgChart1"/>
    <dgm:cxn modelId="{157B77BE-60FF-4EA9-9984-D769335DD818}" type="presOf" srcId="{8F790499-D917-4989-9AF0-319C15635437}" destId="{E1B5510F-2F06-4CEA-B18A-6E41DCA30DC6}" srcOrd="0" destOrd="0" presId="urn:microsoft.com/office/officeart/2005/8/layout/orgChart1"/>
    <dgm:cxn modelId="{E71388BE-6DC9-45EE-84E1-4CBFC725A081}" type="presOf" srcId="{F4A1E04E-8353-41C2-B6D1-9263F6A3D946}" destId="{E085D26E-0308-4556-A38F-809A554214FB}" srcOrd="0" destOrd="0" presId="urn:microsoft.com/office/officeart/2005/8/layout/orgChart1"/>
    <dgm:cxn modelId="{408533C0-367D-4772-8BB6-43C166050D67}" srcId="{2FCDEFF9-D0D4-43B3-B63F-170F45DF368D}" destId="{D01AA8A3-2F26-4564-A887-4E458D718054}" srcOrd="1" destOrd="0" parTransId="{1D18339B-4314-45B4-8126-BB7BF57E5A32}" sibTransId="{AC4D5CBC-81F0-44E9-9267-3F939C69D20B}"/>
    <dgm:cxn modelId="{238B9EC1-4941-4299-A763-16C6A1B8BFC9}" srcId="{D3A39A70-489C-4290-A845-89859A013DA7}" destId="{0F40B55F-D981-4233-8524-13BCB0BD5489}" srcOrd="6" destOrd="0" parTransId="{41120E2A-B31D-4289-B0B5-2634C1FB041C}" sibTransId="{AEBB7C05-C770-4CFD-A3B3-00B3AEC63C03}"/>
    <dgm:cxn modelId="{4D251CC2-246D-4E25-848B-4A672E233570}" srcId="{8834618E-7E5E-4116-82FB-736A3D6940CB}" destId="{119B52A1-65A2-4274-897F-55FB796D77F9}" srcOrd="6" destOrd="0" parTransId="{46E48ACF-6C99-4EDC-B84E-A04EF29581E1}" sibTransId="{955BBC4E-ED21-495C-9704-7BF8138DD4F8}"/>
    <dgm:cxn modelId="{FC50E6C2-4CED-4C7E-8267-FBA503E681F4}" srcId="{56C7549B-E7C2-483E-846A-30488650496B}" destId="{600E8A06-B229-4DA0-BF28-5074BFF3FEC4}" srcOrd="2" destOrd="0" parTransId="{3071A096-2454-490D-A6E3-0F5BCDD25A52}" sibTransId="{B474DB80-3DA5-4684-A91A-9CFFFC9C3039}"/>
    <dgm:cxn modelId="{5C2790C5-59DF-4DEB-874B-F45D8E6B730F}" srcId="{45ECA4BB-33A2-4B47-99EA-C93E182B82EE}" destId="{530D5F4D-C4A1-4523-B8B4-8C4A2D3C1A4F}" srcOrd="2" destOrd="0" parTransId="{0733B8DB-83D7-42A0-AB6C-F71393A6B6E1}" sibTransId="{7AABD653-E3EF-4414-AAFB-F6D40077C051}"/>
    <dgm:cxn modelId="{021E14C6-41EB-4AE7-B055-69954E109FF6}" type="presOf" srcId="{E9091B1B-8876-422B-8CF8-77FA4F64F6C6}" destId="{7A10D353-19A6-496C-96CB-A8DCA82958F0}" srcOrd="0" destOrd="0" presId="urn:microsoft.com/office/officeart/2005/8/layout/orgChart1"/>
    <dgm:cxn modelId="{484D52C6-8C2D-41CF-BD3C-B9B44A9CF81D}" type="presOf" srcId="{D51A1F49-B831-47DB-A05B-F08CA8B305D9}" destId="{24BB32CB-0AEB-4AEA-B38C-4EE2B851C789}" srcOrd="0" destOrd="0" presId="urn:microsoft.com/office/officeart/2005/8/layout/orgChart1"/>
    <dgm:cxn modelId="{14D368C7-46E8-4C09-9C7B-0A284D89232E}" srcId="{06388D04-8160-49AF-A562-9D50913D0EF9}" destId="{3295E64D-C69B-492E-8861-8A2A5E1128AA}" srcOrd="1" destOrd="0" parTransId="{72344DF6-D1C8-4552-8F53-72E36619BD2E}" sibTransId="{8B569CA2-5F2A-4E50-B870-BDC659DA9F71}"/>
    <dgm:cxn modelId="{B551ECC7-179C-4050-907F-D42F04408B45}" type="presOf" srcId="{65C0BE0D-93B7-4C18-A275-234DE63995B4}" destId="{547B362A-8ECF-4B5A-BC0F-47D8128A10E3}" srcOrd="0" destOrd="0" presId="urn:microsoft.com/office/officeart/2005/8/layout/orgChart1"/>
    <dgm:cxn modelId="{531841C9-00CD-4D26-8365-60B48EABAC02}" srcId="{315DB22E-4684-484A-8295-5AC76E034B22}" destId="{56C7549B-E7C2-483E-846A-30488650496B}" srcOrd="1" destOrd="0" parTransId="{CD2C4851-0B6D-4FBE-BDFE-D7B1AAC1E14B}" sibTransId="{FDE2BFE2-9C07-4258-B1F0-C1E4824B34E1}"/>
    <dgm:cxn modelId="{C85C87CA-EF73-4FD3-BA8D-7F91D44959C6}" type="presOf" srcId="{0BA1197C-36C2-4832-B0B2-EAEAD9C9402A}" destId="{457DA835-0DC2-4F7C-BA43-64D0E02AB390}" srcOrd="0" destOrd="0" presId="urn:microsoft.com/office/officeart/2005/8/layout/orgChart1"/>
    <dgm:cxn modelId="{61D44CCB-FAAC-4A1C-AA60-674858F55612}" type="presOf" srcId="{46E48ACF-6C99-4EDC-B84E-A04EF29581E1}" destId="{F22D8311-62B6-4F15-96DA-18B4DAAF16AF}" srcOrd="0" destOrd="0" presId="urn:microsoft.com/office/officeart/2005/8/layout/orgChart1"/>
    <dgm:cxn modelId="{CAB19FCB-D6C5-40F8-999E-996C4FB67132}" type="presOf" srcId="{2096C9BC-49A6-486B-BE01-C327889A9197}" destId="{D8299BA2-574F-47B2-892A-50467B689F65}" srcOrd="0" destOrd="0" presId="urn:microsoft.com/office/officeart/2005/8/layout/orgChart1"/>
    <dgm:cxn modelId="{9B753DCC-0AFB-447F-B771-D88D343F9157}" type="presOf" srcId="{A28A3DC7-9495-443E-9EBA-18FAFD81315C}" destId="{FCBE3C05-D3FE-44FA-A9E8-450529C9F52F}" srcOrd="1" destOrd="0" presId="urn:microsoft.com/office/officeart/2005/8/layout/orgChart1"/>
    <dgm:cxn modelId="{71EDBCCD-0F5B-4995-9A1F-B45194E968B0}" type="presOf" srcId="{FF25CC04-B7BF-45E9-91DF-CE88E7A19361}" destId="{54D9A575-F8D5-4DB0-B594-3AE5F03EFF23}" srcOrd="0" destOrd="0" presId="urn:microsoft.com/office/officeart/2005/8/layout/orgChart1"/>
    <dgm:cxn modelId="{2F3607CE-E0C4-44F1-979E-38189BDE0207}" type="presOf" srcId="{E2CC9AC7-D319-436E-9142-123A45BD2232}" destId="{951F2455-32A2-49DF-9079-585A56191E18}" srcOrd="0" destOrd="0" presId="urn:microsoft.com/office/officeart/2005/8/layout/orgChart1"/>
    <dgm:cxn modelId="{8E8D48CE-42EC-46EE-849A-01AF797ACFD6}" type="presOf" srcId="{5C229545-D829-490D-A2DD-760205BC8AA6}" destId="{AC520EF8-5EE9-4EA8-B71B-6244F30E7378}" srcOrd="0" destOrd="0" presId="urn:microsoft.com/office/officeart/2005/8/layout/orgChart1"/>
    <dgm:cxn modelId="{0DF83FD0-7E15-4258-9219-D41DE6184245}" srcId="{45ECA4BB-33A2-4B47-99EA-C93E182B82EE}" destId="{6033D578-CBC8-47D1-8F29-2170C32FA4F6}" srcOrd="0" destOrd="0" parTransId="{8C30CA02-DC7B-431F-A716-7340EFED6EA4}" sibTransId="{625917B4-2A01-4D3B-BB33-D06AB5918590}"/>
    <dgm:cxn modelId="{A74C6CD0-CE3C-4445-88EA-68F7243E9D12}" type="presOf" srcId="{119B52A1-65A2-4274-897F-55FB796D77F9}" destId="{B33E95CA-035E-4919-A394-A2488CFD7C18}" srcOrd="1" destOrd="0" presId="urn:microsoft.com/office/officeart/2005/8/layout/orgChart1"/>
    <dgm:cxn modelId="{222382D1-23CC-4FB8-9544-9DF89746ACDC}" type="presOf" srcId="{21084000-BD3B-4B9E-B09D-A54D9C970499}" destId="{9DD40A7C-900F-47FA-AC64-4E9D06CBC644}" srcOrd="0" destOrd="0" presId="urn:microsoft.com/office/officeart/2005/8/layout/orgChart1"/>
    <dgm:cxn modelId="{1CC512D2-A65F-4710-889C-D9DEE238E097}" type="presOf" srcId="{66C30FC2-0D87-4777-A903-49E1181EF1FA}" destId="{A9D2B9E7-3728-4C8F-A75C-5D04CD74A7C9}" srcOrd="0" destOrd="0" presId="urn:microsoft.com/office/officeart/2005/8/layout/orgChart1"/>
    <dgm:cxn modelId="{38A051D3-679F-4DD8-8F19-0BFF1845D310}" type="presOf" srcId="{21C62CF4-59E9-4C56-8F10-4C3C0F11DFCB}" destId="{2CE6E003-6205-434C-9C64-5789B2775DDB}" srcOrd="0" destOrd="0" presId="urn:microsoft.com/office/officeart/2005/8/layout/orgChart1"/>
    <dgm:cxn modelId="{F64B6BD4-CA33-448F-BA71-A51230500131}" type="presOf" srcId="{65E9DB95-1A9B-435C-A40D-27708DFD47FB}" destId="{79E4F0A8-7747-4E4D-A89B-20DBB4635C3A}" srcOrd="0" destOrd="0" presId="urn:microsoft.com/office/officeart/2005/8/layout/orgChart1"/>
    <dgm:cxn modelId="{E92DC4D4-5F4B-4884-871C-E1C52198540F}" type="presOf" srcId="{A852BCE3-DB3F-4FC5-8CEE-18AB885B1ED4}" destId="{70293102-A22D-4005-B008-8A53BF1EB2B6}" srcOrd="0" destOrd="0" presId="urn:microsoft.com/office/officeart/2005/8/layout/orgChart1"/>
    <dgm:cxn modelId="{04B8B4D5-6999-4B42-A8F3-0365C2EB7759}" type="presOf" srcId="{C9D50BC7-D8FA-4862-BCC8-97B62CCC86F1}" destId="{C06558D6-8359-4E05-B3AA-8AB05423216C}" srcOrd="1" destOrd="0" presId="urn:microsoft.com/office/officeart/2005/8/layout/orgChart1"/>
    <dgm:cxn modelId="{C827EFD6-787D-4484-8BC4-CAD49C6A62DE}" type="presOf" srcId="{5E0F66E5-048D-4074-B8BB-8D7AE849BBC7}" destId="{10A34990-C930-4BC8-B791-DA6C8C2973D3}" srcOrd="1" destOrd="0" presId="urn:microsoft.com/office/officeart/2005/8/layout/orgChart1"/>
    <dgm:cxn modelId="{C9458FD7-0D73-413B-AB30-2347D4F6922B}" type="presOf" srcId="{2DE7FEAC-2B99-406A-9448-796583EBEC00}" destId="{74A81871-E343-40A7-9268-14FED364451B}" srcOrd="0" destOrd="0" presId="urn:microsoft.com/office/officeart/2005/8/layout/orgChart1"/>
    <dgm:cxn modelId="{74463FD9-EB4C-493F-A4A1-18D3D772782D}" srcId="{315DB22E-4684-484A-8295-5AC76E034B22}" destId="{8DC62243-129D-4C90-95C4-540AE931F2F6}" srcOrd="0" destOrd="0" parTransId="{CA6AFF9A-1FFB-4B58-B050-F18835C57CEF}" sibTransId="{BF0BDF03-16A7-4B59-88D0-661B83489BCE}"/>
    <dgm:cxn modelId="{602D53DB-CA16-4883-BE29-F936247DFB9B}" type="presOf" srcId="{06388D04-8160-49AF-A562-9D50913D0EF9}" destId="{54A308A8-7022-4A90-885C-6EB0BEABDC84}" srcOrd="1" destOrd="0" presId="urn:microsoft.com/office/officeart/2005/8/layout/orgChart1"/>
    <dgm:cxn modelId="{52C064DC-2B07-4954-A787-84A48D31B089}" type="presOf" srcId="{D986A6A0-243C-4881-B3A3-1C9A0ADD390F}" destId="{A1B629F2-1C84-4BDE-8E15-1B9A1E4A37CE}" srcOrd="0" destOrd="0" presId="urn:microsoft.com/office/officeart/2005/8/layout/orgChart1"/>
    <dgm:cxn modelId="{AEB97FDC-1FC8-4E86-A385-E9918CB46ABF}" type="presOf" srcId="{D51A1F49-B831-47DB-A05B-F08CA8B305D9}" destId="{8E9342BB-6817-43CB-97D4-EB55B4E7BADB}" srcOrd="1" destOrd="0" presId="urn:microsoft.com/office/officeart/2005/8/layout/orgChart1"/>
    <dgm:cxn modelId="{F10682DD-EC2C-4503-8307-7C7DE109D419}" type="presOf" srcId="{D3561BE2-7CE1-4CE3-AF59-6DD05C89F65A}" destId="{6A3D86D2-3FC1-4B6B-8BC5-3167AADFB5FD}" srcOrd="1" destOrd="0" presId="urn:microsoft.com/office/officeart/2005/8/layout/orgChart1"/>
    <dgm:cxn modelId="{529EB0DD-0B48-45E6-98FF-73F048B2C524}" type="presOf" srcId="{5AFE2841-C244-4212-A87A-56197D040D86}" destId="{9EBE6E32-733E-4870-9E26-B7288A9FCCC1}" srcOrd="1" destOrd="0" presId="urn:microsoft.com/office/officeart/2005/8/layout/orgChart1"/>
    <dgm:cxn modelId="{192187E0-279A-4B75-A515-764CC42FA145}" srcId="{5D9ECAD9-E145-4EA4-85BC-2F4976161D7E}" destId="{4E5F2FEF-32A4-4692-8CD7-4DDE52388E97}" srcOrd="3" destOrd="0" parTransId="{0D8061A1-1A8E-4A07-8516-612CBD8137FC}" sibTransId="{345C61B2-16EF-4D78-A0D0-690A765BD0CA}"/>
    <dgm:cxn modelId="{1BEE32E2-B758-46DC-8E18-94E299423208}" type="presOf" srcId="{8931017D-5DC3-4EFA-A259-7F580336ECA6}" destId="{63984CB9-113E-4913-A8AC-1D801490EFD7}" srcOrd="0" destOrd="0" presId="urn:microsoft.com/office/officeart/2005/8/layout/orgChart1"/>
    <dgm:cxn modelId="{4CFDFBE3-EDAB-4F5F-9572-7CEAD2D2D4E2}" srcId="{88E8B606-1F8A-4BEF-9975-1A96EF975E14}" destId="{5E0F66E5-048D-4074-B8BB-8D7AE849BBC7}" srcOrd="0" destOrd="0" parTransId="{6A73758C-4A6A-4DDB-8430-28AA1C44E262}" sibTransId="{CDE44619-4B2D-4FB8-A9C0-942489234D52}"/>
    <dgm:cxn modelId="{1A141DE5-7AAE-47BB-BB29-9D3E406A14DD}" type="presOf" srcId="{482A7724-B582-4965-BDDA-CA7E1426F3F4}" destId="{1CB76DE7-953F-4F05-8CDB-C3DBCC5DEE96}" srcOrd="0" destOrd="0" presId="urn:microsoft.com/office/officeart/2005/8/layout/orgChart1"/>
    <dgm:cxn modelId="{AC465BEA-9FE8-42C1-8379-49AEE2A09457}" type="presOf" srcId="{294D2DFB-0F91-4672-87AC-746D73FB49B7}" destId="{6EC481A4-D41B-4874-9FE3-36AA6EBE0F32}" srcOrd="0" destOrd="0" presId="urn:microsoft.com/office/officeart/2005/8/layout/orgChart1"/>
    <dgm:cxn modelId="{8F7C6EED-610B-4C20-8B47-A202032D0D6C}" type="presOf" srcId="{5EF5A0FA-BBAD-481D-8E60-49EE439439A9}" destId="{5016283B-0C9E-4CB0-9A6F-6D9CD3FBBBB3}" srcOrd="0" destOrd="0" presId="urn:microsoft.com/office/officeart/2005/8/layout/orgChart1"/>
    <dgm:cxn modelId="{ED0F93EF-3B19-4153-99D3-3EC5C0C6319D}" srcId="{D3A39A70-489C-4290-A845-89859A013DA7}" destId="{38BD210F-BA0A-41C3-B216-96CE60098CF1}" srcOrd="2" destOrd="0" parTransId="{4610DEEC-3E96-4557-BB1A-81B26B57C5A7}" sibTransId="{94ACECF3-B1D9-4306-8738-3ECC6687C635}"/>
    <dgm:cxn modelId="{518F18F0-EDC8-4DA5-B98C-25FD430FCB43}" type="presOf" srcId="{EEA196E9-0D7C-41A2-937B-73EBAB3F4AFA}" destId="{FCF7F692-B233-4ABF-91A0-1FF633BAD828}" srcOrd="0" destOrd="0" presId="urn:microsoft.com/office/officeart/2005/8/layout/orgChart1"/>
    <dgm:cxn modelId="{8A41B7F0-FE6F-4EBA-B412-5CCFAF124DC8}" type="presOf" srcId="{68D26017-06A6-42CE-A637-C0AA75F37972}" destId="{08B65046-F9DA-4D84-94D0-EAAE86EDBA60}" srcOrd="0" destOrd="0" presId="urn:microsoft.com/office/officeart/2005/8/layout/orgChart1"/>
    <dgm:cxn modelId="{2652D8F0-48AA-4FE0-9715-72665C51B14C}" srcId="{2FCDEFF9-D0D4-43B3-B63F-170F45DF368D}" destId="{627D45C5-0D69-484F-9C8D-B988A0C9D911}" srcOrd="4" destOrd="0" parTransId="{2DE7FEAC-2B99-406A-9448-796583EBEC00}" sibTransId="{36653444-F3F1-482B-979E-D62B1AC201FC}"/>
    <dgm:cxn modelId="{EF9C27F1-988F-4624-8EC7-FD0BF8EF0831}" srcId="{D3A39A70-489C-4290-A845-89859A013DA7}" destId="{80CC0109-8BC4-4A15-BF93-D6965DC9B24C}" srcOrd="8" destOrd="0" parTransId="{DA5505C0-EAE0-4CD8-8F1A-08B28C904549}" sibTransId="{B2341A32-959A-4A47-9522-02DFC2171D56}"/>
    <dgm:cxn modelId="{044A52F2-B738-4CA3-B95C-10F5480FF7FC}" type="presOf" srcId="{6033D578-CBC8-47D1-8F29-2170C32FA4F6}" destId="{FDCA92E6-64F5-4B77-8FF1-8E1E1DE6EEF1}" srcOrd="0" destOrd="0" presId="urn:microsoft.com/office/officeart/2005/8/layout/orgChart1"/>
    <dgm:cxn modelId="{4DB752F3-6C8F-46AF-86CE-9B783F9FEC0B}" type="presOf" srcId="{D3561BE2-7CE1-4CE3-AF59-6DD05C89F65A}" destId="{2033ED42-D410-4CDA-804B-FE7896BC2F75}" srcOrd="0" destOrd="0" presId="urn:microsoft.com/office/officeart/2005/8/layout/orgChart1"/>
    <dgm:cxn modelId="{56AD9AF5-E31B-4BE1-B65B-F77E293EC14E}" type="presOf" srcId="{72344DF6-D1C8-4552-8F53-72E36619BD2E}" destId="{2D8089A9-87CB-4193-B3C8-D239B0744BEA}" srcOrd="0" destOrd="0" presId="urn:microsoft.com/office/officeart/2005/8/layout/orgChart1"/>
    <dgm:cxn modelId="{103B32F6-BA7C-4AA8-8908-D2BBA0570450}" type="presOf" srcId="{5AFE2841-C244-4212-A87A-56197D040D86}" destId="{7A43FAA6-98F0-416B-B85C-9A044E9C204C}" srcOrd="0" destOrd="0" presId="urn:microsoft.com/office/officeart/2005/8/layout/orgChart1"/>
    <dgm:cxn modelId="{4573DFF6-7637-49F9-A1C1-E1E8999566EE}" srcId="{8DC62243-129D-4C90-95C4-540AE931F2F6}" destId="{B9D3528C-CAE9-4524-B37D-22AE2E7C43D9}" srcOrd="2" destOrd="0" parTransId="{837EB570-2C8B-40A3-A16D-C6EF9AFA7674}" sibTransId="{DD6E0B5D-1C4F-4D8D-B0C7-04E1E9FFA27E}"/>
    <dgm:cxn modelId="{04CD57F8-83CC-4082-B835-C1C3AD08F30E}" srcId="{8834618E-7E5E-4116-82FB-736A3D6940CB}" destId="{E697F0B4-5940-4C09-A331-C041D0386D72}" srcOrd="0" destOrd="0" parTransId="{5C229545-D829-490D-A2DD-760205BC8AA6}" sibTransId="{5ABBEA28-07EF-4C48-8F0D-3C68732CAD31}"/>
    <dgm:cxn modelId="{91BC83F8-FB28-4CF9-A05A-1B88FEA472C6}" type="presOf" srcId="{E697F0B4-5940-4C09-A331-C041D0386D72}" destId="{0ADBD08A-0836-4C3A-843F-BF1937154884}" srcOrd="0" destOrd="0" presId="urn:microsoft.com/office/officeart/2005/8/layout/orgChart1"/>
    <dgm:cxn modelId="{1CA28FF9-5EA6-4F02-87A6-599877C2ADF9}" srcId="{06388D04-8160-49AF-A562-9D50913D0EF9}" destId="{45ECA4BB-33A2-4B47-99EA-C93E182B82EE}" srcOrd="2" destOrd="0" parTransId="{0BA1197C-36C2-4832-B0B2-EAEAD9C9402A}" sibTransId="{F0BE71CD-74CF-4267-BEB5-5F9EA29CAA63}"/>
    <dgm:cxn modelId="{E9227EFC-732B-4522-8CC3-C8A2321F96E8}" type="presOf" srcId="{0733B8DB-83D7-42A0-AB6C-F71393A6B6E1}" destId="{F3DE92EF-074E-42B4-AF38-33E45B9BE3DF}" srcOrd="0" destOrd="0" presId="urn:microsoft.com/office/officeart/2005/8/layout/orgChart1"/>
    <dgm:cxn modelId="{1E0D73FE-F2B3-4F13-A847-FF617AC29697}" type="presOf" srcId="{34FDF4FA-78FF-4307-B7C7-15B225B88500}" destId="{1B060BFD-7062-42D3-98F5-F792BDF32F68}" srcOrd="0" destOrd="0" presId="urn:microsoft.com/office/officeart/2005/8/layout/orgChart1"/>
    <dgm:cxn modelId="{515A1BB6-EE37-4182-AA8D-E3B1EBCBC4E3}" type="presParOf" srcId="{6C3174A8-4BAD-4251-8C3E-3391FE35895F}" destId="{3334D0C4-3BC3-4AE4-B1D2-C72D49763EB4}" srcOrd="0" destOrd="0" presId="urn:microsoft.com/office/officeart/2005/8/layout/orgChart1"/>
    <dgm:cxn modelId="{3E20B09B-02B3-478C-98C8-345CAD1F9BFB}" type="presParOf" srcId="{3334D0C4-3BC3-4AE4-B1D2-C72D49763EB4}" destId="{ED6734C5-2D90-4D17-BB59-070726807554}" srcOrd="0" destOrd="0" presId="urn:microsoft.com/office/officeart/2005/8/layout/orgChart1"/>
    <dgm:cxn modelId="{F2086E2A-9032-4357-A4BA-C92225A29F5E}" type="presParOf" srcId="{ED6734C5-2D90-4D17-BB59-070726807554}" destId="{27E450F7-4E3B-4785-AC44-673A0B0EF25A}" srcOrd="0" destOrd="0" presId="urn:microsoft.com/office/officeart/2005/8/layout/orgChart1"/>
    <dgm:cxn modelId="{DDAAEB97-26F3-45B0-A7FE-D23B0859A0E4}" type="presParOf" srcId="{ED6734C5-2D90-4D17-BB59-070726807554}" destId="{BD4660D8-603A-4A1C-9EAF-350FF680C849}" srcOrd="1" destOrd="0" presId="urn:microsoft.com/office/officeart/2005/8/layout/orgChart1"/>
    <dgm:cxn modelId="{C6673791-D663-49F1-BE50-19F9625D1086}" type="presParOf" srcId="{3334D0C4-3BC3-4AE4-B1D2-C72D49763EB4}" destId="{18A42311-AD60-41E0-9581-60D92A1BC7E8}" srcOrd="1" destOrd="0" presId="urn:microsoft.com/office/officeart/2005/8/layout/orgChart1"/>
    <dgm:cxn modelId="{D1376C5D-03BF-4350-AEBE-641FAD02B556}" type="presParOf" srcId="{18A42311-AD60-41E0-9581-60D92A1BC7E8}" destId="{AF4A1BDF-A989-4653-9400-BF44B0B89E2C}" srcOrd="0" destOrd="0" presId="urn:microsoft.com/office/officeart/2005/8/layout/orgChart1"/>
    <dgm:cxn modelId="{28EBD7E7-4FBA-404A-833F-18B46DFEF781}" type="presParOf" srcId="{18A42311-AD60-41E0-9581-60D92A1BC7E8}" destId="{D8DC1B7D-0B35-477E-9E4B-5084064E1159}" srcOrd="1" destOrd="0" presId="urn:microsoft.com/office/officeart/2005/8/layout/orgChart1"/>
    <dgm:cxn modelId="{0F46BFD6-6E32-471A-B0F1-F55CB29C3488}" type="presParOf" srcId="{D8DC1B7D-0B35-477E-9E4B-5084064E1159}" destId="{ABD77B1F-CDB7-4684-83A5-8DAD6A25DAD0}" srcOrd="0" destOrd="0" presId="urn:microsoft.com/office/officeart/2005/8/layout/orgChart1"/>
    <dgm:cxn modelId="{F9F542BF-355D-4A8A-828B-2B16149B59E9}" type="presParOf" srcId="{ABD77B1F-CDB7-4684-83A5-8DAD6A25DAD0}" destId="{E3EC90B0-879F-44C8-B298-C2F421E1DE38}" srcOrd="0" destOrd="0" presId="urn:microsoft.com/office/officeart/2005/8/layout/orgChart1"/>
    <dgm:cxn modelId="{7A06CCD2-368A-4AEC-8712-BA8428FCCAB0}" type="presParOf" srcId="{ABD77B1F-CDB7-4684-83A5-8DAD6A25DAD0}" destId="{54A308A8-7022-4A90-885C-6EB0BEABDC84}" srcOrd="1" destOrd="0" presId="urn:microsoft.com/office/officeart/2005/8/layout/orgChart1"/>
    <dgm:cxn modelId="{888BCC3A-1E08-4494-9B84-3F8497C1AAF9}" type="presParOf" srcId="{D8DC1B7D-0B35-477E-9E4B-5084064E1159}" destId="{F2684384-A2D8-49B8-93E1-32D8ACA41918}" srcOrd="1" destOrd="0" presId="urn:microsoft.com/office/officeart/2005/8/layout/orgChart1"/>
    <dgm:cxn modelId="{3AF66FE7-03F4-48A3-9566-FCC8E333C812}" type="presParOf" srcId="{F2684384-A2D8-49B8-93E1-32D8ACA41918}" destId="{65E0016F-D4BD-4F5A-9668-460DB260134C}" srcOrd="0" destOrd="0" presId="urn:microsoft.com/office/officeart/2005/8/layout/orgChart1"/>
    <dgm:cxn modelId="{1267976F-621B-48BB-BD1F-52D386E7D64E}" type="presParOf" srcId="{F2684384-A2D8-49B8-93E1-32D8ACA41918}" destId="{BF6ABB60-787B-4575-9CC0-D2C17202302E}" srcOrd="1" destOrd="0" presId="urn:microsoft.com/office/officeart/2005/8/layout/orgChart1"/>
    <dgm:cxn modelId="{B1A5E8AA-4987-49A8-949E-C81F3C30169E}" type="presParOf" srcId="{BF6ABB60-787B-4575-9CC0-D2C17202302E}" destId="{81F54F4F-33AD-4E42-8212-F937A3662504}" srcOrd="0" destOrd="0" presId="urn:microsoft.com/office/officeart/2005/8/layout/orgChart1"/>
    <dgm:cxn modelId="{67CEB69F-AEB6-493C-A508-47442F7377E8}" type="presParOf" srcId="{81F54F4F-33AD-4E42-8212-F937A3662504}" destId="{F0142BB5-DC78-49F9-A8D8-1E1FEBDC33A7}" srcOrd="0" destOrd="0" presId="urn:microsoft.com/office/officeart/2005/8/layout/orgChart1"/>
    <dgm:cxn modelId="{E470DB86-A77B-469E-936A-D68064E3160E}" type="presParOf" srcId="{81F54F4F-33AD-4E42-8212-F937A3662504}" destId="{BD96F782-FD3F-4927-95D7-EDDD33FB1F83}" srcOrd="1" destOrd="0" presId="urn:microsoft.com/office/officeart/2005/8/layout/orgChart1"/>
    <dgm:cxn modelId="{2C33338E-7105-4F2C-8F44-7BD98770096D}" type="presParOf" srcId="{BF6ABB60-787B-4575-9CC0-D2C17202302E}" destId="{DFEB9693-8E7B-4998-BA21-CF9505E7A094}" srcOrd="1" destOrd="0" presId="urn:microsoft.com/office/officeart/2005/8/layout/orgChart1"/>
    <dgm:cxn modelId="{E6EE36AB-C31E-4CA9-9E07-0D9383A6A478}" type="presParOf" srcId="{DFEB9693-8E7B-4998-BA21-CF9505E7A094}" destId="{7FA76453-6C9D-43CD-8350-D44B37AC1635}" srcOrd="0" destOrd="0" presId="urn:microsoft.com/office/officeart/2005/8/layout/orgChart1"/>
    <dgm:cxn modelId="{0C3B10D8-1C6A-4905-8E3B-A5C35684D8C1}" type="presParOf" srcId="{DFEB9693-8E7B-4998-BA21-CF9505E7A094}" destId="{968ED183-027E-4C51-B03F-17ED43E24392}" srcOrd="1" destOrd="0" presId="urn:microsoft.com/office/officeart/2005/8/layout/orgChart1"/>
    <dgm:cxn modelId="{5CBF0ECD-0F24-41E6-B951-A719FB01E066}" type="presParOf" srcId="{968ED183-027E-4C51-B03F-17ED43E24392}" destId="{CC1377D7-F142-42F6-ADD5-F52AE7D35DB6}" srcOrd="0" destOrd="0" presId="urn:microsoft.com/office/officeart/2005/8/layout/orgChart1"/>
    <dgm:cxn modelId="{DC5C62EE-3DDD-4129-A3EA-0CD78221FD25}" type="presParOf" srcId="{CC1377D7-F142-42F6-ADD5-F52AE7D35DB6}" destId="{458C3C43-4B8F-42A2-8F53-F47AD0BE55CD}" srcOrd="0" destOrd="0" presId="urn:microsoft.com/office/officeart/2005/8/layout/orgChart1"/>
    <dgm:cxn modelId="{90B4B9F2-1DD3-4A1E-8B08-4C0B396BCF0F}" type="presParOf" srcId="{CC1377D7-F142-42F6-ADD5-F52AE7D35DB6}" destId="{8827B1F9-18E1-4999-B597-683236753D0A}" srcOrd="1" destOrd="0" presId="urn:microsoft.com/office/officeart/2005/8/layout/orgChart1"/>
    <dgm:cxn modelId="{669BDB79-B9FA-4D9E-B3B7-B35A4245B2D8}" type="presParOf" srcId="{968ED183-027E-4C51-B03F-17ED43E24392}" destId="{7F36A53A-626C-4193-945C-4CA4402587F4}" srcOrd="1" destOrd="0" presId="urn:microsoft.com/office/officeart/2005/8/layout/orgChart1"/>
    <dgm:cxn modelId="{C9AB8483-5490-4785-9C8A-96A8E76E2E5C}" type="presParOf" srcId="{968ED183-027E-4C51-B03F-17ED43E24392}" destId="{21F8C4EA-FA13-4CC1-A12C-963B6642C059}" srcOrd="2" destOrd="0" presId="urn:microsoft.com/office/officeart/2005/8/layout/orgChart1"/>
    <dgm:cxn modelId="{B9B0FB02-F75D-419D-8491-F1023AC87278}" type="presParOf" srcId="{DFEB9693-8E7B-4998-BA21-CF9505E7A094}" destId="{1F51E1E5-C690-46E5-AA70-6076A089204F}" srcOrd="2" destOrd="0" presId="urn:microsoft.com/office/officeart/2005/8/layout/orgChart1"/>
    <dgm:cxn modelId="{58ECBB7F-0E56-4B63-AA83-795D2CD91087}" type="presParOf" srcId="{DFEB9693-8E7B-4998-BA21-CF9505E7A094}" destId="{87EAFD0E-CE28-4F10-AAD3-0DDD7D335F28}" srcOrd="3" destOrd="0" presId="urn:microsoft.com/office/officeart/2005/8/layout/orgChart1"/>
    <dgm:cxn modelId="{F6F37240-523B-4F58-8DBD-707A4DDD1A1E}" type="presParOf" srcId="{87EAFD0E-CE28-4F10-AAD3-0DDD7D335F28}" destId="{A084A57A-A6C4-4AAF-B60C-AF7232A175D3}" srcOrd="0" destOrd="0" presId="urn:microsoft.com/office/officeart/2005/8/layout/orgChart1"/>
    <dgm:cxn modelId="{A088812F-5AF6-46B1-B027-9A998A107E9A}" type="presParOf" srcId="{A084A57A-A6C4-4AAF-B60C-AF7232A175D3}" destId="{874732F5-3668-4527-A8FD-A0A99649F85A}" srcOrd="0" destOrd="0" presId="urn:microsoft.com/office/officeart/2005/8/layout/orgChart1"/>
    <dgm:cxn modelId="{946771C7-EF2B-44A3-8758-CCD707D02A75}" type="presParOf" srcId="{A084A57A-A6C4-4AAF-B60C-AF7232A175D3}" destId="{5F6C5B80-9C31-4762-A257-41B6312A6A13}" srcOrd="1" destOrd="0" presId="urn:microsoft.com/office/officeart/2005/8/layout/orgChart1"/>
    <dgm:cxn modelId="{BBB0FF93-957F-4A8C-96E6-722056568EC1}" type="presParOf" srcId="{87EAFD0E-CE28-4F10-AAD3-0DDD7D335F28}" destId="{55FD3E4D-A357-4A66-A035-5536060120AF}" srcOrd="1" destOrd="0" presId="urn:microsoft.com/office/officeart/2005/8/layout/orgChart1"/>
    <dgm:cxn modelId="{B7062A0A-3A65-4923-87EC-CAB170F75890}" type="presParOf" srcId="{87EAFD0E-CE28-4F10-AAD3-0DDD7D335F28}" destId="{1843A973-A289-4BAD-BD22-BED8764C2BFA}" srcOrd="2" destOrd="0" presId="urn:microsoft.com/office/officeart/2005/8/layout/orgChart1"/>
    <dgm:cxn modelId="{75CFE303-0CB5-46CF-BE8F-49E0227C2733}" type="presParOf" srcId="{DFEB9693-8E7B-4998-BA21-CF9505E7A094}" destId="{4130070F-C02A-4344-8337-64934DA504C8}" srcOrd="4" destOrd="0" presId="urn:microsoft.com/office/officeart/2005/8/layout/orgChart1"/>
    <dgm:cxn modelId="{DF5BF15A-5A12-4C95-AE54-CAF9A66C927B}" type="presParOf" srcId="{DFEB9693-8E7B-4998-BA21-CF9505E7A094}" destId="{634625EB-2167-47CF-AC98-A6E0A078441C}" srcOrd="5" destOrd="0" presId="urn:microsoft.com/office/officeart/2005/8/layout/orgChart1"/>
    <dgm:cxn modelId="{D7E7BA48-BB3B-46A8-863E-E1CE07EE463E}" type="presParOf" srcId="{634625EB-2167-47CF-AC98-A6E0A078441C}" destId="{F0A3D12D-4BA2-416E-ABA2-7F02361C3A58}" srcOrd="0" destOrd="0" presId="urn:microsoft.com/office/officeart/2005/8/layout/orgChart1"/>
    <dgm:cxn modelId="{7EC45568-0B2F-4C6E-843D-1638239EFD2E}" type="presParOf" srcId="{F0A3D12D-4BA2-416E-ABA2-7F02361C3A58}" destId="{23E0A892-BA01-440A-99C9-63576E40C2B5}" srcOrd="0" destOrd="0" presId="urn:microsoft.com/office/officeart/2005/8/layout/orgChart1"/>
    <dgm:cxn modelId="{CA55B1F6-367C-4C83-A28D-55CBC22763B6}" type="presParOf" srcId="{F0A3D12D-4BA2-416E-ABA2-7F02361C3A58}" destId="{EBC7E8E4-BF68-4391-8AFE-A400D691D0B3}" srcOrd="1" destOrd="0" presId="urn:microsoft.com/office/officeart/2005/8/layout/orgChart1"/>
    <dgm:cxn modelId="{709827D6-02F3-49C8-B54B-72062806AEF7}" type="presParOf" srcId="{634625EB-2167-47CF-AC98-A6E0A078441C}" destId="{68116E94-97BA-4EAC-B84B-4054F569C51F}" srcOrd="1" destOrd="0" presId="urn:microsoft.com/office/officeart/2005/8/layout/orgChart1"/>
    <dgm:cxn modelId="{D75D438C-90D5-44A7-8CC3-2EA9451BF003}" type="presParOf" srcId="{634625EB-2167-47CF-AC98-A6E0A078441C}" destId="{E3EB7185-6160-45EE-A02A-5ECE5A3EA597}" srcOrd="2" destOrd="0" presId="urn:microsoft.com/office/officeart/2005/8/layout/orgChart1"/>
    <dgm:cxn modelId="{0BD79A43-1CB8-4DC1-A365-2467F2CBA410}" type="presParOf" srcId="{DFEB9693-8E7B-4998-BA21-CF9505E7A094}" destId="{0D177188-F9A3-4D6B-BB7B-756CEDE0AAF2}" srcOrd="6" destOrd="0" presId="urn:microsoft.com/office/officeart/2005/8/layout/orgChart1"/>
    <dgm:cxn modelId="{A47ABBCF-3236-41A3-A508-38457ECA2318}" type="presParOf" srcId="{DFEB9693-8E7B-4998-BA21-CF9505E7A094}" destId="{929C3B5F-88B6-4BD8-9BDF-533B93C49A1F}" srcOrd="7" destOrd="0" presId="urn:microsoft.com/office/officeart/2005/8/layout/orgChart1"/>
    <dgm:cxn modelId="{F05D4A82-6ACE-4D62-96AA-598190EC411C}" type="presParOf" srcId="{929C3B5F-88B6-4BD8-9BDF-533B93C49A1F}" destId="{B6CA8E0D-597D-42C0-970B-A18234DDFBBB}" srcOrd="0" destOrd="0" presId="urn:microsoft.com/office/officeart/2005/8/layout/orgChart1"/>
    <dgm:cxn modelId="{25259C8C-D4E8-4AB0-B1BF-E096D42BB647}" type="presParOf" srcId="{B6CA8E0D-597D-42C0-970B-A18234DDFBBB}" destId="{D06AD09F-03EA-4691-A54C-9966AF1AF788}" srcOrd="0" destOrd="0" presId="urn:microsoft.com/office/officeart/2005/8/layout/orgChart1"/>
    <dgm:cxn modelId="{D939EF27-376A-45A9-A832-27CAAB220C0B}" type="presParOf" srcId="{B6CA8E0D-597D-42C0-970B-A18234DDFBBB}" destId="{FFB2036A-6DD6-41B2-99E0-A1F228AC28A8}" srcOrd="1" destOrd="0" presId="urn:microsoft.com/office/officeart/2005/8/layout/orgChart1"/>
    <dgm:cxn modelId="{DCC2FC4F-556C-4530-8D55-D70596047375}" type="presParOf" srcId="{929C3B5F-88B6-4BD8-9BDF-533B93C49A1F}" destId="{E35E2752-DBF2-4D05-A04B-09DB5010A171}" srcOrd="1" destOrd="0" presId="urn:microsoft.com/office/officeart/2005/8/layout/orgChart1"/>
    <dgm:cxn modelId="{A5051359-6143-4D8C-BCEE-0BC00EE77ACD}" type="presParOf" srcId="{929C3B5F-88B6-4BD8-9BDF-533B93C49A1F}" destId="{A7715807-AA46-4A2B-8248-77291F4770EE}" srcOrd="2" destOrd="0" presId="urn:microsoft.com/office/officeart/2005/8/layout/orgChart1"/>
    <dgm:cxn modelId="{603D210D-4CED-468F-9E25-3FA96687EB9D}" type="presParOf" srcId="{BF6ABB60-787B-4575-9CC0-D2C17202302E}" destId="{7F34BB3D-C767-4D80-8CF7-01347812941B}" srcOrd="2" destOrd="0" presId="urn:microsoft.com/office/officeart/2005/8/layout/orgChart1"/>
    <dgm:cxn modelId="{ED241D5D-F105-4479-8209-84E3B4FC5928}" type="presParOf" srcId="{F2684384-A2D8-49B8-93E1-32D8ACA41918}" destId="{2D8089A9-87CB-4193-B3C8-D239B0744BEA}" srcOrd="2" destOrd="0" presId="urn:microsoft.com/office/officeart/2005/8/layout/orgChart1"/>
    <dgm:cxn modelId="{EB0AB6CB-8820-4245-AFF1-5380092EBD59}" type="presParOf" srcId="{F2684384-A2D8-49B8-93E1-32D8ACA41918}" destId="{D0C492D0-D17F-4614-838B-CA6946FD7236}" srcOrd="3" destOrd="0" presId="urn:microsoft.com/office/officeart/2005/8/layout/orgChart1"/>
    <dgm:cxn modelId="{8B2AC438-6A98-4FFC-8A83-DE6BFE13E4C8}" type="presParOf" srcId="{D0C492D0-D17F-4614-838B-CA6946FD7236}" destId="{6D7EB89E-017E-453D-B415-A8540FE96B0D}" srcOrd="0" destOrd="0" presId="urn:microsoft.com/office/officeart/2005/8/layout/orgChart1"/>
    <dgm:cxn modelId="{F15E31AA-0707-4B10-AFE3-6152FE2F507D}" type="presParOf" srcId="{6D7EB89E-017E-453D-B415-A8540FE96B0D}" destId="{87F590D2-5902-4138-AF92-652F04DB56C9}" srcOrd="0" destOrd="0" presId="urn:microsoft.com/office/officeart/2005/8/layout/orgChart1"/>
    <dgm:cxn modelId="{8982D61D-93B2-49B8-8FAA-DFC83F33EB69}" type="presParOf" srcId="{6D7EB89E-017E-453D-B415-A8540FE96B0D}" destId="{F640FE2F-C34E-45ED-AC84-D9859047E971}" srcOrd="1" destOrd="0" presId="urn:microsoft.com/office/officeart/2005/8/layout/orgChart1"/>
    <dgm:cxn modelId="{F5C62574-60D1-46FB-B831-3F6359EEFC47}" type="presParOf" srcId="{D0C492D0-D17F-4614-838B-CA6946FD7236}" destId="{55A6897E-27E4-4E70-9AC8-8875D4CA837C}" srcOrd="1" destOrd="0" presId="urn:microsoft.com/office/officeart/2005/8/layout/orgChart1"/>
    <dgm:cxn modelId="{62BA34AE-621D-4C50-B017-FF8285E7A0DC}" type="presParOf" srcId="{55A6897E-27E4-4E70-9AC8-8875D4CA837C}" destId="{C5E9C6FD-192B-421F-AEAA-AEA63046AFA3}" srcOrd="0" destOrd="0" presId="urn:microsoft.com/office/officeart/2005/8/layout/orgChart1"/>
    <dgm:cxn modelId="{7BBA192C-FB5C-4A48-AFDE-166585449DEB}" type="presParOf" srcId="{55A6897E-27E4-4E70-9AC8-8875D4CA837C}" destId="{6979A0D0-BEC6-4EDC-BC59-22B12B9D886D}" srcOrd="1" destOrd="0" presId="urn:microsoft.com/office/officeart/2005/8/layout/orgChart1"/>
    <dgm:cxn modelId="{F6BA1857-011D-4F78-AAAD-73FCA58692CD}" type="presParOf" srcId="{6979A0D0-BEC6-4EDC-BC59-22B12B9D886D}" destId="{3F8E625F-B30E-4ADC-B367-D6B75E4A5D15}" srcOrd="0" destOrd="0" presId="urn:microsoft.com/office/officeart/2005/8/layout/orgChart1"/>
    <dgm:cxn modelId="{F273FEFE-BCA9-450A-8176-46D1391A1DCF}" type="presParOf" srcId="{3F8E625F-B30E-4ADC-B367-D6B75E4A5D15}" destId="{C952F82D-2736-46A8-AD4E-9B0C278FF8FF}" srcOrd="0" destOrd="0" presId="urn:microsoft.com/office/officeart/2005/8/layout/orgChart1"/>
    <dgm:cxn modelId="{C38841EE-BAA4-4E0A-951A-1B49E9D119B3}" type="presParOf" srcId="{3F8E625F-B30E-4ADC-B367-D6B75E4A5D15}" destId="{99963013-F187-47C2-A11B-FA45578D9EE7}" srcOrd="1" destOrd="0" presId="urn:microsoft.com/office/officeart/2005/8/layout/orgChart1"/>
    <dgm:cxn modelId="{B274474C-0D42-4A91-AE9D-D25955CE08B6}" type="presParOf" srcId="{6979A0D0-BEC6-4EDC-BC59-22B12B9D886D}" destId="{CEAFCC98-5C64-4BB3-B3D7-2603C5FAE141}" srcOrd="1" destOrd="0" presId="urn:microsoft.com/office/officeart/2005/8/layout/orgChart1"/>
    <dgm:cxn modelId="{7DD1B74B-C903-4F36-BA16-EA08760A1F76}" type="presParOf" srcId="{6979A0D0-BEC6-4EDC-BC59-22B12B9D886D}" destId="{AEB7C562-9523-46FF-AE38-503484EADD8C}" srcOrd="2" destOrd="0" presId="urn:microsoft.com/office/officeart/2005/8/layout/orgChart1"/>
    <dgm:cxn modelId="{1D1E613C-44D6-4DB3-9D33-F89417396030}" type="presParOf" srcId="{55A6897E-27E4-4E70-9AC8-8875D4CA837C}" destId="{7AA7D5BE-8953-4600-A320-88677476FB39}" srcOrd="2" destOrd="0" presId="urn:microsoft.com/office/officeart/2005/8/layout/orgChart1"/>
    <dgm:cxn modelId="{0E75276F-AFC2-4E23-8C6B-8F026BD22CDD}" type="presParOf" srcId="{55A6897E-27E4-4E70-9AC8-8875D4CA837C}" destId="{9708ED5B-9800-4240-8733-A7CC5DB6B71F}" srcOrd="3" destOrd="0" presId="urn:microsoft.com/office/officeart/2005/8/layout/orgChart1"/>
    <dgm:cxn modelId="{91A564CC-6D34-4BA6-A512-2F460D2B1BF6}" type="presParOf" srcId="{9708ED5B-9800-4240-8733-A7CC5DB6B71F}" destId="{DF0B5B23-5C8F-434F-91C8-EB2D68A004E8}" srcOrd="0" destOrd="0" presId="urn:microsoft.com/office/officeart/2005/8/layout/orgChart1"/>
    <dgm:cxn modelId="{5EF08355-DB4D-4528-901A-77ECF01BE36E}" type="presParOf" srcId="{DF0B5B23-5C8F-434F-91C8-EB2D68A004E8}" destId="{9846E8F5-13C4-4E1B-8385-14DC09B25AED}" srcOrd="0" destOrd="0" presId="urn:microsoft.com/office/officeart/2005/8/layout/orgChart1"/>
    <dgm:cxn modelId="{42765CC2-2B48-4AA6-A6B6-932F82D5F8BC}" type="presParOf" srcId="{DF0B5B23-5C8F-434F-91C8-EB2D68A004E8}" destId="{FF6A85FC-ECC5-4A8A-AE60-6CDBBA03DEB7}" srcOrd="1" destOrd="0" presId="urn:microsoft.com/office/officeart/2005/8/layout/orgChart1"/>
    <dgm:cxn modelId="{87F8716D-F486-49F5-A764-0A5CE0130C6E}" type="presParOf" srcId="{9708ED5B-9800-4240-8733-A7CC5DB6B71F}" destId="{DA7522F5-538C-45D7-9BEE-977736A23CA9}" srcOrd="1" destOrd="0" presId="urn:microsoft.com/office/officeart/2005/8/layout/orgChart1"/>
    <dgm:cxn modelId="{9EE3D0DC-F412-4296-B6DE-2AF20F69D568}" type="presParOf" srcId="{DA7522F5-538C-45D7-9BEE-977736A23CA9}" destId="{A9B8A7FC-E6F4-4B94-AB1D-246745C60590}" srcOrd="0" destOrd="0" presId="urn:microsoft.com/office/officeart/2005/8/layout/orgChart1"/>
    <dgm:cxn modelId="{94435FFB-14A6-41AA-9BE4-F7CF88AD2892}" type="presParOf" srcId="{DA7522F5-538C-45D7-9BEE-977736A23CA9}" destId="{3590DA62-9890-44D1-9C6D-1B79609B1436}" srcOrd="1" destOrd="0" presId="urn:microsoft.com/office/officeart/2005/8/layout/orgChart1"/>
    <dgm:cxn modelId="{F34B464D-901F-49BE-A52A-D2C7FE86EA85}" type="presParOf" srcId="{3590DA62-9890-44D1-9C6D-1B79609B1436}" destId="{CD32A45F-FF76-4641-9E11-E5B11CBCD3EA}" srcOrd="0" destOrd="0" presId="urn:microsoft.com/office/officeart/2005/8/layout/orgChart1"/>
    <dgm:cxn modelId="{E9EE17B6-2949-49E2-9E11-7E5CA9C419D1}" type="presParOf" srcId="{CD32A45F-FF76-4641-9E11-E5B11CBCD3EA}" destId="{253360A4-7CBA-4CC7-98DF-358BDCE6F301}" srcOrd="0" destOrd="0" presId="urn:microsoft.com/office/officeart/2005/8/layout/orgChart1"/>
    <dgm:cxn modelId="{494A9929-9887-4516-B550-CD2618CCC018}" type="presParOf" srcId="{CD32A45F-FF76-4641-9E11-E5B11CBCD3EA}" destId="{10A34990-C930-4BC8-B791-DA6C8C2973D3}" srcOrd="1" destOrd="0" presId="urn:microsoft.com/office/officeart/2005/8/layout/orgChart1"/>
    <dgm:cxn modelId="{3DC1DB68-6F69-483A-B7D3-6D6CEFF860E0}" type="presParOf" srcId="{3590DA62-9890-44D1-9C6D-1B79609B1436}" destId="{727EB2A1-106A-473B-8429-00E0D05B57CD}" srcOrd="1" destOrd="0" presId="urn:microsoft.com/office/officeart/2005/8/layout/orgChart1"/>
    <dgm:cxn modelId="{60504977-64A5-43BC-8FD0-22800164EC7C}" type="presParOf" srcId="{3590DA62-9890-44D1-9C6D-1B79609B1436}" destId="{CF0FDD2B-90B2-48E4-8BA5-76A22118617D}" srcOrd="2" destOrd="0" presId="urn:microsoft.com/office/officeart/2005/8/layout/orgChart1"/>
    <dgm:cxn modelId="{B5B30D59-8394-4E96-97D0-DCFC33F85B39}" type="presParOf" srcId="{9708ED5B-9800-4240-8733-A7CC5DB6B71F}" destId="{EF17A775-7426-4946-8ACF-930D3CF9EAED}" srcOrd="2" destOrd="0" presId="urn:microsoft.com/office/officeart/2005/8/layout/orgChart1"/>
    <dgm:cxn modelId="{01F39BF6-1057-4C33-8AAC-950AC63D671C}" type="presParOf" srcId="{D0C492D0-D17F-4614-838B-CA6946FD7236}" destId="{3D6ABD0F-C297-4EF9-A3BB-4F30855934BA}" srcOrd="2" destOrd="0" presId="urn:microsoft.com/office/officeart/2005/8/layout/orgChart1"/>
    <dgm:cxn modelId="{F60702A8-98A2-4D94-91F5-B8396851A8E6}" type="presParOf" srcId="{F2684384-A2D8-49B8-93E1-32D8ACA41918}" destId="{457DA835-0DC2-4F7C-BA43-64D0E02AB390}" srcOrd="4" destOrd="0" presId="urn:microsoft.com/office/officeart/2005/8/layout/orgChart1"/>
    <dgm:cxn modelId="{FEEEB7C0-04DD-4A2D-BA2E-7B23903B028D}" type="presParOf" srcId="{F2684384-A2D8-49B8-93E1-32D8ACA41918}" destId="{5CC9D61E-FEBD-4C8B-8D9C-10B576AB3CFF}" srcOrd="5" destOrd="0" presId="urn:microsoft.com/office/officeart/2005/8/layout/orgChart1"/>
    <dgm:cxn modelId="{DC5D24D9-A440-43C7-BA44-39D1C5C1CB2B}" type="presParOf" srcId="{5CC9D61E-FEBD-4C8B-8D9C-10B576AB3CFF}" destId="{D4AAF22E-91FC-4459-91B6-490E13E779C1}" srcOrd="0" destOrd="0" presId="urn:microsoft.com/office/officeart/2005/8/layout/orgChart1"/>
    <dgm:cxn modelId="{48F1D190-9F7F-4DC3-943B-70821F84A376}" type="presParOf" srcId="{D4AAF22E-91FC-4459-91B6-490E13E779C1}" destId="{7272AB1C-017F-40B2-8842-C04A1DAF9A69}" srcOrd="0" destOrd="0" presId="urn:microsoft.com/office/officeart/2005/8/layout/orgChart1"/>
    <dgm:cxn modelId="{6CADA3FC-E31F-4C96-802D-A110A666690D}" type="presParOf" srcId="{D4AAF22E-91FC-4459-91B6-490E13E779C1}" destId="{60CA48CA-D848-4F88-819E-54780F1AF089}" srcOrd="1" destOrd="0" presId="urn:microsoft.com/office/officeart/2005/8/layout/orgChart1"/>
    <dgm:cxn modelId="{11B4BC7B-867B-4576-ADF5-283DD72431AB}" type="presParOf" srcId="{5CC9D61E-FEBD-4C8B-8D9C-10B576AB3CFF}" destId="{25FC2467-1776-4688-A4BF-16AEA163C78D}" srcOrd="1" destOrd="0" presId="urn:microsoft.com/office/officeart/2005/8/layout/orgChart1"/>
    <dgm:cxn modelId="{03140BE4-3DA0-4C7E-B561-A1CB8FAD1B20}" type="presParOf" srcId="{25FC2467-1776-4688-A4BF-16AEA163C78D}" destId="{D4AB4432-0DBE-48D0-A2C5-F1806F67E5DD}" srcOrd="0" destOrd="0" presId="urn:microsoft.com/office/officeart/2005/8/layout/orgChart1"/>
    <dgm:cxn modelId="{69781086-B055-421A-91E8-68C85C3A05BB}" type="presParOf" srcId="{25FC2467-1776-4688-A4BF-16AEA163C78D}" destId="{496F5389-A6B5-4CD5-9114-5B6C69EC2B89}" srcOrd="1" destOrd="0" presId="urn:microsoft.com/office/officeart/2005/8/layout/orgChart1"/>
    <dgm:cxn modelId="{C462FDB3-288E-4A86-9B0E-742A15B16516}" type="presParOf" srcId="{496F5389-A6B5-4CD5-9114-5B6C69EC2B89}" destId="{D8B6CB8E-F2E1-4F56-87BE-D1A3279A242E}" srcOrd="0" destOrd="0" presId="urn:microsoft.com/office/officeart/2005/8/layout/orgChart1"/>
    <dgm:cxn modelId="{EF715B37-436E-4863-8C9F-0EBC1725042E}" type="presParOf" srcId="{D8B6CB8E-F2E1-4F56-87BE-D1A3279A242E}" destId="{FDCA92E6-64F5-4B77-8FF1-8E1E1DE6EEF1}" srcOrd="0" destOrd="0" presId="urn:microsoft.com/office/officeart/2005/8/layout/orgChart1"/>
    <dgm:cxn modelId="{7A659D93-F604-46D6-A1C7-1EF803B8E565}" type="presParOf" srcId="{D8B6CB8E-F2E1-4F56-87BE-D1A3279A242E}" destId="{84F0B335-903E-4F81-86E4-9D2EFFD196BC}" srcOrd="1" destOrd="0" presId="urn:microsoft.com/office/officeart/2005/8/layout/orgChart1"/>
    <dgm:cxn modelId="{E5998F3D-9A4F-4AF8-AD96-8422A75E7DDE}" type="presParOf" srcId="{496F5389-A6B5-4CD5-9114-5B6C69EC2B89}" destId="{59172C30-C868-4AD6-8C08-12CF830CDA2A}" srcOrd="1" destOrd="0" presId="urn:microsoft.com/office/officeart/2005/8/layout/orgChart1"/>
    <dgm:cxn modelId="{0894A3F1-FB28-4277-B7FA-2A888F54EE65}" type="presParOf" srcId="{496F5389-A6B5-4CD5-9114-5B6C69EC2B89}" destId="{3C03422A-3FB3-4023-87FB-7A0AFA0AE847}" srcOrd="2" destOrd="0" presId="urn:microsoft.com/office/officeart/2005/8/layout/orgChart1"/>
    <dgm:cxn modelId="{70CC388C-57A0-453A-B15E-31B299A71961}" type="presParOf" srcId="{25FC2467-1776-4688-A4BF-16AEA163C78D}" destId="{E90C7118-EA28-4104-83C4-024C0DEB63A6}" srcOrd="2" destOrd="0" presId="urn:microsoft.com/office/officeart/2005/8/layout/orgChart1"/>
    <dgm:cxn modelId="{B8062EAD-E1BA-41DE-954D-F95C4C5DCC8C}" type="presParOf" srcId="{25FC2467-1776-4688-A4BF-16AEA163C78D}" destId="{85399772-1BF0-402A-ABC7-27C2EC6F59AB}" srcOrd="3" destOrd="0" presId="urn:microsoft.com/office/officeart/2005/8/layout/orgChart1"/>
    <dgm:cxn modelId="{EAB10CB6-60E6-4261-A303-61E23A5FC4DE}" type="presParOf" srcId="{85399772-1BF0-402A-ABC7-27C2EC6F59AB}" destId="{C4814706-E96E-4909-8E67-005B596A8D76}" srcOrd="0" destOrd="0" presId="urn:microsoft.com/office/officeart/2005/8/layout/orgChart1"/>
    <dgm:cxn modelId="{49293B37-90B2-40B9-99AD-8A9BD74053A7}" type="presParOf" srcId="{C4814706-E96E-4909-8E67-005B596A8D76}" destId="{ABDF8A58-6550-46B3-80A3-818B83D3C1F0}" srcOrd="0" destOrd="0" presId="urn:microsoft.com/office/officeart/2005/8/layout/orgChart1"/>
    <dgm:cxn modelId="{87DB0E4C-E169-4513-B0DF-5A71FCA26B94}" type="presParOf" srcId="{C4814706-E96E-4909-8E67-005B596A8D76}" destId="{4A7D5EB1-4D0A-4124-9309-3D3920B42C4C}" srcOrd="1" destOrd="0" presId="urn:microsoft.com/office/officeart/2005/8/layout/orgChart1"/>
    <dgm:cxn modelId="{CBA6BBFE-F6D1-42D0-B4B1-8E345E973242}" type="presParOf" srcId="{85399772-1BF0-402A-ABC7-27C2EC6F59AB}" destId="{67D4200A-5384-4E2C-96A5-3EF1B3B0FAD6}" srcOrd="1" destOrd="0" presId="urn:microsoft.com/office/officeart/2005/8/layout/orgChart1"/>
    <dgm:cxn modelId="{E6B0A713-1FD5-4134-830C-01301B92B44A}" type="presParOf" srcId="{85399772-1BF0-402A-ABC7-27C2EC6F59AB}" destId="{42E17819-03FE-4E73-ABE5-F2B4B1C58D12}" srcOrd="2" destOrd="0" presId="urn:microsoft.com/office/officeart/2005/8/layout/orgChart1"/>
    <dgm:cxn modelId="{73C37AF1-1D07-4FFA-BED6-A7024F986E06}" type="presParOf" srcId="{25FC2467-1776-4688-A4BF-16AEA163C78D}" destId="{F3DE92EF-074E-42B4-AF38-33E45B9BE3DF}" srcOrd="4" destOrd="0" presId="urn:microsoft.com/office/officeart/2005/8/layout/orgChart1"/>
    <dgm:cxn modelId="{74812F47-6194-4418-82A4-D459C9384F36}" type="presParOf" srcId="{25FC2467-1776-4688-A4BF-16AEA163C78D}" destId="{8971A887-D4F8-4765-881F-B4BB509DEA18}" srcOrd="5" destOrd="0" presId="urn:microsoft.com/office/officeart/2005/8/layout/orgChart1"/>
    <dgm:cxn modelId="{9642A972-4764-4B54-B142-B0A5A677DDC5}" type="presParOf" srcId="{8971A887-D4F8-4765-881F-B4BB509DEA18}" destId="{6DAC8B8B-C4BC-4A85-A83B-C6238F442D5F}" srcOrd="0" destOrd="0" presId="urn:microsoft.com/office/officeart/2005/8/layout/orgChart1"/>
    <dgm:cxn modelId="{15A319C9-BA00-4F2E-BEB4-1CA4A286E6C7}" type="presParOf" srcId="{6DAC8B8B-C4BC-4A85-A83B-C6238F442D5F}" destId="{CC655A7E-5F3A-4EFF-A843-F3078F6A13CE}" srcOrd="0" destOrd="0" presId="urn:microsoft.com/office/officeart/2005/8/layout/orgChart1"/>
    <dgm:cxn modelId="{8E84067B-E1AF-4624-BB97-BCD74F8531C3}" type="presParOf" srcId="{6DAC8B8B-C4BC-4A85-A83B-C6238F442D5F}" destId="{2369E947-FA71-4245-A44E-8EA09C921E04}" srcOrd="1" destOrd="0" presId="urn:microsoft.com/office/officeart/2005/8/layout/orgChart1"/>
    <dgm:cxn modelId="{4E4A04E7-6E8F-4004-80A3-AE17805054E1}" type="presParOf" srcId="{8971A887-D4F8-4765-881F-B4BB509DEA18}" destId="{1FB56D37-4941-415D-AF50-9B9E6F5C641D}" srcOrd="1" destOrd="0" presId="urn:microsoft.com/office/officeart/2005/8/layout/orgChart1"/>
    <dgm:cxn modelId="{A45772C4-665F-44B4-A862-156A95EDB819}" type="presParOf" srcId="{8971A887-D4F8-4765-881F-B4BB509DEA18}" destId="{C748A7B0-EDAC-4513-96A7-F2EDC690D9ED}" srcOrd="2" destOrd="0" presId="urn:microsoft.com/office/officeart/2005/8/layout/orgChart1"/>
    <dgm:cxn modelId="{76C990BA-B137-4370-9380-275BFD7D8F0D}" type="presParOf" srcId="{5CC9D61E-FEBD-4C8B-8D9C-10B576AB3CFF}" destId="{0C80AF62-B64C-4954-996A-464DE3D66C39}" srcOrd="2" destOrd="0" presId="urn:microsoft.com/office/officeart/2005/8/layout/orgChart1"/>
    <dgm:cxn modelId="{DEA43F48-738A-4BB3-AA46-B06DD37B6948}" type="presParOf" srcId="{F2684384-A2D8-49B8-93E1-32D8ACA41918}" destId="{F4FD9E9C-5667-41B0-8FA7-8E2258ABF837}" srcOrd="6" destOrd="0" presId="urn:microsoft.com/office/officeart/2005/8/layout/orgChart1"/>
    <dgm:cxn modelId="{6AEAF52C-BF0A-4023-8548-DE3E1CB32BF6}" type="presParOf" srcId="{F2684384-A2D8-49B8-93E1-32D8ACA41918}" destId="{FB4F0AC7-A7A9-4AE7-A340-C1AC8F273ABF}" srcOrd="7" destOrd="0" presId="urn:microsoft.com/office/officeart/2005/8/layout/orgChart1"/>
    <dgm:cxn modelId="{B4BB5DC2-2142-404E-ACE4-FADFAD9BFEF5}" type="presParOf" srcId="{FB4F0AC7-A7A9-4AE7-A340-C1AC8F273ABF}" destId="{B389C06A-689A-4FDA-9C9A-C2BC871F70C0}" srcOrd="0" destOrd="0" presId="urn:microsoft.com/office/officeart/2005/8/layout/orgChart1"/>
    <dgm:cxn modelId="{DBE750AA-3FA3-4276-B988-1E137BD47E3B}" type="presParOf" srcId="{B389C06A-689A-4FDA-9C9A-C2BC871F70C0}" destId="{867D31FF-03E9-4C0B-8DB2-30BF36CF25CB}" srcOrd="0" destOrd="0" presId="urn:microsoft.com/office/officeart/2005/8/layout/orgChart1"/>
    <dgm:cxn modelId="{FF5BE612-EFF6-4948-8AE1-571A50F520D2}" type="presParOf" srcId="{B389C06A-689A-4FDA-9C9A-C2BC871F70C0}" destId="{C856946F-9A93-4506-834B-4D80E4C7F2AB}" srcOrd="1" destOrd="0" presId="urn:microsoft.com/office/officeart/2005/8/layout/orgChart1"/>
    <dgm:cxn modelId="{600A2711-1606-4F74-8D6A-B277B0D47CE1}" type="presParOf" srcId="{FB4F0AC7-A7A9-4AE7-A340-C1AC8F273ABF}" destId="{0CEB9A8C-C0AE-4D87-A428-FDA91AE7B3B1}" srcOrd="1" destOrd="0" presId="urn:microsoft.com/office/officeart/2005/8/layout/orgChart1"/>
    <dgm:cxn modelId="{9BAB7639-CAF9-4DAB-A38C-F2D31F6A310D}" type="presParOf" srcId="{0CEB9A8C-C0AE-4D87-A428-FDA91AE7B3B1}" destId="{9D349701-74C9-4705-8137-0414AD2B6283}" srcOrd="0" destOrd="0" presId="urn:microsoft.com/office/officeart/2005/8/layout/orgChart1"/>
    <dgm:cxn modelId="{75D06845-709E-45F0-B13A-40F98213D61B}" type="presParOf" srcId="{0CEB9A8C-C0AE-4D87-A428-FDA91AE7B3B1}" destId="{ADA69A40-B202-41C4-A983-3D7FCCA11559}" srcOrd="1" destOrd="0" presId="urn:microsoft.com/office/officeart/2005/8/layout/orgChart1"/>
    <dgm:cxn modelId="{F2C35F2D-2F25-4B57-89F6-C67DD2B9AF17}" type="presParOf" srcId="{ADA69A40-B202-41C4-A983-3D7FCCA11559}" destId="{5C0B36F7-ACC0-4678-B748-79E718CA790A}" srcOrd="0" destOrd="0" presId="urn:microsoft.com/office/officeart/2005/8/layout/orgChart1"/>
    <dgm:cxn modelId="{FAB51820-83B1-42AB-B0EE-4C0820ED210F}" type="presParOf" srcId="{5C0B36F7-ACC0-4678-B748-79E718CA790A}" destId="{118F0342-C60C-4F37-975F-C1542432B381}" srcOrd="0" destOrd="0" presId="urn:microsoft.com/office/officeart/2005/8/layout/orgChart1"/>
    <dgm:cxn modelId="{7C4309DB-F44D-458A-9A00-521840D41B13}" type="presParOf" srcId="{5C0B36F7-ACC0-4678-B748-79E718CA790A}" destId="{19956B4D-C72C-4C48-A82A-27AD39890945}" srcOrd="1" destOrd="0" presId="urn:microsoft.com/office/officeart/2005/8/layout/orgChart1"/>
    <dgm:cxn modelId="{AA677E66-2BA1-4CFC-8361-01E0B0EAC68A}" type="presParOf" srcId="{ADA69A40-B202-41C4-A983-3D7FCCA11559}" destId="{94ED64EB-564C-430E-BE1C-0848ED12F846}" srcOrd="1" destOrd="0" presId="urn:microsoft.com/office/officeart/2005/8/layout/orgChart1"/>
    <dgm:cxn modelId="{4687EB66-9881-4C21-A0A2-A27228CB0CC8}" type="presParOf" srcId="{ADA69A40-B202-41C4-A983-3D7FCCA11559}" destId="{5647A1AF-2953-48EA-BA98-B4422CA20192}" srcOrd="2" destOrd="0" presId="urn:microsoft.com/office/officeart/2005/8/layout/orgChart1"/>
    <dgm:cxn modelId="{F74476FF-D301-49E8-AFBD-527F0B6C2C69}" type="presParOf" srcId="{0CEB9A8C-C0AE-4D87-A428-FDA91AE7B3B1}" destId="{4D28D3CB-0799-421C-B4DD-D5B2FA0E9FAC}" srcOrd="2" destOrd="0" presId="urn:microsoft.com/office/officeart/2005/8/layout/orgChart1"/>
    <dgm:cxn modelId="{C1FE30F7-EC62-452E-B3E4-FF00B8836DB6}" type="presParOf" srcId="{0CEB9A8C-C0AE-4D87-A428-FDA91AE7B3B1}" destId="{641427AE-2BAE-4A34-B819-EE0B0D83A4C4}" srcOrd="3" destOrd="0" presId="urn:microsoft.com/office/officeart/2005/8/layout/orgChart1"/>
    <dgm:cxn modelId="{EB43235F-2C80-48C6-80DE-49C73F73A40F}" type="presParOf" srcId="{641427AE-2BAE-4A34-B819-EE0B0D83A4C4}" destId="{46D630C7-8270-4DA4-A2CA-2EB11D7EDC35}" srcOrd="0" destOrd="0" presId="urn:microsoft.com/office/officeart/2005/8/layout/orgChart1"/>
    <dgm:cxn modelId="{3D5B9452-AD63-4B4B-8296-ABB97BD0D09F}" type="presParOf" srcId="{46D630C7-8270-4DA4-A2CA-2EB11D7EDC35}" destId="{B80B0E8D-6E1F-4A80-A9B2-CBA3B9FC4B4B}" srcOrd="0" destOrd="0" presId="urn:microsoft.com/office/officeart/2005/8/layout/orgChart1"/>
    <dgm:cxn modelId="{A76102DB-B23C-4F84-B190-4B9890443E6B}" type="presParOf" srcId="{46D630C7-8270-4DA4-A2CA-2EB11D7EDC35}" destId="{3CE55174-3980-4C39-8D5C-4A717ADAEEA1}" srcOrd="1" destOrd="0" presId="urn:microsoft.com/office/officeart/2005/8/layout/orgChart1"/>
    <dgm:cxn modelId="{53880268-CC5A-4E9A-B491-85CC0A86D9F9}" type="presParOf" srcId="{641427AE-2BAE-4A34-B819-EE0B0D83A4C4}" destId="{444117D1-741D-4F67-9607-45A5B8EDFF8A}" srcOrd="1" destOrd="0" presId="urn:microsoft.com/office/officeart/2005/8/layout/orgChart1"/>
    <dgm:cxn modelId="{BE29B9E9-106B-4E41-8BC6-7A642698A9A6}" type="presParOf" srcId="{641427AE-2BAE-4A34-B819-EE0B0D83A4C4}" destId="{38DE36C3-FE7F-4DF1-B6A2-8781D87F347F}" srcOrd="2" destOrd="0" presId="urn:microsoft.com/office/officeart/2005/8/layout/orgChart1"/>
    <dgm:cxn modelId="{0D4A3FF5-F5DB-489F-8515-9A1C4FE65C77}" type="presParOf" srcId="{0CEB9A8C-C0AE-4D87-A428-FDA91AE7B3B1}" destId="{BF4A0332-1089-4812-A190-EC0BC74810A4}" srcOrd="4" destOrd="0" presId="urn:microsoft.com/office/officeart/2005/8/layout/orgChart1"/>
    <dgm:cxn modelId="{79B57E96-8043-4918-A61E-F3B788C50493}" type="presParOf" srcId="{0CEB9A8C-C0AE-4D87-A428-FDA91AE7B3B1}" destId="{261AEFF9-BA39-4097-908A-F0315FC8D4E2}" srcOrd="5" destOrd="0" presId="urn:microsoft.com/office/officeart/2005/8/layout/orgChart1"/>
    <dgm:cxn modelId="{B07D5969-0CA6-485F-BBCA-74F24C1C84EE}" type="presParOf" srcId="{261AEFF9-BA39-4097-908A-F0315FC8D4E2}" destId="{727E2C2C-13BC-4552-B8B1-F91E7290EEEE}" srcOrd="0" destOrd="0" presId="urn:microsoft.com/office/officeart/2005/8/layout/orgChart1"/>
    <dgm:cxn modelId="{46AAE52E-CF07-4550-AD09-1CC1982E2BC1}" type="presParOf" srcId="{727E2C2C-13BC-4552-B8B1-F91E7290EEEE}" destId="{6CF5BE03-F90E-4CAD-B3AC-E5A0A0816180}" srcOrd="0" destOrd="0" presId="urn:microsoft.com/office/officeart/2005/8/layout/orgChart1"/>
    <dgm:cxn modelId="{5834C590-0C3B-452E-BEF9-261C8964764A}" type="presParOf" srcId="{727E2C2C-13BC-4552-B8B1-F91E7290EEEE}" destId="{3BA11A29-6568-4396-AD4D-6BC2A3010301}" srcOrd="1" destOrd="0" presId="urn:microsoft.com/office/officeart/2005/8/layout/orgChart1"/>
    <dgm:cxn modelId="{60E18146-F578-49AE-A582-7E2DAACE193A}" type="presParOf" srcId="{261AEFF9-BA39-4097-908A-F0315FC8D4E2}" destId="{A1E1897E-0A94-420E-9139-B212EAFD8EC7}" srcOrd="1" destOrd="0" presId="urn:microsoft.com/office/officeart/2005/8/layout/orgChart1"/>
    <dgm:cxn modelId="{EA8D02FF-C16B-4308-9678-D3B62D52181E}" type="presParOf" srcId="{261AEFF9-BA39-4097-908A-F0315FC8D4E2}" destId="{C3F32B2A-A459-46C5-90C0-0603113D1CA8}" srcOrd="2" destOrd="0" presId="urn:microsoft.com/office/officeart/2005/8/layout/orgChart1"/>
    <dgm:cxn modelId="{28BCFE17-71A3-49BB-BB41-B4DBC43EC2FA}" type="presParOf" srcId="{0CEB9A8C-C0AE-4D87-A428-FDA91AE7B3B1}" destId="{C76A9CAF-1ED6-437E-9FC0-439D807C4C43}" srcOrd="6" destOrd="0" presId="urn:microsoft.com/office/officeart/2005/8/layout/orgChart1"/>
    <dgm:cxn modelId="{C3EAA5EC-2160-4B79-B36F-17AD96D86944}" type="presParOf" srcId="{0CEB9A8C-C0AE-4D87-A428-FDA91AE7B3B1}" destId="{837509CB-F716-4E45-B00A-82089AC7513E}" srcOrd="7" destOrd="0" presId="urn:microsoft.com/office/officeart/2005/8/layout/orgChart1"/>
    <dgm:cxn modelId="{8B313827-889E-45D6-9513-BA15AA2A6F5F}" type="presParOf" srcId="{837509CB-F716-4E45-B00A-82089AC7513E}" destId="{4160325D-B9CF-4A71-B2E8-52197E01E7D4}" srcOrd="0" destOrd="0" presId="urn:microsoft.com/office/officeart/2005/8/layout/orgChart1"/>
    <dgm:cxn modelId="{623D48CE-33C9-48AA-8746-9C07B40AF314}" type="presParOf" srcId="{4160325D-B9CF-4A71-B2E8-52197E01E7D4}" destId="{97A50F81-6F31-40B1-A2B2-21DEB44829ED}" srcOrd="0" destOrd="0" presId="urn:microsoft.com/office/officeart/2005/8/layout/orgChart1"/>
    <dgm:cxn modelId="{38289851-8F9D-4355-80F8-7B3F0F69B885}" type="presParOf" srcId="{4160325D-B9CF-4A71-B2E8-52197E01E7D4}" destId="{DEDE7C34-6598-41B6-BA03-A24780888B03}" srcOrd="1" destOrd="0" presId="urn:microsoft.com/office/officeart/2005/8/layout/orgChart1"/>
    <dgm:cxn modelId="{1D7EA5EE-5DE2-478A-AB9E-46AFAF49EB74}" type="presParOf" srcId="{837509CB-F716-4E45-B00A-82089AC7513E}" destId="{5D4F27B4-012A-45A6-AA45-625B829FE12A}" srcOrd="1" destOrd="0" presId="urn:microsoft.com/office/officeart/2005/8/layout/orgChart1"/>
    <dgm:cxn modelId="{F6AA2936-9D29-4CAB-A105-7E7828985D4D}" type="presParOf" srcId="{837509CB-F716-4E45-B00A-82089AC7513E}" destId="{AEA2050E-2914-4A38-8C93-B6D70B04793E}" srcOrd="2" destOrd="0" presId="urn:microsoft.com/office/officeart/2005/8/layout/orgChart1"/>
    <dgm:cxn modelId="{1132E567-32A5-42C8-B8CE-38A7B336A141}" type="presParOf" srcId="{0CEB9A8C-C0AE-4D87-A428-FDA91AE7B3B1}" destId="{09318371-2FAF-4A17-8AF5-8FD737483CDE}" srcOrd="8" destOrd="0" presId="urn:microsoft.com/office/officeart/2005/8/layout/orgChart1"/>
    <dgm:cxn modelId="{18F6E626-A0C8-4CE2-A230-3DD581A8BBAA}" type="presParOf" srcId="{0CEB9A8C-C0AE-4D87-A428-FDA91AE7B3B1}" destId="{A02C4193-1A38-48C9-BA14-E8DC36D4B7DA}" srcOrd="9" destOrd="0" presId="urn:microsoft.com/office/officeart/2005/8/layout/orgChart1"/>
    <dgm:cxn modelId="{AC50B3E1-E4D1-40A0-B81E-A6D021F8F924}" type="presParOf" srcId="{A02C4193-1A38-48C9-BA14-E8DC36D4B7DA}" destId="{D2B5A298-5712-4852-80A4-D5BE9E410D3E}" srcOrd="0" destOrd="0" presId="urn:microsoft.com/office/officeart/2005/8/layout/orgChart1"/>
    <dgm:cxn modelId="{49F47B1F-E217-4C5B-BD46-6741C9C20324}" type="presParOf" srcId="{D2B5A298-5712-4852-80A4-D5BE9E410D3E}" destId="{44D5BCD7-75C7-4D07-A9A9-185ADD802174}" srcOrd="0" destOrd="0" presId="urn:microsoft.com/office/officeart/2005/8/layout/orgChart1"/>
    <dgm:cxn modelId="{A2CD4AF2-172E-4A0C-93B9-957774A16A79}" type="presParOf" srcId="{D2B5A298-5712-4852-80A4-D5BE9E410D3E}" destId="{C06558D6-8359-4E05-B3AA-8AB05423216C}" srcOrd="1" destOrd="0" presId="urn:microsoft.com/office/officeart/2005/8/layout/orgChart1"/>
    <dgm:cxn modelId="{F55D05B8-B964-4957-AC69-8B2E3430EB4A}" type="presParOf" srcId="{A02C4193-1A38-48C9-BA14-E8DC36D4B7DA}" destId="{CAF4BEDB-948F-42A1-BF6A-CD0FF0BF9819}" srcOrd="1" destOrd="0" presId="urn:microsoft.com/office/officeart/2005/8/layout/orgChart1"/>
    <dgm:cxn modelId="{514E5FE7-BBD7-4DA1-9E3C-F49D023838AC}" type="presParOf" srcId="{A02C4193-1A38-48C9-BA14-E8DC36D4B7DA}" destId="{6C6F6B51-BDCA-4D38-A3E7-9CB9EEF732CC}" srcOrd="2" destOrd="0" presId="urn:microsoft.com/office/officeart/2005/8/layout/orgChart1"/>
    <dgm:cxn modelId="{0F0F6A16-AE99-48AF-936B-2C3B7A60BF92}" type="presParOf" srcId="{0CEB9A8C-C0AE-4D87-A428-FDA91AE7B3B1}" destId="{9CFB4C5D-FC78-483C-83C0-DAB2373E7DFF}" srcOrd="10" destOrd="0" presId="urn:microsoft.com/office/officeart/2005/8/layout/orgChart1"/>
    <dgm:cxn modelId="{EC95D7E1-3F80-4378-9652-4DA59AF1BF2A}" type="presParOf" srcId="{0CEB9A8C-C0AE-4D87-A428-FDA91AE7B3B1}" destId="{E85D8F54-1D65-4763-857D-3D035A59291E}" srcOrd="11" destOrd="0" presId="urn:microsoft.com/office/officeart/2005/8/layout/orgChart1"/>
    <dgm:cxn modelId="{B627263C-3047-4278-ABA6-083860062F90}" type="presParOf" srcId="{E85D8F54-1D65-4763-857D-3D035A59291E}" destId="{9735F592-A938-49F2-B696-02460A67D91C}" srcOrd="0" destOrd="0" presId="urn:microsoft.com/office/officeart/2005/8/layout/orgChart1"/>
    <dgm:cxn modelId="{671CB110-0FC4-47CA-BCCD-F357DE7CBCD2}" type="presParOf" srcId="{9735F592-A938-49F2-B696-02460A67D91C}" destId="{411AAEBC-82AE-481A-83ED-F82FC7E6EDA8}" srcOrd="0" destOrd="0" presId="urn:microsoft.com/office/officeart/2005/8/layout/orgChart1"/>
    <dgm:cxn modelId="{A865EB85-380D-4FDE-8F8C-930EB666D587}" type="presParOf" srcId="{9735F592-A938-49F2-B696-02460A67D91C}" destId="{AA2800BE-3521-4A29-9BD4-5F5531C20CF5}" srcOrd="1" destOrd="0" presId="urn:microsoft.com/office/officeart/2005/8/layout/orgChart1"/>
    <dgm:cxn modelId="{37E92FE7-2BE3-45C1-805D-64B3D06B02BF}" type="presParOf" srcId="{E85D8F54-1D65-4763-857D-3D035A59291E}" destId="{74341757-5E8D-444C-8B69-978AC03A418C}" srcOrd="1" destOrd="0" presId="urn:microsoft.com/office/officeart/2005/8/layout/orgChart1"/>
    <dgm:cxn modelId="{A4A7E55C-12DD-42E0-8F02-2D9F1BC8C897}" type="presParOf" srcId="{E85D8F54-1D65-4763-857D-3D035A59291E}" destId="{258E2E2A-81A5-4BC3-940C-1A6A24B68235}" srcOrd="2" destOrd="0" presId="urn:microsoft.com/office/officeart/2005/8/layout/orgChart1"/>
    <dgm:cxn modelId="{2B65B3CE-224F-4048-BE12-B937CC5192A5}" type="presParOf" srcId="{0CEB9A8C-C0AE-4D87-A428-FDA91AE7B3B1}" destId="{479C61BA-12E2-42E8-A07B-FF9D787C1896}" srcOrd="12" destOrd="0" presId="urn:microsoft.com/office/officeart/2005/8/layout/orgChart1"/>
    <dgm:cxn modelId="{3087487E-90C6-4C34-96E7-E1FD59A735D4}" type="presParOf" srcId="{0CEB9A8C-C0AE-4D87-A428-FDA91AE7B3B1}" destId="{7C427991-F203-475B-8F2F-6911E4E7523A}" srcOrd="13" destOrd="0" presId="urn:microsoft.com/office/officeart/2005/8/layout/orgChart1"/>
    <dgm:cxn modelId="{D6D9AF85-DDEE-4C65-8FFA-E25440262FB8}" type="presParOf" srcId="{7C427991-F203-475B-8F2F-6911E4E7523A}" destId="{59F04E49-C085-48CC-94B0-5208EBBD0039}" srcOrd="0" destOrd="0" presId="urn:microsoft.com/office/officeart/2005/8/layout/orgChart1"/>
    <dgm:cxn modelId="{6396CCD2-D595-4542-A477-DC5ECE5BBAFD}" type="presParOf" srcId="{59F04E49-C085-48CC-94B0-5208EBBD0039}" destId="{EC8DFC3E-8322-4DAE-B952-D0CA2CA81166}" srcOrd="0" destOrd="0" presId="urn:microsoft.com/office/officeart/2005/8/layout/orgChart1"/>
    <dgm:cxn modelId="{0B41D532-3594-4476-A6E2-B6192DFC3029}" type="presParOf" srcId="{59F04E49-C085-48CC-94B0-5208EBBD0039}" destId="{297D7759-EED2-450E-B048-308B0D1A17DB}" srcOrd="1" destOrd="0" presId="urn:microsoft.com/office/officeart/2005/8/layout/orgChart1"/>
    <dgm:cxn modelId="{5825A15B-CA6D-4B59-9795-8CFBF60DB9A6}" type="presParOf" srcId="{7C427991-F203-475B-8F2F-6911E4E7523A}" destId="{19B82B99-79F0-4B45-AF01-C7B26E09E4A5}" srcOrd="1" destOrd="0" presId="urn:microsoft.com/office/officeart/2005/8/layout/orgChart1"/>
    <dgm:cxn modelId="{9FB12EF1-1B1E-4BCA-ABD1-D5D98BF8C0BD}" type="presParOf" srcId="{7C427991-F203-475B-8F2F-6911E4E7523A}" destId="{22974561-C4C0-4B3A-9CDB-4004F77836A7}" srcOrd="2" destOrd="0" presId="urn:microsoft.com/office/officeart/2005/8/layout/orgChart1"/>
    <dgm:cxn modelId="{0582B31D-DF8C-4E45-A847-EFDDE45A3844}" type="presParOf" srcId="{0CEB9A8C-C0AE-4D87-A428-FDA91AE7B3B1}" destId="{973A180C-9B88-4481-8EEA-EE974829DFFD}" srcOrd="14" destOrd="0" presId="urn:microsoft.com/office/officeart/2005/8/layout/orgChart1"/>
    <dgm:cxn modelId="{911DBB25-F0EB-4924-A868-9D2FA456E9BB}" type="presParOf" srcId="{0CEB9A8C-C0AE-4D87-A428-FDA91AE7B3B1}" destId="{D39738BA-89AA-4B07-B005-4876E90406E1}" srcOrd="15" destOrd="0" presId="urn:microsoft.com/office/officeart/2005/8/layout/orgChart1"/>
    <dgm:cxn modelId="{EC01947F-991F-49EF-8C7C-2E4F409AF455}" type="presParOf" srcId="{D39738BA-89AA-4B07-B005-4876E90406E1}" destId="{BB2EA2E0-7DE5-47E2-B209-2027A514FD00}" srcOrd="0" destOrd="0" presId="urn:microsoft.com/office/officeart/2005/8/layout/orgChart1"/>
    <dgm:cxn modelId="{C15F9E9C-EA54-4443-AF9C-B38441863E29}" type="presParOf" srcId="{BB2EA2E0-7DE5-47E2-B209-2027A514FD00}" destId="{0B37997E-C18E-4941-A32F-A85E2935CD1F}" srcOrd="0" destOrd="0" presId="urn:microsoft.com/office/officeart/2005/8/layout/orgChart1"/>
    <dgm:cxn modelId="{9BB76FC2-57F7-4BD6-A14A-1E2DBE003466}" type="presParOf" srcId="{BB2EA2E0-7DE5-47E2-B209-2027A514FD00}" destId="{C219B0F5-7B35-4388-93E6-A10E4E33A7A7}" srcOrd="1" destOrd="0" presId="urn:microsoft.com/office/officeart/2005/8/layout/orgChart1"/>
    <dgm:cxn modelId="{33685E02-EEE4-4C8D-87E6-1A77DC299571}" type="presParOf" srcId="{D39738BA-89AA-4B07-B005-4876E90406E1}" destId="{BE2812CE-6AAF-4059-B2C1-CA09AD31DE3E}" srcOrd="1" destOrd="0" presId="urn:microsoft.com/office/officeart/2005/8/layout/orgChart1"/>
    <dgm:cxn modelId="{A22DC63B-12F8-4AF2-A1A6-7D31D59CE0A9}" type="presParOf" srcId="{D39738BA-89AA-4B07-B005-4876E90406E1}" destId="{272694E5-6DE2-48CB-994A-222CC078977A}" srcOrd="2" destOrd="0" presId="urn:microsoft.com/office/officeart/2005/8/layout/orgChart1"/>
    <dgm:cxn modelId="{7468FDC9-D6AF-4914-8B8E-F3EB4D0E707E}" type="presParOf" srcId="{0CEB9A8C-C0AE-4D87-A428-FDA91AE7B3B1}" destId="{27C4C8B8-3EF1-42ED-87AD-9E75DDF1E386}" srcOrd="16" destOrd="0" presId="urn:microsoft.com/office/officeart/2005/8/layout/orgChart1"/>
    <dgm:cxn modelId="{CA31AFC8-0B7C-4C13-8AFC-C0978C717CBA}" type="presParOf" srcId="{0CEB9A8C-C0AE-4D87-A428-FDA91AE7B3B1}" destId="{D8BE8CAF-17C0-4A21-A803-58C2F9E7EBC2}" srcOrd="17" destOrd="0" presId="urn:microsoft.com/office/officeart/2005/8/layout/orgChart1"/>
    <dgm:cxn modelId="{FCF2678C-31BC-4EF7-9686-AD235BAFCBA6}" type="presParOf" srcId="{D8BE8CAF-17C0-4A21-A803-58C2F9E7EBC2}" destId="{F90F86ED-3FE2-4116-83BD-99707E57FBE4}" srcOrd="0" destOrd="0" presId="urn:microsoft.com/office/officeart/2005/8/layout/orgChart1"/>
    <dgm:cxn modelId="{C67C7112-C2FC-4BED-A950-A9C44139239E}" type="presParOf" srcId="{F90F86ED-3FE2-4116-83BD-99707E57FBE4}" destId="{B8DE5D3B-5091-45B9-8D27-318A6FFA06F6}" srcOrd="0" destOrd="0" presId="urn:microsoft.com/office/officeart/2005/8/layout/orgChart1"/>
    <dgm:cxn modelId="{819A57B0-0054-439B-AB15-A60E944713AF}" type="presParOf" srcId="{F90F86ED-3FE2-4116-83BD-99707E57FBE4}" destId="{0549478B-1C7B-4010-936D-974B8F3C6FF0}" srcOrd="1" destOrd="0" presId="urn:microsoft.com/office/officeart/2005/8/layout/orgChart1"/>
    <dgm:cxn modelId="{58B00009-5EBE-4F8F-B738-E78E8F08A088}" type="presParOf" srcId="{D8BE8CAF-17C0-4A21-A803-58C2F9E7EBC2}" destId="{F045D728-0DB3-4F02-863B-E6A21A64AF83}" srcOrd="1" destOrd="0" presId="urn:microsoft.com/office/officeart/2005/8/layout/orgChart1"/>
    <dgm:cxn modelId="{DB82DB23-4B94-4F55-8ECE-1C727E2D8088}" type="presParOf" srcId="{D8BE8CAF-17C0-4A21-A803-58C2F9E7EBC2}" destId="{B3C17461-4127-490B-9353-51FD5B643073}" srcOrd="2" destOrd="0" presId="urn:microsoft.com/office/officeart/2005/8/layout/orgChart1"/>
    <dgm:cxn modelId="{8F59C70B-D104-46D9-AB93-53DD63E2670C}" type="presParOf" srcId="{0CEB9A8C-C0AE-4D87-A428-FDA91AE7B3B1}" destId="{49D856AB-37D5-4E33-AA5C-2F382F940D29}" srcOrd="18" destOrd="0" presId="urn:microsoft.com/office/officeart/2005/8/layout/orgChart1"/>
    <dgm:cxn modelId="{829385A9-B191-4C2D-901D-1E4704157EE4}" type="presParOf" srcId="{0CEB9A8C-C0AE-4D87-A428-FDA91AE7B3B1}" destId="{0FFCA01C-EE48-4327-9C08-0AB05060D34C}" srcOrd="19" destOrd="0" presId="urn:microsoft.com/office/officeart/2005/8/layout/orgChart1"/>
    <dgm:cxn modelId="{DD9EDD78-6353-4C0B-A607-CEF98DA5EA66}" type="presParOf" srcId="{0FFCA01C-EE48-4327-9C08-0AB05060D34C}" destId="{E66A2E8F-D117-4C8F-866A-ECC3A775E34C}" srcOrd="0" destOrd="0" presId="urn:microsoft.com/office/officeart/2005/8/layout/orgChart1"/>
    <dgm:cxn modelId="{93E1FB6B-D9B0-4F75-8E8A-652D5A87A305}" type="presParOf" srcId="{E66A2E8F-D117-4C8F-866A-ECC3A775E34C}" destId="{3BCD6D0E-ADA7-4A46-AB62-C663673E7657}" srcOrd="0" destOrd="0" presId="urn:microsoft.com/office/officeart/2005/8/layout/orgChart1"/>
    <dgm:cxn modelId="{D801524E-9258-4C95-A643-9A89D7ED090C}" type="presParOf" srcId="{E66A2E8F-D117-4C8F-866A-ECC3A775E34C}" destId="{BF978ABE-861B-4AC6-909A-C98338F69763}" srcOrd="1" destOrd="0" presId="urn:microsoft.com/office/officeart/2005/8/layout/orgChart1"/>
    <dgm:cxn modelId="{0C12C513-0C8B-449F-9526-BCAFE6A20B8B}" type="presParOf" srcId="{0FFCA01C-EE48-4327-9C08-0AB05060D34C}" destId="{0561A736-55A4-4F74-84A4-8C41C0C1B726}" srcOrd="1" destOrd="0" presId="urn:microsoft.com/office/officeart/2005/8/layout/orgChart1"/>
    <dgm:cxn modelId="{A77124A9-B35D-43CC-BD81-2E4230FB5B11}" type="presParOf" srcId="{0FFCA01C-EE48-4327-9C08-0AB05060D34C}" destId="{4210DD25-A3D1-4A70-88EC-D7493A99C1D7}" srcOrd="2" destOrd="0" presId="urn:microsoft.com/office/officeart/2005/8/layout/orgChart1"/>
    <dgm:cxn modelId="{32112FFA-4BF3-49E6-A742-56D9954AF83C}" type="presParOf" srcId="{FB4F0AC7-A7A9-4AE7-A340-C1AC8F273ABF}" destId="{6807825F-5FD9-4CCC-A15D-87910784DE23}" srcOrd="2" destOrd="0" presId="urn:microsoft.com/office/officeart/2005/8/layout/orgChart1"/>
    <dgm:cxn modelId="{556213B5-CE65-4800-BB81-F5340A9508E5}" type="presParOf" srcId="{D8DC1B7D-0B35-477E-9E4B-5084064E1159}" destId="{19BA7F02-9424-4EAD-8F62-F786080EE8EA}" srcOrd="2" destOrd="0" presId="urn:microsoft.com/office/officeart/2005/8/layout/orgChart1"/>
    <dgm:cxn modelId="{4A8B7579-E5EF-4301-A166-E607E28C1F04}" type="presParOf" srcId="{18A42311-AD60-41E0-9581-60D92A1BC7E8}" destId="{9FD0F248-28A6-4A35-8467-2D968165D07D}" srcOrd="2" destOrd="0" presId="urn:microsoft.com/office/officeart/2005/8/layout/orgChart1"/>
    <dgm:cxn modelId="{21F3E96B-3EE2-439F-90C4-7068E824131E}" type="presParOf" srcId="{18A42311-AD60-41E0-9581-60D92A1BC7E8}" destId="{6DD644FB-89B0-403A-BC7E-1BEFEA41925C}" srcOrd="3" destOrd="0" presId="urn:microsoft.com/office/officeart/2005/8/layout/orgChart1"/>
    <dgm:cxn modelId="{E98D338E-1CD1-4DEF-8E90-9FCBE030753E}" type="presParOf" srcId="{6DD644FB-89B0-403A-BC7E-1BEFEA41925C}" destId="{5FAEF2BC-B0B1-42E5-9127-3FBEFAB02B74}" srcOrd="0" destOrd="0" presId="urn:microsoft.com/office/officeart/2005/8/layout/orgChart1"/>
    <dgm:cxn modelId="{76BF9031-8AD8-4C0D-B7A3-E73E1C706040}" type="presParOf" srcId="{5FAEF2BC-B0B1-42E5-9127-3FBEFAB02B74}" destId="{DEEE1A6B-8D8E-4FF8-A985-9BAC45E51D73}" srcOrd="0" destOrd="0" presId="urn:microsoft.com/office/officeart/2005/8/layout/orgChart1"/>
    <dgm:cxn modelId="{578856ED-C593-425E-A70B-2D056B865D3E}" type="presParOf" srcId="{5FAEF2BC-B0B1-42E5-9127-3FBEFAB02B74}" destId="{E8F7181D-0EE2-4825-AC49-065022916C2C}" srcOrd="1" destOrd="0" presId="urn:microsoft.com/office/officeart/2005/8/layout/orgChart1"/>
    <dgm:cxn modelId="{F636F5AC-B0B2-409E-8A68-B257F694E812}" type="presParOf" srcId="{6DD644FB-89B0-403A-BC7E-1BEFEA41925C}" destId="{15AB1C69-F42C-49F0-9BF5-524D6A8B3C8A}" srcOrd="1" destOrd="0" presId="urn:microsoft.com/office/officeart/2005/8/layout/orgChart1"/>
    <dgm:cxn modelId="{B0D034D3-F7BD-4411-864D-45CD581798DE}" type="presParOf" srcId="{15AB1C69-F42C-49F0-9BF5-524D6A8B3C8A}" destId="{F402AD5C-C8C5-4A05-A70E-33F3D1F273C5}" srcOrd="0" destOrd="0" presId="urn:microsoft.com/office/officeart/2005/8/layout/orgChart1"/>
    <dgm:cxn modelId="{C4809844-2132-42C7-B19E-0712B022B3F4}" type="presParOf" srcId="{15AB1C69-F42C-49F0-9BF5-524D6A8B3C8A}" destId="{078FA7EC-B9CB-41C2-A160-5A03598538F3}" srcOrd="1" destOrd="0" presId="urn:microsoft.com/office/officeart/2005/8/layout/orgChart1"/>
    <dgm:cxn modelId="{4CBF5AA4-8496-43B7-BBD7-B50A7153B566}" type="presParOf" srcId="{078FA7EC-B9CB-41C2-A160-5A03598538F3}" destId="{706D13E7-3D28-42A5-818E-F5038AF1FA0F}" srcOrd="0" destOrd="0" presId="urn:microsoft.com/office/officeart/2005/8/layout/orgChart1"/>
    <dgm:cxn modelId="{617E1935-521B-454B-A381-4CF2C3F105AC}" type="presParOf" srcId="{706D13E7-3D28-42A5-818E-F5038AF1FA0F}" destId="{2AF81FED-932B-4023-A187-B3017C734F76}" srcOrd="0" destOrd="0" presId="urn:microsoft.com/office/officeart/2005/8/layout/orgChart1"/>
    <dgm:cxn modelId="{A021D4E0-22EF-4E59-895F-7F7ABF85EB03}" type="presParOf" srcId="{706D13E7-3D28-42A5-818E-F5038AF1FA0F}" destId="{7E6D183F-BAC6-4AF6-ABD0-52AE6AA1D651}" srcOrd="1" destOrd="0" presId="urn:microsoft.com/office/officeart/2005/8/layout/orgChart1"/>
    <dgm:cxn modelId="{7FBDFC17-7D5B-49CA-A2FC-7ADCF7F3579C}" type="presParOf" srcId="{078FA7EC-B9CB-41C2-A160-5A03598538F3}" destId="{B1A38633-69D6-4838-8168-6871C57E55AD}" srcOrd="1" destOrd="0" presId="urn:microsoft.com/office/officeart/2005/8/layout/orgChart1"/>
    <dgm:cxn modelId="{4D9E9F07-C6E0-445C-BD77-3C32321A1E8B}" type="presParOf" srcId="{B1A38633-69D6-4838-8168-6871C57E55AD}" destId="{A1FC86B8-70D6-4165-8519-E2BB267078D7}" srcOrd="0" destOrd="0" presId="urn:microsoft.com/office/officeart/2005/8/layout/orgChart1"/>
    <dgm:cxn modelId="{04C57364-A1E9-4818-8C70-EA846EDEE2A3}" type="presParOf" srcId="{B1A38633-69D6-4838-8168-6871C57E55AD}" destId="{CD753C6F-AD37-429F-BA54-F63644EB8BD9}" srcOrd="1" destOrd="0" presId="urn:microsoft.com/office/officeart/2005/8/layout/orgChart1"/>
    <dgm:cxn modelId="{6D3020ED-3CB3-40A5-BACE-B9463A6005C1}" type="presParOf" srcId="{CD753C6F-AD37-429F-BA54-F63644EB8BD9}" destId="{8541CF52-C259-45E3-BBAB-D1CEF7B51822}" srcOrd="0" destOrd="0" presId="urn:microsoft.com/office/officeart/2005/8/layout/orgChart1"/>
    <dgm:cxn modelId="{267E2357-6581-49BA-8B01-27BC03DCA3D0}" type="presParOf" srcId="{8541CF52-C259-45E3-BBAB-D1CEF7B51822}" destId="{DF74AFEF-941B-4399-ACC9-6B7B4B2CD5DC}" srcOrd="0" destOrd="0" presId="urn:microsoft.com/office/officeart/2005/8/layout/orgChart1"/>
    <dgm:cxn modelId="{2985495B-2F97-4B0C-A206-990CA2513BED}" type="presParOf" srcId="{8541CF52-C259-45E3-BBAB-D1CEF7B51822}" destId="{1DAFA089-0897-4493-B409-EF791809EF48}" srcOrd="1" destOrd="0" presId="urn:microsoft.com/office/officeart/2005/8/layout/orgChart1"/>
    <dgm:cxn modelId="{5A3AE27A-5C9A-4E9C-82AA-6AEDA1B8FA17}" type="presParOf" srcId="{CD753C6F-AD37-429F-BA54-F63644EB8BD9}" destId="{7EBB020C-074D-4BCC-AD0A-4AFD1EC11E07}" srcOrd="1" destOrd="0" presId="urn:microsoft.com/office/officeart/2005/8/layout/orgChart1"/>
    <dgm:cxn modelId="{962A8C4B-CF1A-4BDB-9D73-ABE61F4658A8}" type="presParOf" srcId="{CD753C6F-AD37-429F-BA54-F63644EB8BD9}" destId="{D1DCF1CD-BCC1-4C65-9BAE-F11F8ACFA119}" srcOrd="2" destOrd="0" presId="urn:microsoft.com/office/officeart/2005/8/layout/orgChart1"/>
    <dgm:cxn modelId="{F4F9E012-E39C-4CCF-80D2-EC2F71E0BF28}" type="presParOf" srcId="{B1A38633-69D6-4838-8168-6871C57E55AD}" destId="{70293102-A22D-4005-B008-8A53BF1EB2B6}" srcOrd="2" destOrd="0" presId="urn:microsoft.com/office/officeart/2005/8/layout/orgChart1"/>
    <dgm:cxn modelId="{85B994EF-868A-48AD-BEF2-15696CCD8C19}" type="presParOf" srcId="{B1A38633-69D6-4838-8168-6871C57E55AD}" destId="{BC3BC5E7-E286-4BEC-8C98-B4088A8A0FF8}" srcOrd="3" destOrd="0" presId="urn:microsoft.com/office/officeart/2005/8/layout/orgChart1"/>
    <dgm:cxn modelId="{BD288DF6-056B-4EB3-BC60-48A862D79A4F}" type="presParOf" srcId="{BC3BC5E7-E286-4BEC-8C98-B4088A8A0FF8}" destId="{85B811E7-28EB-45D3-8166-2E94B396D829}" srcOrd="0" destOrd="0" presId="urn:microsoft.com/office/officeart/2005/8/layout/orgChart1"/>
    <dgm:cxn modelId="{50748237-779F-4058-9FE1-29FBC98E2C74}" type="presParOf" srcId="{85B811E7-28EB-45D3-8166-2E94B396D829}" destId="{7A43FAA6-98F0-416B-B85C-9A044E9C204C}" srcOrd="0" destOrd="0" presId="urn:microsoft.com/office/officeart/2005/8/layout/orgChart1"/>
    <dgm:cxn modelId="{C7BDE5E5-4A75-4E83-804C-18C5A03F164B}" type="presParOf" srcId="{85B811E7-28EB-45D3-8166-2E94B396D829}" destId="{9EBE6E32-733E-4870-9E26-B7288A9FCCC1}" srcOrd="1" destOrd="0" presId="urn:microsoft.com/office/officeart/2005/8/layout/orgChart1"/>
    <dgm:cxn modelId="{E7248212-E743-45A5-A1CD-86B99A49C774}" type="presParOf" srcId="{BC3BC5E7-E286-4BEC-8C98-B4088A8A0FF8}" destId="{BAC97173-2CBB-407C-BC6B-37CF7584B7A1}" srcOrd="1" destOrd="0" presId="urn:microsoft.com/office/officeart/2005/8/layout/orgChart1"/>
    <dgm:cxn modelId="{E6808EF7-15C7-4518-AB39-7D263EBB7D01}" type="presParOf" srcId="{BC3BC5E7-E286-4BEC-8C98-B4088A8A0FF8}" destId="{5953C8F5-B6C3-4814-8501-657E38184CC7}" srcOrd="2" destOrd="0" presId="urn:microsoft.com/office/officeart/2005/8/layout/orgChart1"/>
    <dgm:cxn modelId="{6E7FD6F8-FF21-4ED7-A84A-E2E202A0E6EA}" type="presParOf" srcId="{B1A38633-69D6-4838-8168-6871C57E55AD}" destId="{2A7AB9A8-98EE-45F2-874B-C9495B858643}" srcOrd="4" destOrd="0" presId="urn:microsoft.com/office/officeart/2005/8/layout/orgChart1"/>
    <dgm:cxn modelId="{35114B47-5E80-4187-9C2D-A3420BA34E2F}" type="presParOf" srcId="{B1A38633-69D6-4838-8168-6871C57E55AD}" destId="{769294C0-6893-4FFC-8F69-864739167369}" srcOrd="5" destOrd="0" presId="urn:microsoft.com/office/officeart/2005/8/layout/orgChart1"/>
    <dgm:cxn modelId="{2B00C4AD-3C2A-43DD-8550-F367C1ADE993}" type="presParOf" srcId="{769294C0-6893-4FFC-8F69-864739167369}" destId="{7019473C-2CFB-4AAD-9ACD-C809AE6FE26C}" srcOrd="0" destOrd="0" presId="urn:microsoft.com/office/officeart/2005/8/layout/orgChart1"/>
    <dgm:cxn modelId="{3CDF3905-985A-4F62-9A68-C6B068AABF65}" type="presParOf" srcId="{7019473C-2CFB-4AAD-9ACD-C809AE6FE26C}" destId="{285529EE-A0A0-467E-9129-6B37DB98C42D}" srcOrd="0" destOrd="0" presId="urn:microsoft.com/office/officeart/2005/8/layout/orgChart1"/>
    <dgm:cxn modelId="{914CF1E6-0C6F-4B5C-BB2E-3FD59368E542}" type="presParOf" srcId="{7019473C-2CFB-4AAD-9ACD-C809AE6FE26C}" destId="{E63FE602-DFCE-45BC-8913-F80F109C0DE4}" srcOrd="1" destOrd="0" presId="urn:microsoft.com/office/officeart/2005/8/layout/orgChart1"/>
    <dgm:cxn modelId="{A2FEE8C5-D5F4-4AAD-9B25-FDF9517F5CDE}" type="presParOf" srcId="{769294C0-6893-4FFC-8F69-864739167369}" destId="{1D965383-B13B-4C42-B321-DD97C93E2253}" srcOrd="1" destOrd="0" presId="urn:microsoft.com/office/officeart/2005/8/layout/orgChart1"/>
    <dgm:cxn modelId="{CCC0E7A5-A05E-4AED-842B-D55D78A04E33}" type="presParOf" srcId="{769294C0-6893-4FFC-8F69-864739167369}" destId="{B580BFFC-CF14-4CAE-9CE3-9133117E5DBB}" srcOrd="2" destOrd="0" presId="urn:microsoft.com/office/officeart/2005/8/layout/orgChart1"/>
    <dgm:cxn modelId="{02F3BDB7-5D3B-416F-8AA1-1259BB912C73}" type="presParOf" srcId="{B1A38633-69D6-4838-8168-6871C57E55AD}" destId="{7A10D353-19A6-496C-96CB-A8DCA82958F0}" srcOrd="6" destOrd="0" presId="urn:microsoft.com/office/officeart/2005/8/layout/orgChart1"/>
    <dgm:cxn modelId="{33AAD288-9A2C-48A6-9883-475746CAC1B6}" type="presParOf" srcId="{B1A38633-69D6-4838-8168-6871C57E55AD}" destId="{75B47552-6DD4-4116-80F5-6FB49DA2F3DE}" srcOrd="7" destOrd="0" presId="urn:microsoft.com/office/officeart/2005/8/layout/orgChart1"/>
    <dgm:cxn modelId="{E12F4259-288F-45F1-9338-777867C9CDA2}" type="presParOf" srcId="{75B47552-6DD4-4116-80F5-6FB49DA2F3DE}" destId="{8EFFE5B9-2F51-4489-96EC-8A94A9522EB1}" srcOrd="0" destOrd="0" presId="urn:microsoft.com/office/officeart/2005/8/layout/orgChart1"/>
    <dgm:cxn modelId="{7DB6D7B3-90AA-4037-B08D-AEF127F04521}" type="presParOf" srcId="{8EFFE5B9-2F51-4489-96EC-8A94A9522EB1}" destId="{1CB76DE7-953F-4F05-8CDB-C3DBCC5DEE96}" srcOrd="0" destOrd="0" presId="urn:microsoft.com/office/officeart/2005/8/layout/orgChart1"/>
    <dgm:cxn modelId="{8548A6E8-546A-4C39-BE73-8982135C6BBE}" type="presParOf" srcId="{8EFFE5B9-2F51-4489-96EC-8A94A9522EB1}" destId="{3387E000-F78A-45F3-BDF5-6A673FB4B4B3}" srcOrd="1" destOrd="0" presId="urn:microsoft.com/office/officeart/2005/8/layout/orgChart1"/>
    <dgm:cxn modelId="{F776A1FA-782F-4CBD-8033-753F022FA341}" type="presParOf" srcId="{75B47552-6DD4-4116-80F5-6FB49DA2F3DE}" destId="{CE21E08A-E50A-4D44-9BA1-BB489C3C8E0F}" srcOrd="1" destOrd="0" presId="urn:microsoft.com/office/officeart/2005/8/layout/orgChart1"/>
    <dgm:cxn modelId="{0ECD8B3F-1560-4227-8819-FA37FE25CBD0}" type="presParOf" srcId="{75B47552-6DD4-4116-80F5-6FB49DA2F3DE}" destId="{B6E0092D-86D6-4466-97E4-CF5CB6FCD3EF}" srcOrd="2" destOrd="0" presId="urn:microsoft.com/office/officeart/2005/8/layout/orgChart1"/>
    <dgm:cxn modelId="{19C24EEC-F944-4D91-A251-BF2ED80A7758}" type="presParOf" srcId="{B1A38633-69D6-4838-8168-6871C57E55AD}" destId="{43ACC10E-8489-4FBC-AA12-16915129CAC7}" srcOrd="8" destOrd="0" presId="urn:microsoft.com/office/officeart/2005/8/layout/orgChart1"/>
    <dgm:cxn modelId="{A3B953C1-8F37-4DFB-97E7-8CEB341F5316}" type="presParOf" srcId="{B1A38633-69D6-4838-8168-6871C57E55AD}" destId="{1D126871-BB3A-4364-A6D2-2C79A9180CA5}" srcOrd="9" destOrd="0" presId="urn:microsoft.com/office/officeart/2005/8/layout/orgChart1"/>
    <dgm:cxn modelId="{81F1CC31-5701-4405-AF67-43F651482D15}" type="presParOf" srcId="{1D126871-BB3A-4364-A6D2-2C79A9180CA5}" destId="{959516DE-4B63-4250-9073-5E4579594A63}" srcOrd="0" destOrd="0" presId="urn:microsoft.com/office/officeart/2005/8/layout/orgChart1"/>
    <dgm:cxn modelId="{36E5A452-5020-480E-9AFD-37AEE1C1AC3C}" type="presParOf" srcId="{959516DE-4B63-4250-9073-5E4579594A63}" destId="{5E22F454-4443-4E40-9AC0-6C886785F2D1}" srcOrd="0" destOrd="0" presId="urn:microsoft.com/office/officeart/2005/8/layout/orgChart1"/>
    <dgm:cxn modelId="{34658046-98D5-40A1-AFAA-43D26775C199}" type="presParOf" srcId="{959516DE-4B63-4250-9073-5E4579594A63}" destId="{A86E1C8A-685E-45A9-B3F7-BC234157FDD6}" srcOrd="1" destOrd="0" presId="urn:microsoft.com/office/officeart/2005/8/layout/orgChart1"/>
    <dgm:cxn modelId="{12FD755A-951F-4DA2-975B-33109804F516}" type="presParOf" srcId="{1D126871-BB3A-4364-A6D2-2C79A9180CA5}" destId="{5562752C-C8DD-4ED8-B98E-76D9C631438B}" srcOrd="1" destOrd="0" presId="urn:microsoft.com/office/officeart/2005/8/layout/orgChart1"/>
    <dgm:cxn modelId="{B94AC913-ED63-425A-9A04-CD617FC8184E}" type="presParOf" srcId="{1D126871-BB3A-4364-A6D2-2C79A9180CA5}" destId="{37015A0A-991F-4C44-823F-C34A01EDFD5F}" srcOrd="2" destOrd="0" presId="urn:microsoft.com/office/officeart/2005/8/layout/orgChart1"/>
    <dgm:cxn modelId="{3B38C296-4518-4883-B17C-62EFAFD8A3B1}" type="presParOf" srcId="{B1A38633-69D6-4838-8168-6871C57E55AD}" destId="{951F2455-32A2-49DF-9079-585A56191E18}" srcOrd="10" destOrd="0" presId="urn:microsoft.com/office/officeart/2005/8/layout/orgChart1"/>
    <dgm:cxn modelId="{9547DEA2-B861-4FE7-879B-C2EC68097D93}" type="presParOf" srcId="{B1A38633-69D6-4838-8168-6871C57E55AD}" destId="{8CEAAF00-7771-47BA-9824-3DD0BF4D37A8}" srcOrd="11" destOrd="0" presId="urn:microsoft.com/office/officeart/2005/8/layout/orgChart1"/>
    <dgm:cxn modelId="{05DC2D52-8C05-4E9E-A033-7A4546A509F6}" type="presParOf" srcId="{8CEAAF00-7771-47BA-9824-3DD0BF4D37A8}" destId="{34F56B13-8478-4C56-8AF8-511B1AD17EC7}" srcOrd="0" destOrd="0" presId="urn:microsoft.com/office/officeart/2005/8/layout/orgChart1"/>
    <dgm:cxn modelId="{22766BA4-3034-490B-9383-05339154480F}" type="presParOf" srcId="{34F56B13-8478-4C56-8AF8-511B1AD17EC7}" destId="{6744AFC7-E722-4ADE-8C3D-174FD114004E}" srcOrd="0" destOrd="0" presId="urn:microsoft.com/office/officeart/2005/8/layout/orgChart1"/>
    <dgm:cxn modelId="{77B23C71-A3CE-4B8D-B988-57AA7AAB559C}" type="presParOf" srcId="{34F56B13-8478-4C56-8AF8-511B1AD17EC7}" destId="{FCBE3C05-D3FE-44FA-A9E8-450529C9F52F}" srcOrd="1" destOrd="0" presId="urn:microsoft.com/office/officeart/2005/8/layout/orgChart1"/>
    <dgm:cxn modelId="{2766B11C-E9ED-48D6-B152-7707CF63DEBA}" type="presParOf" srcId="{8CEAAF00-7771-47BA-9824-3DD0BF4D37A8}" destId="{C3547DB5-7EA0-4962-AACC-1656827DF35D}" srcOrd="1" destOrd="0" presId="urn:microsoft.com/office/officeart/2005/8/layout/orgChart1"/>
    <dgm:cxn modelId="{9AE530DA-A0D1-428A-B2BA-D36B90B806B4}" type="presParOf" srcId="{8CEAAF00-7771-47BA-9824-3DD0BF4D37A8}" destId="{601045DD-2A7F-4EC5-88D6-84159FBAD34A}" srcOrd="2" destOrd="0" presId="urn:microsoft.com/office/officeart/2005/8/layout/orgChart1"/>
    <dgm:cxn modelId="{55F0C9EB-D5B5-40AB-BE87-590F3E255D04}" type="presParOf" srcId="{078FA7EC-B9CB-41C2-A160-5A03598538F3}" destId="{B8D5B06D-6CA8-44BB-B60E-E436C227EDF3}" srcOrd="2" destOrd="0" presId="urn:microsoft.com/office/officeart/2005/8/layout/orgChart1"/>
    <dgm:cxn modelId="{BAE5ED30-715F-470B-AFFD-0A92F7828D59}" type="presParOf" srcId="{15AB1C69-F42C-49F0-9BF5-524D6A8B3C8A}" destId="{8A20CE36-6DF1-4CD8-ACEA-48E677665CFA}" srcOrd="2" destOrd="0" presId="urn:microsoft.com/office/officeart/2005/8/layout/orgChart1"/>
    <dgm:cxn modelId="{E615EB5C-7D7C-4030-A68B-8E151B1D1575}" type="presParOf" srcId="{15AB1C69-F42C-49F0-9BF5-524D6A8B3C8A}" destId="{98FC8284-C7DF-4145-8B78-2F8243B2CA8E}" srcOrd="3" destOrd="0" presId="urn:microsoft.com/office/officeart/2005/8/layout/orgChart1"/>
    <dgm:cxn modelId="{3504133A-2989-4909-8957-6518C8189DFF}" type="presParOf" srcId="{98FC8284-C7DF-4145-8B78-2F8243B2CA8E}" destId="{610B970C-FB47-4BE5-B61C-C8ED0C136D79}" srcOrd="0" destOrd="0" presId="urn:microsoft.com/office/officeart/2005/8/layout/orgChart1"/>
    <dgm:cxn modelId="{C4576959-668D-4914-9A54-447D5FBBC86C}" type="presParOf" srcId="{610B970C-FB47-4BE5-B61C-C8ED0C136D79}" destId="{90730F35-8553-4332-874F-8F13EF27D6F5}" srcOrd="0" destOrd="0" presId="urn:microsoft.com/office/officeart/2005/8/layout/orgChart1"/>
    <dgm:cxn modelId="{C298685E-3323-4254-8875-9B2E8A7E6773}" type="presParOf" srcId="{610B970C-FB47-4BE5-B61C-C8ED0C136D79}" destId="{8BE996E9-8D4D-4CCA-B522-2533F222CE2E}" srcOrd="1" destOrd="0" presId="urn:microsoft.com/office/officeart/2005/8/layout/orgChart1"/>
    <dgm:cxn modelId="{FEC9ABBE-4AF3-4197-82B7-FDFE6A05C9D3}" type="presParOf" srcId="{98FC8284-C7DF-4145-8B78-2F8243B2CA8E}" destId="{44681F64-F8F3-43CD-BF15-E7011C27C7B1}" srcOrd="1" destOrd="0" presId="urn:microsoft.com/office/officeart/2005/8/layout/orgChart1"/>
    <dgm:cxn modelId="{A10511B5-4EC1-4C71-A201-E19892AE1387}" type="presParOf" srcId="{44681F64-F8F3-43CD-BF15-E7011C27C7B1}" destId="{6EC481A4-D41B-4874-9FE3-36AA6EBE0F32}" srcOrd="0" destOrd="0" presId="urn:microsoft.com/office/officeart/2005/8/layout/orgChart1"/>
    <dgm:cxn modelId="{6D746CBB-1460-4A6A-9D96-2E57C4BF7065}" type="presParOf" srcId="{44681F64-F8F3-43CD-BF15-E7011C27C7B1}" destId="{BAB1FD95-B8D2-4656-A2F9-CAAC3EBF019F}" srcOrd="1" destOrd="0" presId="urn:microsoft.com/office/officeart/2005/8/layout/orgChart1"/>
    <dgm:cxn modelId="{6A96259F-27EC-49B2-88D3-15E644FC2E45}" type="presParOf" srcId="{BAB1FD95-B8D2-4656-A2F9-CAAC3EBF019F}" destId="{BFA28D8F-063F-420A-B084-373BBBCCA683}" srcOrd="0" destOrd="0" presId="urn:microsoft.com/office/officeart/2005/8/layout/orgChart1"/>
    <dgm:cxn modelId="{F9A87A42-8D44-47AE-9D14-1281E3B8BA10}" type="presParOf" srcId="{BFA28D8F-063F-420A-B084-373BBBCCA683}" destId="{65C334C2-6E3B-4C6C-BC92-A4FA4CFCC73B}" srcOrd="0" destOrd="0" presId="urn:microsoft.com/office/officeart/2005/8/layout/orgChart1"/>
    <dgm:cxn modelId="{002B1C29-C2AB-4B0D-9EC0-8E148C24296E}" type="presParOf" srcId="{BFA28D8F-063F-420A-B084-373BBBCCA683}" destId="{A7285FC0-8F4A-4633-B28A-BE4F58E54A33}" srcOrd="1" destOrd="0" presId="urn:microsoft.com/office/officeart/2005/8/layout/orgChart1"/>
    <dgm:cxn modelId="{ADC28808-A719-40C1-8A74-CD0C98A05EEE}" type="presParOf" srcId="{BAB1FD95-B8D2-4656-A2F9-CAAC3EBF019F}" destId="{D97A8A78-6D3E-4490-B23E-5C9E1A754658}" srcOrd="1" destOrd="0" presId="urn:microsoft.com/office/officeart/2005/8/layout/orgChart1"/>
    <dgm:cxn modelId="{EE935584-A4EC-44DC-9DF4-6A800B10CDCC}" type="presParOf" srcId="{BAB1FD95-B8D2-4656-A2F9-CAAC3EBF019F}" destId="{4426B3C6-A9DF-4A8A-B8AB-5B88E7A33B60}" srcOrd="2" destOrd="0" presId="urn:microsoft.com/office/officeart/2005/8/layout/orgChart1"/>
    <dgm:cxn modelId="{DD8412D8-AAF0-498A-BAC3-988332F751CC}" type="presParOf" srcId="{44681F64-F8F3-43CD-BF15-E7011C27C7B1}" destId="{EBA7F091-15AB-473B-AD1B-14F98BDB12A7}" srcOrd="2" destOrd="0" presId="urn:microsoft.com/office/officeart/2005/8/layout/orgChart1"/>
    <dgm:cxn modelId="{CFBC12DB-28B1-486D-8444-55F3570A02BD}" type="presParOf" srcId="{44681F64-F8F3-43CD-BF15-E7011C27C7B1}" destId="{4E43BCCA-A108-4796-B14B-39A2161E4AD5}" srcOrd="3" destOrd="0" presId="urn:microsoft.com/office/officeart/2005/8/layout/orgChart1"/>
    <dgm:cxn modelId="{62B75372-D9F7-48E3-8DBD-224C5977CC5F}" type="presParOf" srcId="{4E43BCCA-A108-4796-B14B-39A2161E4AD5}" destId="{B79D9277-FA22-4404-B7F9-1B0C3AE61BCB}" srcOrd="0" destOrd="0" presId="urn:microsoft.com/office/officeart/2005/8/layout/orgChart1"/>
    <dgm:cxn modelId="{F38855CA-DE9C-41FE-A2DD-C8DE7B2AB212}" type="presParOf" srcId="{B79D9277-FA22-4404-B7F9-1B0C3AE61BCB}" destId="{F87A704A-BF82-4C8A-BF1B-144F498B5A56}" srcOrd="0" destOrd="0" presId="urn:microsoft.com/office/officeart/2005/8/layout/orgChart1"/>
    <dgm:cxn modelId="{C2756692-4C29-4DA5-A6BA-BC9C768BE497}" type="presParOf" srcId="{B79D9277-FA22-4404-B7F9-1B0C3AE61BCB}" destId="{46F87EC8-8FA5-4C2D-863F-A67B9D4F1E98}" srcOrd="1" destOrd="0" presId="urn:microsoft.com/office/officeart/2005/8/layout/orgChart1"/>
    <dgm:cxn modelId="{BC194E99-551C-4445-B4D6-5A6F3C702260}" type="presParOf" srcId="{4E43BCCA-A108-4796-B14B-39A2161E4AD5}" destId="{CD36A783-F262-4C5B-8EFA-B3C1F6C4796E}" srcOrd="1" destOrd="0" presId="urn:microsoft.com/office/officeart/2005/8/layout/orgChart1"/>
    <dgm:cxn modelId="{B7787F2D-8DE3-4820-A892-24514C437F41}" type="presParOf" srcId="{4E43BCCA-A108-4796-B14B-39A2161E4AD5}" destId="{AF290A37-8948-477D-9AD8-770C90E23B40}" srcOrd="2" destOrd="0" presId="urn:microsoft.com/office/officeart/2005/8/layout/orgChart1"/>
    <dgm:cxn modelId="{450080C6-E756-41C3-9A9C-4FED94249D9F}" type="presParOf" srcId="{44681F64-F8F3-43CD-BF15-E7011C27C7B1}" destId="{7CE47643-FC37-4989-ACF1-ED3331650951}" srcOrd="4" destOrd="0" presId="urn:microsoft.com/office/officeart/2005/8/layout/orgChart1"/>
    <dgm:cxn modelId="{DECA3097-9FB2-4969-8526-CC87DACD7783}" type="presParOf" srcId="{44681F64-F8F3-43CD-BF15-E7011C27C7B1}" destId="{D48B5C30-9C21-4803-93BB-24457F732FE1}" srcOrd="5" destOrd="0" presId="urn:microsoft.com/office/officeart/2005/8/layout/orgChart1"/>
    <dgm:cxn modelId="{8A76BC31-70B0-472C-8F50-1855BC87381D}" type="presParOf" srcId="{D48B5C30-9C21-4803-93BB-24457F732FE1}" destId="{CEEFCD44-247E-4BE0-AD84-CF83A53171DA}" srcOrd="0" destOrd="0" presId="urn:microsoft.com/office/officeart/2005/8/layout/orgChart1"/>
    <dgm:cxn modelId="{D3F6ABC6-EA7E-40F5-86CC-5D2DBD69B297}" type="presParOf" srcId="{CEEFCD44-247E-4BE0-AD84-CF83A53171DA}" destId="{185DB237-9160-4A82-B138-B7D9B4F2EBC6}" srcOrd="0" destOrd="0" presId="urn:microsoft.com/office/officeart/2005/8/layout/orgChart1"/>
    <dgm:cxn modelId="{1F1734C4-F980-4DF3-82FF-E0D714C99183}" type="presParOf" srcId="{CEEFCD44-247E-4BE0-AD84-CF83A53171DA}" destId="{18B0FCC5-29C9-4602-AF99-03D62B4AD456}" srcOrd="1" destOrd="0" presId="urn:microsoft.com/office/officeart/2005/8/layout/orgChart1"/>
    <dgm:cxn modelId="{6C7D70BE-E3CC-4074-9D4B-77BBB507C6BC}" type="presParOf" srcId="{D48B5C30-9C21-4803-93BB-24457F732FE1}" destId="{AB016EA9-99FF-44E2-A036-EFB2232B839A}" srcOrd="1" destOrd="0" presId="urn:microsoft.com/office/officeart/2005/8/layout/orgChart1"/>
    <dgm:cxn modelId="{8FB26098-1EF9-44A5-A64C-565147934934}" type="presParOf" srcId="{D48B5C30-9C21-4803-93BB-24457F732FE1}" destId="{6A75EB68-73A4-428C-95C7-5327E3165AE2}" srcOrd="2" destOrd="0" presId="urn:microsoft.com/office/officeart/2005/8/layout/orgChart1"/>
    <dgm:cxn modelId="{B0417616-C03C-468F-9B2C-36EB0DC25478}" type="presParOf" srcId="{98FC8284-C7DF-4145-8B78-2F8243B2CA8E}" destId="{A5504B69-49BC-422A-8E4D-8FF04489D9E0}" srcOrd="2" destOrd="0" presId="urn:microsoft.com/office/officeart/2005/8/layout/orgChart1"/>
    <dgm:cxn modelId="{26B11752-B657-4A4D-8426-452E656CA16E}" type="presParOf" srcId="{6DD644FB-89B0-403A-BC7E-1BEFEA41925C}" destId="{BD044420-C36E-4F0B-884B-81BDF9E40817}" srcOrd="2" destOrd="0" presId="urn:microsoft.com/office/officeart/2005/8/layout/orgChart1"/>
    <dgm:cxn modelId="{9B95803E-A1FB-4BE2-A565-6105E9F6CB6A}" type="presParOf" srcId="{18A42311-AD60-41E0-9581-60D92A1BC7E8}" destId="{3F754F6D-347C-4E93-B45C-CB27BAF0CCD3}" srcOrd="4" destOrd="0" presId="urn:microsoft.com/office/officeart/2005/8/layout/orgChart1"/>
    <dgm:cxn modelId="{C1430DD0-019F-4D7D-BAFB-705E46608F83}" type="presParOf" srcId="{18A42311-AD60-41E0-9581-60D92A1BC7E8}" destId="{9D973754-841A-4936-975A-01036BB224A8}" srcOrd="5" destOrd="0" presId="urn:microsoft.com/office/officeart/2005/8/layout/orgChart1"/>
    <dgm:cxn modelId="{A175A120-2315-40D2-81AB-89AACBD8357B}" type="presParOf" srcId="{9D973754-841A-4936-975A-01036BB224A8}" destId="{CC78132D-58C0-49F4-A230-6F46D6B953AF}" srcOrd="0" destOrd="0" presId="urn:microsoft.com/office/officeart/2005/8/layout/orgChart1"/>
    <dgm:cxn modelId="{E2831464-DFFB-4F71-A072-45975D2330E7}" type="presParOf" srcId="{CC78132D-58C0-49F4-A230-6F46D6B953AF}" destId="{FE78131E-B8D9-4A1D-99D1-AB3E73E39D12}" srcOrd="0" destOrd="0" presId="urn:microsoft.com/office/officeart/2005/8/layout/orgChart1"/>
    <dgm:cxn modelId="{DCFBA89A-677B-467D-8D55-63EFAE74112A}" type="presParOf" srcId="{CC78132D-58C0-49F4-A230-6F46D6B953AF}" destId="{75D3602E-75D2-4276-A5DF-EE5C7B5F613D}" srcOrd="1" destOrd="0" presId="urn:microsoft.com/office/officeart/2005/8/layout/orgChart1"/>
    <dgm:cxn modelId="{76BF58C7-6E8A-450D-9522-6209ABBFD1BD}" type="presParOf" srcId="{9D973754-841A-4936-975A-01036BB224A8}" destId="{43EABAF5-C4DC-44FC-9B3C-0A3FF378F3CA}" srcOrd="1" destOrd="0" presId="urn:microsoft.com/office/officeart/2005/8/layout/orgChart1"/>
    <dgm:cxn modelId="{E520F2A5-B218-49EF-B54E-5C2D704CC7FD}" type="presParOf" srcId="{43EABAF5-C4DC-44FC-9B3C-0A3FF378F3CA}" destId="{AC520EF8-5EE9-4EA8-B71B-6244F30E7378}" srcOrd="0" destOrd="0" presId="urn:microsoft.com/office/officeart/2005/8/layout/orgChart1"/>
    <dgm:cxn modelId="{0C4A8BCF-1529-4823-8A1E-DB90D66E7370}" type="presParOf" srcId="{43EABAF5-C4DC-44FC-9B3C-0A3FF378F3CA}" destId="{89768192-C5E4-4FAF-839B-DAAA1FDD2D29}" srcOrd="1" destOrd="0" presId="urn:microsoft.com/office/officeart/2005/8/layout/orgChart1"/>
    <dgm:cxn modelId="{95EC794C-8404-4B2F-A7A1-4C26160BBF10}" type="presParOf" srcId="{89768192-C5E4-4FAF-839B-DAAA1FDD2D29}" destId="{1ABFC149-98BE-46A8-8857-711FCBD30EEB}" srcOrd="0" destOrd="0" presId="urn:microsoft.com/office/officeart/2005/8/layout/orgChart1"/>
    <dgm:cxn modelId="{5C9814DA-26E8-49F2-A898-CC72F132954F}" type="presParOf" srcId="{1ABFC149-98BE-46A8-8857-711FCBD30EEB}" destId="{0ADBD08A-0836-4C3A-843F-BF1937154884}" srcOrd="0" destOrd="0" presId="urn:microsoft.com/office/officeart/2005/8/layout/orgChart1"/>
    <dgm:cxn modelId="{DFEAA4AF-4565-49F4-9869-24B8DFC47F01}" type="presParOf" srcId="{1ABFC149-98BE-46A8-8857-711FCBD30EEB}" destId="{338406D3-0D6D-4023-A34A-5F1D922C1AAF}" srcOrd="1" destOrd="0" presId="urn:microsoft.com/office/officeart/2005/8/layout/orgChart1"/>
    <dgm:cxn modelId="{B5A29A4D-F05E-4F6D-B958-F8E35CFA339D}" type="presParOf" srcId="{89768192-C5E4-4FAF-839B-DAAA1FDD2D29}" destId="{20BF0E54-AB39-42DF-944B-A5A8BA5DF22D}" srcOrd="1" destOrd="0" presId="urn:microsoft.com/office/officeart/2005/8/layout/orgChart1"/>
    <dgm:cxn modelId="{73521B18-CF9D-4ECE-BCC5-618D30BD0A3E}" type="presParOf" srcId="{89768192-C5E4-4FAF-839B-DAAA1FDD2D29}" destId="{7E0BB457-D20D-479F-AD02-0F568B07F578}" srcOrd="2" destOrd="0" presId="urn:microsoft.com/office/officeart/2005/8/layout/orgChart1"/>
    <dgm:cxn modelId="{36B70122-2C54-47FC-A3C7-029277BAD8EF}" type="presParOf" srcId="{43EABAF5-C4DC-44FC-9B3C-0A3FF378F3CA}" destId="{79E4F0A8-7747-4E4D-A89B-20DBB4635C3A}" srcOrd="2" destOrd="0" presId="urn:microsoft.com/office/officeart/2005/8/layout/orgChart1"/>
    <dgm:cxn modelId="{2DA58849-8D4D-4E8D-9F7C-EEC813AFDD0A}" type="presParOf" srcId="{43EABAF5-C4DC-44FC-9B3C-0A3FF378F3CA}" destId="{7F1C692C-3E92-4EF9-B6EC-D176AB88AAF4}" srcOrd="3" destOrd="0" presId="urn:microsoft.com/office/officeart/2005/8/layout/orgChart1"/>
    <dgm:cxn modelId="{D3B75A23-6A8E-4ABE-B025-A3F4BEE78814}" type="presParOf" srcId="{7F1C692C-3E92-4EF9-B6EC-D176AB88AAF4}" destId="{AF676A4A-8C87-4B42-B8CB-D92C3A718F52}" srcOrd="0" destOrd="0" presId="urn:microsoft.com/office/officeart/2005/8/layout/orgChart1"/>
    <dgm:cxn modelId="{D775A35E-D5C0-4569-9714-4D9E59C2ED58}" type="presParOf" srcId="{AF676A4A-8C87-4B42-B8CB-D92C3A718F52}" destId="{CE594B46-8CFD-48BA-A674-30781FB789B8}" srcOrd="0" destOrd="0" presId="urn:microsoft.com/office/officeart/2005/8/layout/orgChart1"/>
    <dgm:cxn modelId="{7A8B1086-469B-41F8-88B6-FBDBE0D89694}" type="presParOf" srcId="{AF676A4A-8C87-4B42-B8CB-D92C3A718F52}" destId="{BA2B29E3-A4C1-4C1F-A73F-A5C99DC91F10}" srcOrd="1" destOrd="0" presId="urn:microsoft.com/office/officeart/2005/8/layout/orgChart1"/>
    <dgm:cxn modelId="{AA3ED67A-370E-4B4F-BD9E-96A24A23A0A7}" type="presParOf" srcId="{7F1C692C-3E92-4EF9-B6EC-D176AB88AAF4}" destId="{B398E2E9-AB4B-4921-A833-7AC2AE91ABDC}" srcOrd="1" destOrd="0" presId="urn:microsoft.com/office/officeart/2005/8/layout/orgChart1"/>
    <dgm:cxn modelId="{0CC1AFB7-5140-4557-8053-0AADEC3D18D7}" type="presParOf" srcId="{7F1C692C-3E92-4EF9-B6EC-D176AB88AAF4}" destId="{05C44057-00CF-4953-B710-568EE9495B68}" srcOrd="2" destOrd="0" presId="urn:microsoft.com/office/officeart/2005/8/layout/orgChart1"/>
    <dgm:cxn modelId="{D8A67102-5877-4713-8799-73323C8FE05A}" type="presParOf" srcId="{43EABAF5-C4DC-44FC-9B3C-0A3FF378F3CA}" destId="{FCF7F692-B233-4ABF-91A0-1FF633BAD828}" srcOrd="4" destOrd="0" presId="urn:microsoft.com/office/officeart/2005/8/layout/orgChart1"/>
    <dgm:cxn modelId="{D8B7C263-2568-4AE4-AAF2-683193027299}" type="presParOf" srcId="{43EABAF5-C4DC-44FC-9B3C-0A3FF378F3CA}" destId="{CBA1A020-DDB7-4EB4-A2C6-CB61EE88E784}" srcOrd="5" destOrd="0" presId="urn:microsoft.com/office/officeart/2005/8/layout/orgChart1"/>
    <dgm:cxn modelId="{7437920B-478D-435C-BF63-8CEF38FB3258}" type="presParOf" srcId="{CBA1A020-DDB7-4EB4-A2C6-CB61EE88E784}" destId="{0FE4F796-9A9C-47AD-BA43-E0C52EDD87A6}" srcOrd="0" destOrd="0" presId="urn:microsoft.com/office/officeart/2005/8/layout/orgChart1"/>
    <dgm:cxn modelId="{DA2B612F-A7C9-49B5-B75F-EBD247D85B55}" type="presParOf" srcId="{0FE4F796-9A9C-47AD-BA43-E0C52EDD87A6}" destId="{08B65046-F9DA-4D84-94D0-EAAE86EDBA60}" srcOrd="0" destOrd="0" presId="urn:microsoft.com/office/officeart/2005/8/layout/orgChart1"/>
    <dgm:cxn modelId="{64896941-19D4-4FD6-9C06-9057EF2C7226}" type="presParOf" srcId="{0FE4F796-9A9C-47AD-BA43-E0C52EDD87A6}" destId="{8261C8E4-5198-40E6-B003-31201215D17D}" srcOrd="1" destOrd="0" presId="urn:microsoft.com/office/officeart/2005/8/layout/orgChart1"/>
    <dgm:cxn modelId="{015C66C0-9570-4758-A25F-E176FDC96101}" type="presParOf" srcId="{CBA1A020-DDB7-4EB4-A2C6-CB61EE88E784}" destId="{4E111CE7-BB30-431D-BC3E-B4853CF5ED4F}" srcOrd="1" destOrd="0" presId="urn:microsoft.com/office/officeart/2005/8/layout/orgChart1"/>
    <dgm:cxn modelId="{3E0EA5BE-B4F1-47D8-9FB9-415399EC8EBA}" type="presParOf" srcId="{CBA1A020-DDB7-4EB4-A2C6-CB61EE88E784}" destId="{059CAC56-15CC-468C-9189-EEFE174ED9CE}" srcOrd="2" destOrd="0" presId="urn:microsoft.com/office/officeart/2005/8/layout/orgChart1"/>
    <dgm:cxn modelId="{DB244AB5-B429-4C87-8E34-D334716D2262}" type="presParOf" srcId="{43EABAF5-C4DC-44FC-9B3C-0A3FF378F3CA}" destId="{47868773-CB18-4A9D-8590-D6346F09300C}" srcOrd="6" destOrd="0" presId="urn:microsoft.com/office/officeart/2005/8/layout/orgChart1"/>
    <dgm:cxn modelId="{6E90C8C6-E7F0-42AE-B3B1-F62101AA3922}" type="presParOf" srcId="{43EABAF5-C4DC-44FC-9B3C-0A3FF378F3CA}" destId="{BC214547-F7DD-4885-A23B-1DE44009B2C5}" srcOrd="7" destOrd="0" presId="urn:microsoft.com/office/officeart/2005/8/layout/orgChart1"/>
    <dgm:cxn modelId="{E8564308-0044-4AF5-A3B4-E0239707D95F}" type="presParOf" srcId="{BC214547-F7DD-4885-A23B-1DE44009B2C5}" destId="{3BC1F2F9-A467-4E05-A5D4-442F28DB5993}" srcOrd="0" destOrd="0" presId="urn:microsoft.com/office/officeart/2005/8/layout/orgChart1"/>
    <dgm:cxn modelId="{90D3473A-35A8-44FD-B647-8C20D9249B76}" type="presParOf" srcId="{3BC1F2F9-A467-4E05-A5D4-442F28DB5993}" destId="{23AA2FD0-C9CD-4369-9FD4-01874111B8F6}" srcOrd="0" destOrd="0" presId="urn:microsoft.com/office/officeart/2005/8/layout/orgChart1"/>
    <dgm:cxn modelId="{5DB9927E-3799-4EEE-9A95-3CC0FEB15B1E}" type="presParOf" srcId="{3BC1F2F9-A467-4E05-A5D4-442F28DB5993}" destId="{45B77EA4-B560-4FA2-AA84-926EBAE3F8DF}" srcOrd="1" destOrd="0" presId="urn:microsoft.com/office/officeart/2005/8/layout/orgChart1"/>
    <dgm:cxn modelId="{2EC6313A-5827-4CF9-93B6-C2D0AD275FA2}" type="presParOf" srcId="{BC214547-F7DD-4885-A23B-1DE44009B2C5}" destId="{57F87FC7-72E5-4633-91DE-7B92D6C2AE98}" srcOrd="1" destOrd="0" presId="urn:microsoft.com/office/officeart/2005/8/layout/orgChart1"/>
    <dgm:cxn modelId="{9BC8460F-9FEF-413C-A3A0-E109C7A8ABEF}" type="presParOf" srcId="{BC214547-F7DD-4885-A23B-1DE44009B2C5}" destId="{D726C3E9-F3AB-4084-9835-EAB4593DEB05}" srcOrd="2" destOrd="0" presId="urn:microsoft.com/office/officeart/2005/8/layout/orgChart1"/>
    <dgm:cxn modelId="{09EB02E3-A492-4507-A8C0-142B48239991}" type="presParOf" srcId="{43EABAF5-C4DC-44FC-9B3C-0A3FF378F3CA}" destId="{E1B5510F-2F06-4CEA-B18A-6E41DCA30DC6}" srcOrd="8" destOrd="0" presId="urn:microsoft.com/office/officeart/2005/8/layout/orgChart1"/>
    <dgm:cxn modelId="{917AB5B8-5709-4B83-90EA-1861238E5E67}" type="presParOf" srcId="{43EABAF5-C4DC-44FC-9B3C-0A3FF378F3CA}" destId="{11806B4D-8ABC-4041-B71D-962B48046D3C}" srcOrd="9" destOrd="0" presId="urn:microsoft.com/office/officeart/2005/8/layout/orgChart1"/>
    <dgm:cxn modelId="{58F04D71-7C98-49F1-8565-8CB0E35BFEA7}" type="presParOf" srcId="{11806B4D-8ABC-4041-B71D-962B48046D3C}" destId="{AA78D911-56AE-4A88-BA04-B8B895339F15}" srcOrd="0" destOrd="0" presId="urn:microsoft.com/office/officeart/2005/8/layout/orgChart1"/>
    <dgm:cxn modelId="{BF0FEC6A-C5FF-4DB6-984D-09FA4DCC3FF3}" type="presParOf" srcId="{AA78D911-56AE-4A88-BA04-B8B895339F15}" destId="{B1D9EA3B-371D-4EE0-8A77-33B2553DE949}" srcOrd="0" destOrd="0" presId="urn:microsoft.com/office/officeart/2005/8/layout/orgChart1"/>
    <dgm:cxn modelId="{722B39B4-0F64-4C40-83DD-D7BED41EAA55}" type="presParOf" srcId="{AA78D911-56AE-4A88-BA04-B8B895339F15}" destId="{866F7709-403A-4E64-918B-B9A3825D4F56}" srcOrd="1" destOrd="0" presId="urn:microsoft.com/office/officeart/2005/8/layout/orgChart1"/>
    <dgm:cxn modelId="{279632CE-8BD0-4D82-B8E3-2B7CCE0FD107}" type="presParOf" srcId="{11806B4D-8ABC-4041-B71D-962B48046D3C}" destId="{AB482477-C16F-4661-BC3F-12133821BB67}" srcOrd="1" destOrd="0" presId="urn:microsoft.com/office/officeart/2005/8/layout/orgChart1"/>
    <dgm:cxn modelId="{50C45757-42B7-4AF6-850F-217954B3426F}" type="presParOf" srcId="{11806B4D-8ABC-4041-B71D-962B48046D3C}" destId="{39A9C120-3BF0-450C-A14C-59A9AD3C111C}" srcOrd="2" destOrd="0" presId="urn:microsoft.com/office/officeart/2005/8/layout/orgChart1"/>
    <dgm:cxn modelId="{0B2717D4-A0B9-488F-8C84-80C8FDF9190D}" type="presParOf" srcId="{43EABAF5-C4DC-44FC-9B3C-0A3FF378F3CA}" destId="{B9119BF8-61D5-4330-8D8E-B5681858712F}" srcOrd="10" destOrd="0" presId="urn:microsoft.com/office/officeart/2005/8/layout/orgChart1"/>
    <dgm:cxn modelId="{8814114C-FC30-4E6F-8B42-79A65A36F207}" type="presParOf" srcId="{43EABAF5-C4DC-44FC-9B3C-0A3FF378F3CA}" destId="{A6338E09-686B-4733-998C-A7F8ED99CBD1}" srcOrd="11" destOrd="0" presId="urn:microsoft.com/office/officeart/2005/8/layout/orgChart1"/>
    <dgm:cxn modelId="{41A9B21D-B23D-4722-AE7D-1A095EEB19AD}" type="presParOf" srcId="{A6338E09-686B-4733-998C-A7F8ED99CBD1}" destId="{036F35FA-B4F1-4348-AFA2-AF5B3BCA71F4}" srcOrd="0" destOrd="0" presId="urn:microsoft.com/office/officeart/2005/8/layout/orgChart1"/>
    <dgm:cxn modelId="{B58B5FCA-CC2E-437F-B4A8-52C51B976EEC}" type="presParOf" srcId="{036F35FA-B4F1-4348-AFA2-AF5B3BCA71F4}" destId="{9DD40A7C-900F-47FA-AC64-4E9D06CBC644}" srcOrd="0" destOrd="0" presId="urn:microsoft.com/office/officeart/2005/8/layout/orgChart1"/>
    <dgm:cxn modelId="{F51AD433-2C46-4A64-8D3E-8176E5D1B7AC}" type="presParOf" srcId="{036F35FA-B4F1-4348-AFA2-AF5B3BCA71F4}" destId="{2BE02C97-D08F-427D-A74A-346CCDDD3B9F}" srcOrd="1" destOrd="0" presId="urn:microsoft.com/office/officeart/2005/8/layout/orgChart1"/>
    <dgm:cxn modelId="{82E72DB6-54D4-47B8-B164-1A514E34363A}" type="presParOf" srcId="{A6338E09-686B-4733-998C-A7F8ED99CBD1}" destId="{8A881CBD-580B-4935-B8BA-99E4BAD18661}" srcOrd="1" destOrd="0" presId="urn:microsoft.com/office/officeart/2005/8/layout/orgChart1"/>
    <dgm:cxn modelId="{F4713F9E-C287-4470-B4B0-5F0534521FC5}" type="presParOf" srcId="{A6338E09-686B-4733-998C-A7F8ED99CBD1}" destId="{1A84EB73-E095-49F1-8ECD-171136813248}" srcOrd="2" destOrd="0" presId="urn:microsoft.com/office/officeart/2005/8/layout/orgChart1"/>
    <dgm:cxn modelId="{C80985A0-2083-4EF1-A492-0E8EC8472B12}" type="presParOf" srcId="{43EABAF5-C4DC-44FC-9B3C-0A3FF378F3CA}" destId="{F22D8311-62B6-4F15-96DA-18B4DAAF16AF}" srcOrd="12" destOrd="0" presId="urn:microsoft.com/office/officeart/2005/8/layout/orgChart1"/>
    <dgm:cxn modelId="{7DE39A57-B3BB-4E54-9115-49612C0C4002}" type="presParOf" srcId="{43EABAF5-C4DC-44FC-9B3C-0A3FF378F3CA}" destId="{2B354A43-9106-4A9B-842D-F730C2996C16}" srcOrd="13" destOrd="0" presId="urn:microsoft.com/office/officeart/2005/8/layout/orgChart1"/>
    <dgm:cxn modelId="{D3B9EAB5-7949-4CFC-8ABF-83916FAAC2B1}" type="presParOf" srcId="{2B354A43-9106-4A9B-842D-F730C2996C16}" destId="{447189B0-87CC-4974-B477-7722EE546A4C}" srcOrd="0" destOrd="0" presId="urn:microsoft.com/office/officeart/2005/8/layout/orgChart1"/>
    <dgm:cxn modelId="{A75CA3D0-6A3C-47B4-AC68-B25C1BC205F0}" type="presParOf" srcId="{447189B0-87CC-4974-B477-7722EE546A4C}" destId="{CAC31555-4ABC-4297-9D7F-D74FC7A8C138}" srcOrd="0" destOrd="0" presId="urn:microsoft.com/office/officeart/2005/8/layout/orgChart1"/>
    <dgm:cxn modelId="{78160852-F235-4E6C-B002-B8DE5E3BF81B}" type="presParOf" srcId="{447189B0-87CC-4974-B477-7722EE546A4C}" destId="{B33E95CA-035E-4919-A394-A2488CFD7C18}" srcOrd="1" destOrd="0" presId="urn:microsoft.com/office/officeart/2005/8/layout/orgChart1"/>
    <dgm:cxn modelId="{ABD3505E-460D-498E-A6FE-4823B2F3E76E}" type="presParOf" srcId="{2B354A43-9106-4A9B-842D-F730C2996C16}" destId="{7678A639-AF9E-467C-857E-680F20FBE09F}" srcOrd="1" destOrd="0" presId="urn:microsoft.com/office/officeart/2005/8/layout/orgChart1"/>
    <dgm:cxn modelId="{E09A9844-017E-4AD2-8A9C-1A13637BC84F}" type="presParOf" srcId="{2B354A43-9106-4A9B-842D-F730C2996C16}" destId="{63016594-29FE-4F1C-8E8A-AD556940BF7E}" srcOrd="2" destOrd="0" presId="urn:microsoft.com/office/officeart/2005/8/layout/orgChart1"/>
    <dgm:cxn modelId="{D9AAC67D-E03E-402B-8F23-9EB61947BCA5}" type="presParOf" srcId="{9D973754-841A-4936-975A-01036BB224A8}" destId="{6907BB27-E385-454B-B034-7E47BA9606E4}" srcOrd="2" destOrd="0" presId="urn:microsoft.com/office/officeart/2005/8/layout/orgChart1"/>
    <dgm:cxn modelId="{8E82E67D-EC9C-436B-A2B3-2EBEAA2D277D}" type="presParOf" srcId="{18A42311-AD60-41E0-9581-60D92A1BC7E8}" destId="{A9D2B9E7-3728-4C8F-A75C-5D04CD74A7C9}" srcOrd="6" destOrd="0" presId="urn:microsoft.com/office/officeart/2005/8/layout/orgChart1"/>
    <dgm:cxn modelId="{3A78A87F-BB9A-406E-8E0B-99241C7966A5}" type="presParOf" srcId="{18A42311-AD60-41E0-9581-60D92A1BC7E8}" destId="{06746355-17C6-4B3F-ADFD-E6CBC1DF2AAA}" srcOrd="7" destOrd="0" presId="urn:microsoft.com/office/officeart/2005/8/layout/orgChart1"/>
    <dgm:cxn modelId="{D968772A-FED4-4AD5-A975-32AEDC09E027}" type="presParOf" srcId="{06746355-17C6-4B3F-ADFD-E6CBC1DF2AAA}" destId="{9D6436F6-8A15-40F9-8CB8-00BD2FDD25A8}" srcOrd="0" destOrd="0" presId="urn:microsoft.com/office/officeart/2005/8/layout/orgChart1"/>
    <dgm:cxn modelId="{5D6F33DD-4EAA-4D6D-A207-1EB92FE2FF28}" type="presParOf" srcId="{9D6436F6-8A15-40F9-8CB8-00BD2FDD25A8}" destId="{E085D26E-0308-4556-A38F-809A554214FB}" srcOrd="0" destOrd="0" presId="urn:microsoft.com/office/officeart/2005/8/layout/orgChart1"/>
    <dgm:cxn modelId="{DBDD8B40-53F1-40D9-BB8F-5C4EE74D7E81}" type="presParOf" srcId="{9D6436F6-8A15-40F9-8CB8-00BD2FDD25A8}" destId="{30E6E4B3-D1B6-4D84-A5B3-CE880BD66888}" srcOrd="1" destOrd="0" presId="urn:microsoft.com/office/officeart/2005/8/layout/orgChart1"/>
    <dgm:cxn modelId="{B990DF0E-CEDB-4A13-9511-AC513D782DE7}" type="presParOf" srcId="{06746355-17C6-4B3F-ADFD-E6CBC1DF2AAA}" destId="{50329B08-AA55-4FB4-B5C2-EEF90D28C394}" srcOrd="1" destOrd="0" presId="urn:microsoft.com/office/officeart/2005/8/layout/orgChart1"/>
    <dgm:cxn modelId="{8C309E5B-5F01-468F-9A0D-2394BFCA2542}" type="presParOf" srcId="{50329B08-AA55-4FB4-B5C2-EEF90D28C394}" destId="{E0948F8D-BEB2-4928-BA4C-DD3AF63894A2}" srcOrd="0" destOrd="0" presId="urn:microsoft.com/office/officeart/2005/8/layout/orgChart1"/>
    <dgm:cxn modelId="{BB53ADE4-6987-4DF9-BF11-817C372B57D6}" type="presParOf" srcId="{50329B08-AA55-4FB4-B5C2-EEF90D28C394}" destId="{962CEC97-B8DA-4BE4-94AA-9765C1E912CC}" srcOrd="1" destOrd="0" presId="urn:microsoft.com/office/officeart/2005/8/layout/orgChart1"/>
    <dgm:cxn modelId="{2D38F145-E901-42CE-8877-614620308C64}" type="presParOf" srcId="{962CEC97-B8DA-4BE4-94AA-9765C1E912CC}" destId="{52BFF4CB-BB4C-4DC1-9955-4304EC8564A9}" srcOrd="0" destOrd="0" presId="urn:microsoft.com/office/officeart/2005/8/layout/orgChart1"/>
    <dgm:cxn modelId="{82350E15-3A3E-4C81-8A8E-3F5C7274A796}" type="presParOf" srcId="{52BFF4CB-BB4C-4DC1-9955-4304EC8564A9}" destId="{A4AEA22A-28A8-4646-9D9B-C0041B00539C}" srcOrd="0" destOrd="0" presId="urn:microsoft.com/office/officeart/2005/8/layout/orgChart1"/>
    <dgm:cxn modelId="{F1E88467-753C-4EEF-8CC4-946BEA1F16DF}" type="presParOf" srcId="{52BFF4CB-BB4C-4DC1-9955-4304EC8564A9}" destId="{DE32684B-56C3-4B1E-8D8D-B725D01466BF}" srcOrd="1" destOrd="0" presId="urn:microsoft.com/office/officeart/2005/8/layout/orgChart1"/>
    <dgm:cxn modelId="{C5378020-323A-45CB-BD71-C85749E4E5FA}" type="presParOf" srcId="{962CEC97-B8DA-4BE4-94AA-9765C1E912CC}" destId="{2E5B0C0F-86CF-486B-BD30-A3C25E15B7AD}" srcOrd="1" destOrd="0" presId="urn:microsoft.com/office/officeart/2005/8/layout/orgChart1"/>
    <dgm:cxn modelId="{65375D46-B109-4A5A-B74B-DF7451D75373}" type="presParOf" srcId="{962CEC97-B8DA-4BE4-94AA-9765C1E912CC}" destId="{7310A905-4CBA-4DC7-8F9F-1DB111AD9E50}" srcOrd="2" destOrd="0" presId="urn:microsoft.com/office/officeart/2005/8/layout/orgChart1"/>
    <dgm:cxn modelId="{67B77715-42A6-4DE5-8172-1BE6D780E3DE}" type="presParOf" srcId="{50329B08-AA55-4FB4-B5C2-EEF90D28C394}" destId="{6234421F-943B-4467-BAEA-07A28017ED93}" srcOrd="2" destOrd="0" presId="urn:microsoft.com/office/officeart/2005/8/layout/orgChart1"/>
    <dgm:cxn modelId="{5A43F79C-39BF-4FBD-9433-ED84293EE2AD}" type="presParOf" srcId="{50329B08-AA55-4FB4-B5C2-EEF90D28C394}" destId="{88BD6EB7-030F-4A32-BA8E-E5E47CE57710}" srcOrd="3" destOrd="0" presId="urn:microsoft.com/office/officeart/2005/8/layout/orgChart1"/>
    <dgm:cxn modelId="{8CD45E87-B795-48C2-BF7E-FF96B342050E}" type="presParOf" srcId="{88BD6EB7-030F-4A32-BA8E-E5E47CE57710}" destId="{63095CFD-06FB-4820-83CC-0588C254BC3B}" srcOrd="0" destOrd="0" presId="urn:microsoft.com/office/officeart/2005/8/layout/orgChart1"/>
    <dgm:cxn modelId="{82A4C925-89CD-4018-8EA6-11AE01956417}" type="presParOf" srcId="{63095CFD-06FB-4820-83CC-0588C254BC3B}" destId="{1B060BFD-7062-42D3-98F5-F792BDF32F68}" srcOrd="0" destOrd="0" presId="urn:microsoft.com/office/officeart/2005/8/layout/orgChart1"/>
    <dgm:cxn modelId="{F6BBC10A-8A8F-4C2F-9EDC-42FA86A316E1}" type="presParOf" srcId="{63095CFD-06FB-4820-83CC-0588C254BC3B}" destId="{F107374F-B42D-463F-B6F6-7553E767A480}" srcOrd="1" destOrd="0" presId="urn:microsoft.com/office/officeart/2005/8/layout/orgChart1"/>
    <dgm:cxn modelId="{E8160103-09B0-487E-85A6-3D476C130117}" type="presParOf" srcId="{88BD6EB7-030F-4A32-BA8E-E5E47CE57710}" destId="{FB8A362A-B53A-4ADD-B8BC-7CFA52C7832C}" srcOrd="1" destOrd="0" presId="urn:microsoft.com/office/officeart/2005/8/layout/orgChart1"/>
    <dgm:cxn modelId="{D63D3721-727B-4E71-ACD5-7C5E7676A9D4}" type="presParOf" srcId="{88BD6EB7-030F-4A32-BA8E-E5E47CE57710}" destId="{5C599A40-84C7-4533-9919-F44C969641EF}" srcOrd="2" destOrd="0" presId="urn:microsoft.com/office/officeart/2005/8/layout/orgChart1"/>
    <dgm:cxn modelId="{DF9163E8-30B3-41CA-8A39-5E6305E66610}" type="presParOf" srcId="{50329B08-AA55-4FB4-B5C2-EEF90D28C394}" destId="{93E43065-984D-490A-A1A0-FA11AC814BAC}" srcOrd="4" destOrd="0" presId="urn:microsoft.com/office/officeart/2005/8/layout/orgChart1"/>
    <dgm:cxn modelId="{0EB80A8E-41B0-43B8-AC22-FC0B88798392}" type="presParOf" srcId="{50329B08-AA55-4FB4-B5C2-EEF90D28C394}" destId="{86A15572-214B-40D8-9E9F-9E7AA0FF45E3}" srcOrd="5" destOrd="0" presId="urn:microsoft.com/office/officeart/2005/8/layout/orgChart1"/>
    <dgm:cxn modelId="{49F5F5EB-BC80-4448-9175-B3A69805F97E}" type="presParOf" srcId="{86A15572-214B-40D8-9E9F-9E7AA0FF45E3}" destId="{74418F15-4A35-4456-872D-F725551B456D}" srcOrd="0" destOrd="0" presId="urn:microsoft.com/office/officeart/2005/8/layout/orgChart1"/>
    <dgm:cxn modelId="{0EBFDB9A-95C7-4BF5-ADB1-0DF3A4A0A4EC}" type="presParOf" srcId="{74418F15-4A35-4456-872D-F725551B456D}" destId="{54D9A575-F8D5-4DB0-B594-3AE5F03EFF23}" srcOrd="0" destOrd="0" presId="urn:microsoft.com/office/officeart/2005/8/layout/orgChart1"/>
    <dgm:cxn modelId="{F20201DB-4C95-4F2D-898E-CBD8FF0CD342}" type="presParOf" srcId="{74418F15-4A35-4456-872D-F725551B456D}" destId="{B25A430F-FD88-4AEA-99DB-F212F50997A7}" srcOrd="1" destOrd="0" presId="urn:microsoft.com/office/officeart/2005/8/layout/orgChart1"/>
    <dgm:cxn modelId="{9336B882-1BCD-4C1A-BCBC-B7873BCA6932}" type="presParOf" srcId="{86A15572-214B-40D8-9E9F-9E7AA0FF45E3}" destId="{103AF7AE-9311-4708-84AC-175CB38828AC}" srcOrd="1" destOrd="0" presId="urn:microsoft.com/office/officeart/2005/8/layout/orgChart1"/>
    <dgm:cxn modelId="{96C29A5C-AC6F-4C4B-AD5C-387BDEB8BA73}" type="presParOf" srcId="{86A15572-214B-40D8-9E9F-9E7AA0FF45E3}" destId="{5A048B5C-8432-48E1-BAF4-5B9933DC15D6}" srcOrd="2" destOrd="0" presId="urn:microsoft.com/office/officeart/2005/8/layout/orgChart1"/>
    <dgm:cxn modelId="{AB0074C9-4C09-4A40-96F3-3E52F52184EF}" type="presParOf" srcId="{50329B08-AA55-4FB4-B5C2-EEF90D28C394}" destId="{5016283B-0C9E-4CB0-9A6F-6D9CD3FBBBB3}" srcOrd="6" destOrd="0" presId="urn:microsoft.com/office/officeart/2005/8/layout/orgChart1"/>
    <dgm:cxn modelId="{9870062C-B905-4756-8BF7-CF7A2870F864}" type="presParOf" srcId="{50329B08-AA55-4FB4-B5C2-EEF90D28C394}" destId="{61A4B17D-5855-4167-BCA3-2E141BAA98A4}" srcOrd="7" destOrd="0" presId="urn:microsoft.com/office/officeart/2005/8/layout/orgChart1"/>
    <dgm:cxn modelId="{79F4EFB6-59AE-46CE-9AE3-38B5C495D7A3}" type="presParOf" srcId="{61A4B17D-5855-4167-BCA3-2E141BAA98A4}" destId="{1CBCE9F7-7C95-4DF4-8011-1EB3BEB44495}" srcOrd="0" destOrd="0" presId="urn:microsoft.com/office/officeart/2005/8/layout/orgChart1"/>
    <dgm:cxn modelId="{C8D383B0-709A-4FD4-8015-778E42BC4E12}" type="presParOf" srcId="{1CBCE9F7-7C95-4DF4-8011-1EB3BEB44495}" destId="{24BB32CB-0AEB-4AEA-B38C-4EE2B851C789}" srcOrd="0" destOrd="0" presId="urn:microsoft.com/office/officeart/2005/8/layout/orgChart1"/>
    <dgm:cxn modelId="{2565D2B9-F1FA-48A5-9682-5DB13FE252C9}" type="presParOf" srcId="{1CBCE9F7-7C95-4DF4-8011-1EB3BEB44495}" destId="{8E9342BB-6817-43CB-97D4-EB55B4E7BADB}" srcOrd="1" destOrd="0" presId="urn:microsoft.com/office/officeart/2005/8/layout/orgChart1"/>
    <dgm:cxn modelId="{D6AB5064-63C7-4A2A-82F3-B293E6705E1C}" type="presParOf" srcId="{61A4B17D-5855-4167-BCA3-2E141BAA98A4}" destId="{9A38DE83-8DB1-48EF-A606-30324DE6AF22}" srcOrd="1" destOrd="0" presId="urn:microsoft.com/office/officeart/2005/8/layout/orgChart1"/>
    <dgm:cxn modelId="{A43B1D5C-9EC5-4475-8320-D15872FA7087}" type="presParOf" srcId="{61A4B17D-5855-4167-BCA3-2E141BAA98A4}" destId="{37A33680-1E6F-4788-9CBC-45E39725A637}" srcOrd="2" destOrd="0" presId="urn:microsoft.com/office/officeart/2005/8/layout/orgChart1"/>
    <dgm:cxn modelId="{24498B86-63EE-46CF-9513-20E8760D628D}" type="presParOf" srcId="{50329B08-AA55-4FB4-B5C2-EEF90D28C394}" destId="{83D0AA95-D3AA-4F07-8E79-6AEADD54C2C2}" srcOrd="8" destOrd="0" presId="urn:microsoft.com/office/officeart/2005/8/layout/orgChart1"/>
    <dgm:cxn modelId="{CFB1AA2F-66DE-4412-8067-3AD81004FC63}" type="presParOf" srcId="{50329B08-AA55-4FB4-B5C2-EEF90D28C394}" destId="{7E39AB2C-66E3-43F3-AA00-FC79411CBE88}" srcOrd="9" destOrd="0" presId="urn:microsoft.com/office/officeart/2005/8/layout/orgChart1"/>
    <dgm:cxn modelId="{84E849E2-1F90-4F75-9333-F2FA42923799}" type="presParOf" srcId="{7E39AB2C-66E3-43F3-AA00-FC79411CBE88}" destId="{FB26E56B-E217-4A81-AABE-5DF715BEAA1A}" srcOrd="0" destOrd="0" presId="urn:microsoft.com/office/officeart/2005/8/layout/orgChart1"/>
    <dgm:cxn modelId="{4B4E5BC2-7C91-4FA7-92B2-244A327C592A}" type="presParOf" srcId="{FB26E56B-E217-4A81-AABE-5DF715BEAA1A}" destId="{A1B629F2-1C84-4BDE-8E15-1B9A1E4A37CE}" srcOrd="0" destOrd="0" presId="urn:microsoft.com/office/officeart/2005/8/layout/orgChart1"/>
    <dgm:cxn modelId="{974CE19D-ADFA-48F9-A413-99F4DE4F98D5}" type="presParOf" srcId="{FB26E56B-E217-4A81-AABE-5DF715BEAA1A}" destId="{8FB68D71-4CA5-488B-A7C0-4D6251B9B90C}" srcOrd="1" destOrd="0" presId="urn:microsoft.com/office/officeart/2005/8/layout/orgChart1"/>
    <dgm:cxn modelId="{36F41E37-0AF0-4E65-A33E-C3C803876321}" type="presParOf" srcId="{7E39AB2C-66E3-43F3-AA00-FC79411CBE88}" destId="{B18E3829-BC19-4FC3-BDDD-57E7F2DC226A}" srcOrd="1" destOrd="0" presId="urn:microsoft.com/office/officeart/2005/8/layout/orgChart1"/>
    <dgm:cxn modelId="{D6936390-53B3-4084-B419-205F17038410}" type="presParOf" srcId="{7E39AB2C-66E3-43F3-AA00-FC79411CBE88}" destId="{D5560605-FD79-46EC-AB00-4DFB6C67AF58}" srcOrd="2" destOrd="0" presId="urn:microsoft.com/office/officeart/2005/8/layout/orgChart1"/>
    <dgm:cxn modelId="{EA53D5AD-1E05-4D8A-940F-1BD829CE3704}" type="presParOf" srcId="{06746355-17C6-4B3F-ADFD-E6CBC1DF2AAA}" destId="{6B319E72-A298-4176-9D50-CCD9FC233235}" srcOrd="2" destOrd="0" presId="urn:microsoft.com/office/officeart/2005/8/layout/orgChart1"/>
    <dgm:cxn modelId="{09DB16FC-EEF2-4F3B-B24B-44DF081D4141}" type="presParOf" srcId="{3334D0C4-3BC3-4AE4-B1D2-C72D49763EB4}" destId="{7CFB7A86-F509-4A0E-9E43-1A5CEECFD691}" srcOrd="2" destOrd="0" presId="urn:microsoft.com/office/officeart/2005/8/layout/orgChart1"/>
    <dgm:cxn modelId="{3CCEEBA3-F85D-4F8F-8B66-CB158AFF72C7}" type="presParOf" srcId="{7CFB7A86-F509-4A0E-9E43-1A5CEECFD691}" destId="{2CE6E003-6205-434C-9C64-5789B2775DDB}" srcOrd="0" destOrd="0" presId="urn:microsoft.com/office/officeart/2005/8/layout/orgChart1"/>
    <dgm:cxn modelId="{C58ABED1-CD5E-4E92-BF90-60E19DADCBF0}" type="presParOf" srcId="{7CFB7A86-F509-4A0E-9E43-1A5CEECFD691}" destId="{6914D7A3-4E00-4A8D-88C8-57CB75EAF24B}" srcOrd="1" destOrd="0" presId="urn:microsoft.com/office/officeart/2005/8/layout/orgChart1"/>
    <dgm:cxn modelId="{7A6334F2-F28B-42F2-9CEA-F1BDCFD29EFF}" type="presParOf" srcId="{6914D7A3-4E00-4A8D-88C8-57CB75EAF24B}" destId="{30395AF9-FAAB-49FD-9C44-FD2884F6F5D2}" srcOrd="0" destOrd="0" presId="urn:microsoft.com/office/officeart/2005/8/layout/orgChart1"/>
    <dgm:cxn modelId="{1BC2F243-AFD6-443B-AC28-102E28705709}" type="presParOf" srcId="{30395AF9-FAAB-49FD-9C44-FD2884F6F5D2}" destId="{89DBBFFC-7D7B-4DC7-8EE1-E3C9B8E06532}" srcOrd="0" destOrd="0" presId="urn:microsoft.com/office/officeart/2005/8/layout/orgChart1"/>
    <dgm:cxn modelId="{F1BE379B-0CEB-4AB2-8942-DED0F7488543}" type="presParOf" srcId="{30395AF9-FAAB-49FD-9C44-FD2884F6F5D2}" destId="{A589E856-45A2-447C-8962-A38DF6C85AE3}" srcOrd="1" destOrd="0" presId="urn:microsoft.com/office/officeart/2005/8/layout/orgChart1"/>
    <dgm:cxn modelId="{6CA7C90F-041A-4988-B8C1-F3CAD655E3BA}" type="presParOf" srcId="{6914D7A3-4E00-4A8D-88C8-57CB75EAF24B}" destId="{6BB95CD4-9667-40BD-A9C9-6D325B7808B3}" srcOrd="1" destOrd="0" presId="urn:microsoft.com/office/officeart/2005/8/layout/orgChart1"/>
    <dgm:cxn modelId="{A8AC2983-2ADB-4909-B44A-AA5474119CCE}" type="presParOf" srcId="{6914D7A3-4E00-4A8D-88C8-57CB75EAF24B}" destId="{0A5B89C9-04B3-47A9-B5C8-AF3EBE41DE34}" srcOrd="2" destOrd="0" presId="urn:microsoft.com/office/officeart/2005/8/layout/orgChart1"/>
    <dgm:cxn modelId="{B7415F72-824C-4A9B-9809-D96D869496EE}" type="presParOf" srcId="{7CFB7A86-F509-4A0E-9E43-1A5CEECFD691}" destId="{5552B051-8D9C-4588-980A-3805DEAB6685}" srcOrd="2" destOrd="0" presId="urn:microsoft.com/office/officeart/2005/8/layout/orgChart1"/>
    <dgm:cxn modelId="{8C3714CE-BA4E-4EA1-9028-74F85C15D7A2}" type="presParOf" srcId="{7CFB7A86-F509-4A0E-9E43-1A5CEECFD691}" destId="{2ED7042B-031C-446A-B9D8-4D6EA3BE862B}" srcOrd="3" destOrd="0" presId="urn:microsoft.com/office/officeart/2005/8/layout/orgChart1"/>
    <dgm:cxn modelId="{8B12D6D8-190C-4FEF-9526-A5A203F3EDEC}" type="presParOf" srcId="{2ED7042B-031C-446A-B9D8-4D6EA3BE862B}" destId="{04119D8D-CC8F-4C1F-A4AA-A4258CFFAA52}" srcOrd="0" destOrd="0" presId="urn:microsoft.com/office/officeart/2005/8/layout/orgChart1"/>
    <dgm:cxn modelId="{A61D1FDA-3007-44EF-9898-85E61D14244D}" type="presParOf" srcId="{04119D8D-CC8F-4C1F-A4AA-A4258CFFAA52}" destId="{3F5723F8-2AFF-4C72-A1CA-203B9E8269C7}" srcOrd="0" destOrd="0" presId="urn:microsoft.com/office/officeart/2005/8/layout/orgChart1"/>
    <dgm:cxn modelId="{1CA8E877-44B0-43AD-81A7-95C768EAD9FC}" type="presParOf" srcId="{04119D8D-CC8F-4C1F-A4AA-A4258CFFAA52}" destId="{8C342D28-F3AD-4247-B0AE-559F7FBAE7A3}" srcOrd="1" destOrd="0" presId="urn:microsoft.com/office/officeart/2005/8/layout/orgChart1"/>
    <dgm:cxn modelId="{38B741FB-516C-4172-BC57-E1A70841C679}" type="presParOf" srcId="{2ED7042B-031C-446A-B9D8-4D6EA3BE862B}" destId="{72C51899-3F12-4193-9EA3-B7FF97AAFA1F}" srcOrd="1" destOrd="0" presId="urn:microsoft.com/office/officeart/2005/8/layout/orgChart1"/>
    <dgm:cxn modelId="{58413C32-D031-4B13-A68B-2D99F9717659}" type="presParOf" srcId="{2ED7042B-031C-446A-B9D8-4D6EA3BE862B}" destId="{245E03CE-1B3F-4DD7-977F-E27E66073B6C}" srcOrd="2" destOrd="0" presId="urn:microsoft.com/office/officeart/2005/8/layout/orgChart1"/>
    <dgm:cxn modelId="{3D5AC751-A560-4AA6-B5D7-1D0C8A44CD1E}" type="presParOf" srcId="{7CFB7A86-F509-4A0E-9E43-1A5CEECFD691}" destId="{547B362A-8ECF-4B5A-BC0F-47D8128A10E3}" srcOrd="4" destOrd="0" presId="urn:microsoft.com/office/officeart/2005/8/layout/orgChart1"/>
    <dgm:cxn modelId="{C82344B7-46DA-4700-B081-57BDB2AF368E}" type="presParOf" srcId="{7CFB7A86-F509-4A0E-9E43-1A5CEECFD691}" destId="{0A35D5A6-9F2A-489D-AB66-6C9C2D0F2CFB}" srcOrd="5" destOrd="0" presId="urn:microsoft.com/office/officeart/2005/8/layout/orgChart1"/>
    <dgm:cxn modelId="{D4C434C0-466F-4CB0-8E1C-5BBD1CCE07F4}" type="presParOf" srcId="{0A35D5A6-9F2A-489D-AB66-6C9C2D0F2CFB}" destId="{403E0C53-6F15-49F1-AD1B-7A3675F4924C}" srcOrd="0" destOrd="0" presId="urn:microsoft.com/office/officeart/2005/8/layout/orgChart1"/>
    <dgm:cxn modelId="{A0F05524-8163-42C1-8971-811A88B57339}" type="presParOf" srcId="{403E0C53-6F15-49F1-AD1B-7A3675F4924C}" destId="{D8299BA2-574F-47B2-892A-50467B689F65}" srcOrd="0" destOrd="0" presId="urn:microsoft.com/office/officeart/2005/8/layout/orgChart1"/>
    <dgm:cxn modelId="{1E87D185-42F8-4323-903B-65CBC0AA21DD}" type="presParOf" srcId="{403E0C53-6F15-49F1-AD1B-7A3675F4924C}" destId="{49D48461-10F6-42B3-9FA6-CB3417D18C59}" srcOrd="1" destOrd="0" presId="urn:microsoft.com/office/officeart/2005/8/layout/orgChart1"/>
    <dgm:cxn modelId="{352C85FA-749A-4C0E-ABD6-BD0371AD9E12}" type="presParOf" srcId="{0A35D5A6-9F2A-489D-AB66-6C9C2D0F2CFB}" destId="{C823DA85-4967-41A8-8E80-27099B00B199}" srcOrd="1" destOrd="0" presId="urn:microsoft.com/office/officeart/2005/8/layout/orgChart1"/>
    <dgm:cxn modelId="{7D0E2299-E118-49D7-B4F5-00241B0474EE}" type="presParOf" srcId="{0A35D5A6-9F2A-489D-AB66-6C9C2D0F2CFB}" destId="{D44F5657-52BA-4075-A868-F9ADE041B47B}" srcOrd="2" destOrd="0" presId="urn:microsoft.com/office/officeart/2005/8/layout/orgChart1"/>
    <dgm:cxn modelId="{4545D029-467E-4414-B686-A33277812848}" type="presParOf" srcId="{7CFB7A86-F509-4A0E-9E43-1A5CEECFD691}" destId="{63984CB9-113E-4913-A8AC-1D801490EFD7}" srcOrd="6" destOrd="0" presId="urn:microsoft.com/office/officeart/2005/8/layout/orgChart1"/>
    <dgm:cxn modelId="{8A806F3D-C7D3-4908-8FE8-6D51360EF1C6}" type="presParOf" srcId="{7CFB7A86-F509-4A0E-9E43-1A5CEECFD691}" destId="{EE1875FC-2C6A-45EF-9CB6-798E6A60D282}" srcOrd="7" destOrd="0" presId="urn:microsoft.com/office/officeart/2005/8/layout/orgChart1"/>
    <dgm:cxn modelId="{8DE8610D-E3D0-4292-937C-3E8271F04483}" type="presParOf" srcId="{EE1875FC-2C6A-45EF-9CB6-798E6A60D282}" destId="{ECBA19FD-8D61-4A6E-8E70-A3FDF6B8E309}" srcOrd="0" destOrd="0" presId="urn:microsoft.com/office/officeart/2005/8/layout/orgChart1"/>
    <dgm:cxn modelId="{09E45D62-92A7-48FD-94A5-12ECFB091E75}" type="presParOf" srcId="{ECBA19FD-8D61-4A6E-8E70-A3FDF6B8E309}" destId="{2033ED42-D410-4CDA-804B-FE7896BC2F75}" srcOrd="0" destOrd="0" presId="urn:microsoft.com/office/officeart/2005/8/layout/orgChart1"/>
    <dgm:cxn modelId="{1B0B5413-3B8E-4062-98F9-09441D2C4149}" type="presParOf" srcId="{ECBA19FD-8D61-4A6E-8E70-A3FDF6B8E309}" destId="{6A3D86D2-3FC1-4B6B-8BC5-3167AADFB5FD}" srcOrd="1" destOrd="0" presId="urn:microsoft.com/office/officeart/2005/8/layout/orgChart1"/>
    <dgm:cxn modelId="{0DCA2C7D-BE67-467E-9DCD-BB266BB565E2}" type="presParOf" srcId="{EE1875FC-2C6A-45EF-9CB6-798E6A60D282}" destId="{DB5EA468-01F3-4FBE-93D4-EECBC19293BF}" srcOrd="1" destOrd="0" presId="urn:microsoft.com/office/officeart/2005/8/layout/orgChart1"/>
    <dgm:cxn modelId="{A5E909E5-7ACD-4A7E-984D-175B1AEBF9AB}" type="presParOf" srcId="{EE1875FC-2C6A-45EF-9CB6-798E6A60D282}" destId="{91856140-4AC2-4605-BBBA-1144B56910A5}" srcOrd="2" destOrd="0" presId="urn:microsoft.com/office/officeart/2005/8/layout/orgChart1"/>
    <dgm:cxn modelId="{69F4DE07-60CA-457E-93F8-089B699B3D8D}" type="presParOf" srcId="{7CFB7A86-F509-4A0E-9E43-1A5CEECFD691}" destId="{74A81871-E343-40A7-9268-14FED364451B}" srcOrd="8" destOrd="0" presId="urn:microsoft.com/office/officeart/2005/8/layout/orgChart1"/>
    <dgm:cxn modelId="{98900684-F4C5-4E26-9F37-43AE1E65FD84}" type="presParOf" srcId="{7CFB7A86-F509-4A0E-9E43-1A5CEECFD691}" destId="{6756A04A-B91F-45F1-BA35-AB8985AC434B}" srcOrd="9" destOrd="0" presId="urn:microsoft.com/office/officeart/2005/8/layout/orgChart1"/>
    <dgm:cxn modelId="{37A6D140-9281-4369-AE43-217C36988E0F}" type="presParOf" srcId="{6756A04A-B91F-45F1-BA35-AB8985AC434B}" destId="{C04C65E9-7415-4CFD-9262-1B8B5C6ACB9C}" srcOrd="0" destOrd="0" presId="urn:microsoft.com/office/officeart/2005/8/layout/orgChart1"/>
    <dgm:cxn modelId="{9115792D-559F-46FF-A6DF-36785D115300}" type="presParOf" srcId="{C04C65E9-7415-4CFD-9262-1B8B5C6ACB9C}" destId="{8F109EA5-3424-40EB-AA17-60E274CDDC7D}" srcOrd="0" destOrd="0" presId="urn:microsoft.com/office/officeart/2005/8/layout/orgChart1"/>
    <dgm:cxn modelId="{04672F2C-B858-4067-B638-B1923426F60D}" type="presParOf" srcId="{C04C65E9-7415-4CFD-9262-1B8B5C6ACB9C}" destId="{24299DB2-11B0-4665-8EB1-2D7E280DC227}" srcOrd="1" destOrd="0" presId="urn:microsoft.com/office/officeart/2005/8/layout/orgChart1"/>
    <dgm:cxn modelId="{5B52E159-394D-4855-8AC7-F12BC20DF525}" type="presParOf" srcId="{6756A04A-B91F-45F1-BA35-AB8985AC434B}" destId="{A55C1B03-EB73-4424-A9CA-336DA065978C}" srcOrd="1" destOrd="0" presId="urn:microsoft.com/office/officeart/2005/8/layout/orgChart1"/>
    <dgm:cxn modelId="{0A79F706-86C6-46E5-8ED4-A10D00FCD33E}" type="presParOf" srcId="{6756A04A-B91F-45F1-BA35-AB8985AC434B}" destId="{0CB043AC-34D2-49A1-AC59-90A3E6D59A52}" srcOrd="2" destOrd="0" presId="urn:microsoft.com/office/officeart/2005/8/layout/orgChart1"/>
    <dgm:cxn modelId="{D12D6190-9A0B-4590-A5B1-9145BFF5D1D0}" type="presParOf" srcId="{7CFB7A86-F509-4A0E-9E43-1A5CEECFD691}" destId="{38D66C06-6E75-40C6-8C94-6FEE30BDFF72}" srcOrd="10" destOrd="0" presId="urn:microsoft.com/office/officeart/2005/8/layout/orgChart1"/>
    <dgm:cxn modelId="{42E988D1-1A42-40A0-882F-E8BC62C25E7D}" type="presParOf" srcId="{7CFB7A86-F509-4A0E-9E43-1A5CEECFD691}" destId="{6116952C-F55A-4534-9EB6-C651256E5B11}" srcOrd="11" destOrd="0" presId="urn:microsoft.com/office/officeart/2005/8/layout/orgChart1"/>
    <dgm:cxn modelId="{3AA2CE98-458E-4942-8194-65A4F91B7DE4}" type="presParOf" srcId="{6116952C-F55A-4534-9EB6-C651256E5B11}" destId="{86C31904-3EC4-45AD-8E24-F1F2FC5F316A}" srcOrd="0" destOrd="0" presId="urn:microsoft.com/office/officeart/2005/8/layout/orgChart1"/>
    <dgm:cxn modelId="{0BE89E84-FAFE-44A1-BB32-9556AF12BDDF}" type="presParOf" srcId="{86C31904-3EC4-45AD-8E24-F1F2FC5F316A}" destId="{F72A3289-CCA8-4B72-97B0-FFE9E2430957}" srcOrd="0" destOrd="0" presId="urn:microsoft.com/office/officeart/2005/8/layout/orgChart1"/>
    <dgm:cxn modelId="{BBD654B5-D69B-4951-B2D9-70C5F84965CF}" type="presParOf" srcId="{86C31904-3EC4-45AD-8E24-F1F2FC5F316A}" destId="{5D41AAD1-8D25-4EAD-941A-FF22CEAFD860}" srcOrd="1" destOrd="0" presId="urn:microsoft.com/office/officeart/2005/8/layout/orgChart1"/>
    <dgm:cxn modelId="{3B90EFDD-873A-4262-8B76-F8DDE14557C9}" type="presParOf" srcId="{6116952C-F55A-4534-9EB6-C651256E5B11}" destId="{E7E11461-73A6-4348-9A63-BC614075D8B2}" srcOrd="1" destOrd="0" presId="urn:microsoft.com/office/officeart/2005/8/layout/orgChart1"/>
    <dgm:cxn modelId="{8BE03D85-D1DA-4DE3-A7DD-0FA5302F8CB0}" type="presParOf" srcId="{6116952C-F55A-4534-9EB6-C651256E5B11}" destId="{05BA3265-2278-4AE3-B0C1-E8120BC03FD5}" srcOrd="2" destOrd="0" presId="urn:microsoft.com/office/officeart/2005/8/layout/orgChart1"/>
    <dgm:cxn modelId="{79590471-272C-4F43-80C0-3FD0D6E471F5}" type="presParOf" srcId="{7CFB7A86-F509-4A0E-9E43-1A5CEECFD691}" destId="{39412539-3F00-4279-B771-AF675F49507F}" srcOrd="12" destOrd="0" presId="urn:microsoft.com/office/officeart/2005/8/layout/orgChart1"/>
    <dgm:cxn modelId="{0249A61D-B5B0-420F-9F1A-35BD5C042B12}" type="presParOf" srcId="{7CFB7A86-F509-4A0E-9E43-1A5CEECFD691}" destId="{C2E67607-912B-4273-AE26-F8B65B7F3173}" srcOrd="13" destOrd="0" presId="urn:microsoft.com/office/officeart/2005/8/layout/orgChart1"/>
    <dgm:cxn modelId="{C072712B-B32F-48E2-ADCE-DC2F9A63F544}" type="presParOf" srcId="{C2E67607-912B-4273-AE26-F8B65B7F3173}" destId="{A54B6819-1853-497C-A1A6-76AA49D0391C}" srcOrd="0" destOrd="0" presId="urn:microsoft.com/office/officeart/2005/8/layout/orgChart1"/>
    <dgm:cxn modelId="{7C20D8C1-9DA0-40DA-BD0A-C5A747555380}" type="presParOf" srcId="{A54B6819-1853-497C-A1A6-76AA49D0391C}" destId="{9B1C7EB9-8605-4824-ADB6-3E5A9B828636}" srcOrd="0" destOrd="0" presId="urn:microsoft.com/office/officeart/2005/8/layout/orgChart1"/>
    <dgm:cxn modelId="{769F9404-AAA0-437B-8934-45AE33726333}" type="presParOf" srcId="{A54B6819-1853-497C-A1A6-76AA49D0391C}" destId="{61A3267E-FAE2-4620-9CC9-092932BC6D16}" srcOrd="1" destOrd="0" presId="urn:microsoft.com/office/officeart/2005/8/layout/orgChart1"/>
    <dgm:cxn modelId="{87F825C2-3C94-41BF-B7C7-761C36E9656E}" type="presParOf" srcId="{C2E67607-912B-4273-AE26-F8B65B7F3173}" destId="{66994E9C-C37E-424E-90D9-85D461CCC4AF}" srcOrd="1" destOrd="0" presId="urn:microsoft.com/office/officeart/2005/8/layout/orgChart1"/>
    <dgm:cxn modelId="{0543F2EF-AF30-4EDB-B179-8E6F7B00C089}" type="presParOf" srcId="{C2E67607-912B-4273-AE26-F8B65B7F3173}" destId="{47C9833C-BC3E-4A1F-B320-2F876D02BD8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524F6687-AC5F-489F-AEEF-1E8A26B9397E}" type="doc">
      <dgm:prSet loTypeId="urn:microsoft.com/office/officeart/2005/8/layout/vList5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B42A8863-68B3-405E-BF83-C0BBE07C556D}">
      <dgm:prSet phldrT="[Texto]"/>
      <dgm:spPr/>
      <dgm:t>
        <a:bodyPr/>
        <a:lstStyle/>
        <a:p>
          <a:r>
            <a:rPr lang="es-CL" dirty="0">
              <a:latin typeface="Arial" panose="020B0604020202020204" pitchFamily="34" charset="0"/>
              <a:cs typeface="Arial" panose="020B0604020202020204" pitchFamily="34" charset="0"/>
            </a:rPr>
            <a:t>REGULARIZACIÓN DE CARGOS</a:t>
          </a:r>
          <a:endParaRPr lang="es-MX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123F442-F527-4F96-A91C-012E431EDFFF}" type="parTrans" cxnId="{E788CD0A-05C8-4B3A-9A35-47061617D9E7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BAEA99B-6207-41E0-A8E9-A047059FBFCE}" type="sibTrans" cxnId="{E788CD0A-05C8-4B3A-9A35-47061617D9E7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E4FA297-F4E0-4373-968A-A9D291794038}">
      <dgm:prSet phldrT="[Texto]"/>
      <dgm:spPr/>
      <dgm:t>
        <a:bodyPr/>
        <a:lstStyle/>
        <a:p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Durante el 2022 y 2023 se trabajó en la regularización de cargos de tens, auxiliares y enfermeras, para mantener una seguridad en la atención para los usuarios. Aumentando un 31% en la dotación de personal clínico</a:t>
          </a:r>
          <a:endParaRPr lang="es-MX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F9B39D-0630-4409-AA69-D0A5211A022F}" type="parTrans" cxnId="{7C741B5D-FC06-486E-A6C9-6D9D86CDD6C0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5C22D57-8550-47F5-81A8-199FEBC03542}" type="sibTrans" cxnId="{7C741B5D-FC06-486E-A6C9-6D9D86CDD6C0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457D8CC-C8AF-47D2-922A-C975B7CFA24E}">
      <dgm:prSet phldrT="[Texto]"/>
      <dgm:spPr/>
      <dgm:t>
        <a:bodyPr/>
        <a:lstStyle/>
        <a:p>
          <a:r>
            <a:rPr lang="es-CL" dirty="0">
              <a:latin typeface="Arial" panose="020B0604020202020204" pitchFamily="34" charset="0"/>
              <a:cs typeface="Arial" panose="020B0604020202020204" pitchFamily="34" charset="0"/>
            </a:rPr>
            <a:t>PROCESO DE AVANCES</a:t>
          </a:r>
          <a:endParaRPr lang="es-MX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7B86366-AF20-4FFB-89C8-0C207678C4B7}" type="parTrans" cxnId="{933CC374-6AFE-4DCB-81BF-9E0049684FAC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6E64303-136A-4B18-A2E5-641B7D505E78}" type="sibTrans" cxnId="{933CC374-6AFE-4DCB-81BF-9E0049684FAC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A4122FA-1DE5-45B0-9C5A-2B45D742C1ED}">
      <dgm:prSet phldrT="[Texto]"/>
      <dgm:spPr/>
      <dgm:t>
        <a:bodyPr/>
        <a:lstStyle/>
        <a:p>
          <a:r>
            <a:rPr lang="es-CL" dirty="0">
              <a:latin typeface="Arial" panose="020B0604020202020204" pitchFamily="34" charset="0"/>
              <a:cs typeface="Arial" panose="020B0604020202020204" pitchFamily="34" charset="0"/>
            </a:rPr>
            <a:t>El 34% de los funcionarios(as) al modificar su turno de 3er turno a 4to Turno provocó un impacto positivo en la mejora de la atención, y también en la calidad de vida de los funcionarios(as) conciliando de mejor manera su vida laboral y personal.</a:t>
          </a:r>
          <a:endParaRPr lang="es-MX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AEB2EF-BCFB-4851-83FC-A6C044D0A87C}" type="parTrans" cxnId="{AFA9D228-939A-479D-8B68-57610F2A5662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D4B4661-C208-4C8B-A709-5619356E283A}" type="sibTrans" cxnId="{AFA9D228-939A-479D-8B68-57610F2A5662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D829AA-F137-41AF-81D8-5419491E491F}" type="pres">
      <dgm:prSet presAssocID="{524F6687-AC5F-489F-AEEF-1E8A26B9397E}" presName="Name0" presStyleCnt="0">
        <dgm:presLayoutVars>
          <dgm:dir/>
          <dgm:animLvl val="lvl"/>
          <dgm:resizeHandles val="exact"/>
        </dgm:presLayoutVars>
      </dgm:prSet>
      <dgm:spPr/>
    </dgm:pt>
    <dgm:pt modelId="{B48EF6B2-3B07-471C-BA73-FB6755EA11C3}" type="pres">
      <dgm:prSet presAssocID="{B42A8863-68B3-405E-BF83-C0BBE07C556D}" presName="linNode" presStyleCnt="0"/>
      <dgm:spPr/>
    </dgm:pt>
    <dgm:pt modelId="{A1FE133F-0ED3-478F-8901-0DF3594E6FD6}" type="pres">
      <dgm:prSet presAssocID="{B42A8863-68B3-405E-BF83-C0BBE07C556D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1ED386AC-45E8-49B3-AF36-7A3D6378FB71}" type="pres">
      <dgm:prSet presAssocID="{B42A8863-68B3-405E-BF83-C0BBE07C556D}" presName="descendantText" presStyleLbl="alignAccFollowNode1" presStyleIdx="0" presStyleCnt="2">
        <dgm:presLayoutVars>
          <dgm:bulletEnabled val="1"/>
        </dgm:presLayoutVars>
      </dgm:prSet>
      <dgm:spPr/>
    </dgm:pt>
    <dgm:pt modelId="{2D14F27C-9D4C-45DE-9C49-1C1D057744D7}" type="pres">
      <dgm:prSet presAssocID="{CBAEA99B-6207-41E0-A8E9-A047059FBFCE}" presName="sp" presStyleCnt="0"/>
      <dgm:spPr/>
    </dgm:pt>
    <dgm:pt modelId="{18B6F4B5-97C1-4A78-9FE0-FCC010183587}" type="pres">
      <dgm:prSet presAssocID="{4457D8CC-C8AF-47D2-922A-C975B7CFA24E}" presName="linNode" presStyleCnt="0"/>
      <dgm:spPr/>
    </dgm:pt>
    <dgm:pt modelId="{AC6095F5-5572-4B2D-A991-2A5779E19C24}" type="pres">
      <dgm:prSet presAssocID="{4457D8CC-C8AF-47D2-922A-C975B7CFA24E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17FC47AB-57EC-4440-A3B4-C90D0FA7122B}" type="pres">
      <dgm:prSet presAssocID="{4457D8CC-C8AF-47D2-922A-C975B7CFA24E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E788CD0A-05C8-4B3A-9A35-47061617D9E7}" srcId="{524F6687-AC5F-489F-AEEF-1E8A26B9397E}" destId="{B42A8863-68B3-405E-BF83-C0BBE07C556D}" srcOrd="0" destOrd="0" parTransId="{4123F442-F527-4F96-A91C-012E431EDFFF}" sibTransId="{CBAEA99B-6207-41E0-A8E9-A047059FBFCE}"/>
    <dgm:cxn modelId="{AFA9D228-939A-479D-8B68-57610F2A5662}" srcId="{4457D8CC-C8AF-47D2-922A-C975B7CFA24E}" destId="{5A4122FA-1DE5-45B0-9C5A-2B45D742C1ED}" srcOrd="0" destOrd="0" parTransId="{82AEB2EF-BCFB-4851-83FC-A6C044D0A87C}" sibTransId="{AD4B4661-C208-4C8B-A709-5619356E283A}"/>
    <dgm:cxn modelId="{FD47582E-2779-434B-84EE-FD8160B56F75}" type="presOf" srcId="{DE4FA297-F4E0-4373-968A-A9D291794038}" destId="{1ED386AC-45E8-49B3-AF36-7A3D6378FB71}" srcOrd="0" destOrd="0" presId="urn:microsoft.com/office/officeart/2005/8/layout/vList5"/>
    <dgm:cxn modelId="{7C741B5D-FC06-486E-A6C9-6D9D86CDD6C0}" srcId="{B42A8863-68B3-405E-BF83-C0BBE07C556D}" destId="{DE4FA297-F4E0-4373-968A-A9D291794038}" srcOrd="0" destOrd="0" parTransId="{75F9B39D-0630-4409-AA69-D0A5211A022F}" sibTransId="{B5C22D57-8550-47F5-81A8-199FEBC03542}"/>
    <dgm:cxn modelId="{933CC374-6AFE-4DCB-81BF-9E0049684FAC}" srcId="{524F6687-AC5F-489F-AEEF-1E8A26B9397E}" destId="{4457D8CC-C8AF-47D2-922A-C975B7CFA24E}" srcOrd="1" destOrd="0" parTransId="{D7B86366-AF20-4FFB-89C8-0C207678C4B7}" sibTransId="{96E64303-136A-4B18-A2E5-641B7D505E78}"/>
    <dgm:cxn modelId="{A14DA456-AE09-49B0-9501-0F264460167F}" type="presOf" srcId="{5A4122FA-1DE5-45B0-9C5A-2B45D742C1ED}" destId="{17FC47AB-57EC-4440-A3B4-C90D0FA7122B}" srcOrd="0" destOrd="0" presId="urn:microsoft.com/office/officeart/2005/8/layout/vList5"/>
    <dgm:cxn modelId="{0687DAA0-AFC8-4633-A4AC-1B0B1FB4D42A}" type="presOf" srcId="{4457D8CC-C8AF-47D2-922A-C975B7CFA24E}" destId="{AC6095F5-5572-4B2D-A991-2A5779E19C24}" srcOrd="0" destOrd="0" presId="urn:microsoft.com/office/officeart/2005/8/layout/vList5"/>
    <dgm:cxn modelId="{9D628AAF-E78A-4996-94B1-7638B513A243}" type="presOf" srcId="{524F6687-AC5F-489F-AEEF-1E8A26B9397E}" destId="{B4D829AA-F137-41AF-81D8-5419491E491F}" srcOrd="0" destOrd="0" presId="urn:microsoft.com/office/officeart/2005/8/layout/vList5"/>
    <dgm:cxn modelId="{EB28D3B4-AEBD-4E42-A64A-A28387913ADF}" type="presOf" srcId="{B42A8863-68B3-405E-BF83-C0BBE07C556D}" destId="{A1FE133F-0ED3-478F-8901-0DF3594E6FD6}" srcOrd="0" destOrd="0" presId="urn:microsoft.com/office/officeart/2005/8/layout/vList5"/>
    <dgm:cxn modelId="{FDC4B0D1-A61A-4FC9-9FF3-4369A20CB0D2}" type="presParOf" srcId="{B4D829AA-F137-41AF-81D8-5419491E491F}" destId="{B48EF6B2-3B07-471C-BA73-FB6755EA11C3}" srcOrd="0" destOrd="0" presId="urn:microsoft.com/office/officeart/2005/8/layout/vList5"/>
    <dgm:cxn modelId="{94A07FF6-2AA0-4445-AF64-8342E4A94FED}" type="presParOf" srcId="{B48EF6B2-3B07-471C-BA73-FB6755EA11C3}" destId="{A1FE133F-0ED3-478F-8901-0DF3594E6FD6}" srcOrd="0" destOrd="0" presId="urn:microsoft.com/office/officeart/2005/8/layout/vList5"/>
    <dgm:cxn modelId="{63F4235C-C3B9-45AB-A38E-9AFE2DB5FCE3}" type="presParOf" srcId="{B48EF6B2-3B07-471C-BA73-FB6755EA11C3}" destId="{1ED386AC-45E8-49B3-AF36-7A3D6378FB71}" srcOrd="1" destOrd="0" presId="urn:microsoft.com/office/officeart/2005/8/layout/vList5"/>
    <dgm:cxn modelId="{43B56E11-96A9-46A9-BE52-2A535CF83896}" type="presParOf" srcId="{B4D829AA-F137-41AF-81D8-5419491E491F}" destId="{2D14F27C-9D4C-45DE-9C49-1C1D057744D7}" srcOrd="1" destOrd="0" presId="urn:microsoft.com/office/officeart/2005/8/layout/vList5"/>
    <dgm:cxn modelId="{65C9A912-5611-4BAD-978A-534DB2A5E9EA}" type="presParOf" srcId="{B4D829AA-F137-41AF-81D8-5419491E491F}" destId="{18B6F4B5-97C1-4A78-9FE0-FCC010183587}" srcOrd="2" destOrd="0" presId="urn:microsoft.com/office/officeart/2005/8/layout/vList5"/>
    <dgm:cxn modelId="{E965B518-D996-4D23-8F53-84C07E7DD2A9}" type="presParOf" srcId="{18B6F4B5-97C1-4A78-9FE0-FCC010183587}" destId="{AC6095F5-5572-4B2D-A991-2A5779E19C24}" srcOrd="0" destOrd="0" presId="urn:microsoft.com/office/officeart/2005/8/layout/vList5"/>
    <dgm:cxn modelId="{8F713B06-7C3C-4A30-AB2C-271E67162667}" type="presParOf" srcId="{18B6F4B5-97C1-4A78-9FE0-FCC010183587}" destId="{17FC47AB-57EC-4440-A3B4-C90D0FA7122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524F6687-AC5F-489F-AEEF-1E8A26B9397E}" type="doc">
      <dgm:prSet loTypeId="urn:microsoft.com/office/officeart/2005/8/layout/hList9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B42A8863-68B3-405E-BF83-C0BBE07C556D}">
      <dgm:prSet phldrT="[Texto]"/>
      <dgm:spPr/>
      <dgm:t>
        <a:bodyPr/>
        <a:lstStyle/>
        <a:p>
          <a:r>
            <a:rPr lang="es-CL" dirty="0">
              <a:latin typeface="Arial" panose="020B0604020202020204" pitchFamily="34" charset="0"/>
              <a:cs typeface="Arial" panose="020B0604020202020204" pitchFamily="34" charset="0"/>
            </a:rPr>
            <a:t>NUEVA IMPLEMENTACIÓN</a:t>
          </a:r>
          <a:endParaRPr lang="es-MX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123F442-F527-4F96-A91C-012E431EDFFF}" type="parTrans" cxnId="{E788CD0A-05C8-4B3A-9A35-47061617D9E7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BAEA99B-6207-41E0-A8E9-A047059FBFCE}" type="sibTrans" cxnId="{E788CD0A-05C8-4B3A-9A35-47061617D9E7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E4FA297-F4E0-4373-968A-A9D291794038}">
      <dgm:prSet phldrT="[Texto]"/>
      <dgm:spPr/>
      <dgm:t>
        <a:bodyPr/>
        <a:lstStyle/>
        <a:p>
          <a:r>
            <a:rPr lang="es-CL" dirty="0">
              <a:latin typeface="Arial" panose="020B0604020202020204" pitchFamily="34" charset="0"/>
              <a:cs typeface="Arial" panose="020B0604020202020204" pitchFamily="34" charset="0"/>
            </a:rPr>
            <a:t>Realización del CUDYR-SM diario para determinar dependencia y riesgo sobre el juicio clínico de nuestros usuarios(as) durante su hospitalización</a:t>
          </a:r>
          <a:endParaRPr lang="es-MX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F9B39D-0630-4409-AA69-D0A5211A022F}" type="parTrans" cxnId="{7C741B5D-FC06-486E-A6C9-6D9D86CDD6C0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5C22D57-8550-47F5-81A8-199FEBC03542}" type="sibTrans" cxnId="{7C741B5D-FC06-486E-A6C9-6D9D86CDD6C0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DDF37BE-3E23-4049-8FB2-DF09C75CAF9A}" type="pres">
      <dgm:prSet presAssocID="{524F6687-AC5F-489F-AEEF-1E8A26B9397E}" presName="list" presStyleCnt="0">
        <dgm:presLayoutVars>
          <dgm:dir/>
          <dgm:animLvl val="lvl"/>
        </dgm:presLayoutVars>
      </dgm:prSet>
      <dgm:spPr/>
    </dgm:pt>
    <dgm:pt modelId="{25F15079-45F6-4090-A11A-D48F3E3397D3}" type="pres">
      <dgm:prSet presAssocID="{B42A8863-68B3-405E-BF83-C0BBE07C556D}" presName="posSpace" presStyleCnt="0"/>
      <dgm:spPr/>
    </dgm:pt>
    <dgm:pt modelId="{8C534994-B3B9-42C5-B863-94FC632CDE6B}" type="pres">
      <dgm:prSet presAssocID="{B42A8863-68B3-405E-BF83-C0BBE07C556D}" presName="vertFlow" presStyleCnt="0"/>
      <dgm:spPr/>
    </dgm:pt>
    <dgm:pt modelId="{5200216E-D239-430C-97ED-CCCC223BF4AE}" type="pres">
      <dgm:prSet presAssocID="{B42A8863-68B3-405E-BF83-C0BBE07C556D}" presName="topSpace" presStyleCnt="0"/>
      <dgm:spPr/>
    </dgm:pt>
    <dgm:pt modelId="{22E98A12-300B-48E1-9128-59EA2D03E6A3}" type="pres">
      <dgm:prSet presAssocID="{B42A8863-68B3-405E-BF83-C0BBE07C556D}" presName="firstComp" presStyleCnt="0"/>
      <dgm:spPr/>
    </dgm:pt>
    <dgm:pt modelId="{808A5039-B77D-42B5-A0F6-17BCAF68650B}" type="pres">
      <dgm:prSet presAssocID="{B42A8863-68B3-405E-BF83-C0BBE07C556D}" presName="firstChild" presStyleLbl="bgAccFollowNode1" presStyleIdx="0" presStyleCnt="1"/>
      <dgm:spPr/>
    </dgm:pt>
    <dgm:pt modelId="{AE5EC6DB-536B-4BDB-98C3-25C417AFE417}" type="pres">
      <dgm:prSet presAssocID="{B42A8863-68B3-405E-BF83-C0BBE07C556D}" presName="firstChildTx" presStyleLbl="bgAccFollowNode1" presStyleIdx="0" presStyleCnt="1">
        <dgm:presLayoutVars>
          <dgm:bulletEnabled val="1"/>
        </dgm:presLayoutVars>
      </dgm:prSet>
      <dgm:spPr/>
    </dgm:pt>
    <dgm:pt modelId="{60CFBE76-C785-4253-833C-2035F3995052}" type="pres">
      <dgm:prSet presAssocID="{B42A8863-68B3-405E-BF83-C0BBE07C556D}" presName="negSpace" presStyleCnt="0"/>
      <dgm:spPr/>
    </dgm:pt>
    <dgm:pt modelId="{85E6F6F1-AC14-447F-A262-6ACD4DCAABBD}" type="pres">
      <dgm:prSet presAssocID="{B42A8863-68B3-405E-BF83-C0BBE07C556D}" presName="circle" presStyleLbl="node1" presStyleIdx="0" presStyleCnt="1"/>
      <dgm:spPr/>
    </dgm:pt>
  </dgm:ptLst>
  <dgm:cxnLst>
    <dgm:cxn modelId="{E788CD0A-05C8-4B3A-9A35-47061617D9E7}" srcId="{524F6687-AC5F-489F-AEEF-1E8A26B9397E}" destId="{B42A8863-68B3-405E-BF83-C0BBE07C556D}" srcOrd="0" destOrd="0" parTransId="{4123F442-F527-4F96-A91C-012E431EDFFF}" sibTransId="{CBAEA99B-6207-41E0-A8E9-A047059FBFCE}"/>
    <dgm:cxn modelId="{0BBDF31C-3F35-47D0-B88C-28CBE64C4DA8}" type="presOf" srcId="{DE4FA297-F4E0-4373-968A-A9D291794038}" destId="{808A5039-B77D-42B5-A0F6-17BCAF68650B}" srcOrd="0" destOrd="0" presId="urn:microsoft.com/office/officeart/2005/8/layout/hList9"/>
    <dgm:cxn modelId="{93BB0629-A845-4B4D-BB7A-CC4731B48ABE}" type="presOf" srcId="{524F6687-AC5F-489F-AEEF-1E8A26B9397E}" destId="{0DDF37BE-3E23-4049-8FB2-DF09C75CAF9A}" srcOrd="0" destOrd="0" presId="urn:microsoft.com/office/officeart/2005/8/layout/hList9"/>
    <dgm:cxn modelId="{77692B33-4FCF-4E4B-9BF0-8678ECA877FD}" type="presOf" srcId="{DE4FA297-F4E0-4373-968A-A9D291794038}" destId="{AE5EC6DB-536B-4BDB-98C3-25C417AFE417}" srcOrd="1" destOrd="0" presId="urn:microsoft.com/office/officeart/2005/8/layout/hList9"/>
    <dgm:cxn modelId="{7C741B5D-FC06-486E-A6C9-6D9D86CDD6C0}" srcId="{B42A8863-68B3-405E-BF83-C0BBE07C556D}" destId="{DE4FA297-F4E0-4373-968A-A9D291794038}" srcOrd="0" destOrd="0" parTransId="{75F9B39D-0630-4409-AA69-D0A5211A022F}" sibTransId="{B5C22D57-8550-47F5-81A8-199FEBC03542}"/>
    <dgm:cxn modelId="{5E5A62A2-3019-4FCC-96FD-EF6B65B3AA6E}" type="presOf" srcId="{B42A8863-68B3-405E-BF83-C0BBE07C556D}" destId="{85E6F6F1-AC14-447F-A262-6ACD4DCAABBD}" srcOrd="0" destOrd="0" presId="urn:microsoft.com/office/officeart/2005/8/layout/hList9"/>
    <dgm:cxn modelId="{C59577DC-E925-45D7-806B-5B7A4F27601E}" type="presParOf" srcId="{0DDF37BE-3E23-4049-8FB2-DF09C75CAF9A}" destId="{25F15079-45F6-4090-A11A-D48F3E3397D3}" srcOrd="0" destOrd="0" presId="urn:microsoft.com/office/officeart/2005/8/layout/hList9"/>
    <dgm:cxn modelId="{858D16B3-4CB6-433F-9B58-8928DC7B51AC}" type="presParOf" srcId="{0DDF37BE-3E23-4049-8FB2-DF09C75CAF9A}" destId="{8C534994-B3B9-42C5-B863-94FC632CDE6B}" srcOrd="1" destOrd="0" presId="urn:microsoft.com/office/officeart/2005/8/layout/hList9"/>
    <dgm:cxn modelId="{18AE63FD-ACE0-49CD-A51D-CAA1BE381A36}" type="presParOf" srcId="{8C534994-B3B9-42C5-B863-94FC632CDE6B}" destId="{5200216E-D239-430C-97ED-CCCC223BF4AE}" srcOrd="0" destOrd="0" presId="urn:microsoft.com/office/officeart/2005/8/layout/hList9"/>
    <dgm:cxn modelId="{1DC68632-0185-4992-A9DC-B0B029CB7D86}" type="presParOf" srcId="{8C534994-B3B9-42C5-B863-94FC632CDE6B}" destId="{22E98A12-300B-48E1-9128-59EA2D03E6A3}" srcOrd="1" destOrd="0" presId="urn:microsoft.com/office/officeart/2005/8/layout/hList9"/>
    <dgm:cxn modelId="{232D0AB2-9070-4622-B9DA-E9F0D7A651C2}" type="presParOf" srcId="{22E98A12-300B-48E1-9128-59EA2D03E6A3}" destId="{808A5039-B77D-42B5-A0F6-17BCAF68650B}" srcOrd="0" destOrd="0" presId="urn:microsoft.com/office/officeart/2005/8/layout/hList9"/>
    <dgm:cxn modelId="{85DC68BF-A5F3-49ED-853A-315C9D74C541}" type="presParOf" srcId="{22E98A12-300B-48E1-9128-59EA2D03E6A3}" destId="{AE5EC6DB-536B-4BDB-98C3-25C417AFE417}" srcOrd="1" destOrd="0" presId="urn:microsoft.com/office/officeart/2005/8/layout/hList9"/>
    <dgm:cxn modelId="{4FEA2042-9D3F-4D00-B1B9-94CBCEE7B2A4}" type="presParOf" srcId="{0DDF37BE-3E23-4049-8FB2-DF09C75CAF9A}" destId="{60CFBE76-C785-4253-833C-2035F3995052}" srcOrd="2" destOrd="0" presId="urn:microsoft.com/office/officeart/2005/8/layout/hList9"/>
    <dgm:cxn modelId="{81C2E66E-DBCC-4D2D-85DB-CA8082A694E4}" type="presParOf" srcId="{0DDF37BE-3E23-4049-8FB2-DF09C75CAF9A}" destId="{85E6F6F1-AC14-447F-A262-6ACD4DCAABBD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B300E78C-BCA7-4A6F-8C2C-F77D33F84B56}" type="doc">
      <dgm:prSet loTypeId="urn:microsoft.com/office/officeart/2005/8/layout/hierarchy3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D202F2BE-F88C-4541-8E4F-EA9D4A0E6929}">
      <dgm:prSet phldrT="[Texto]" custT="1"/>
      <dgm:spPr/>
      <dgm:t>
        <a:bodyPr/>
        <a:lstStyle/>
        <a:p>
          <a:r>
            <a:rPr lang="es-CL" sz="1200" dirty="0">
              <a:latin typeface="Arial" panose="020B0604020202020204" pitchFamily="34" charset="0"/>
              <a:cs typeface="Arial" panose="020B0604020202020204" pitchFamily="34" charset="0"/>
            </a:rPr>
            <a:t>SUGERENCIAS Y/O CONSULTAS</a:t>
          </a:r>
          <a:endParaRPr lang="es-MX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2D79334-11FE-4C82-B221-DDD0C190F636}" type="parTrans" cxnId="{A36015CE-49B6-44C1-B3E3-3293220ED326}">
      <dgm:prSet/>
      <dgm:spPr/>
      <dgm:t>
        <a:bodyPr/>
        <a:lstStyle/>
        <a:p>
          <a:endParaRPr lang="es-MX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76E0E71-5A3E-43D8-8523-2D0F3BADA7E0}" type="sibTrans" cxnId="{A36015CE-49B6-44C1-B3E3-3293220ED326}">
      <dgm:prSet/>
      <dgm:spPr/>
      <dgm:t>
        <a:bodyPr/>
        <a:lstStyle/>
        <a:p>
          <a:endParaRPr lang="es-MX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F57B84-3B79-4323-A576-06D1F6BCDFC0}">
      <dgm:prSet phldrT="[Texto]" custT="1"/>
      <dgm:spPr/>
      <dgm:t>
        <a:bodyPr/>
        <a:lstStyle/>
        <a:p>
          <a:r>
            <a:rPr lang="es-CL" sz="3200" dirty="0">
              <a:latin typeface="Arial" panose="020B0604020202020204" pitchFamily="34" charset="0"/>
              <a:cs typeface="Arial" panose="020B0604020202020204" pitchFamily="34" charset="0"/>
            </a:rPr>
            <a:t>452</a:t>
          </a:r>
          <a:endParaRPr lang="es-MX" sz="3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2E4B393-78B1-484B-8014-8A7B0CBC2C5E}" type="parTrans" cxnId="{A4E8D011-AC82-40F2-BD72-D8181B930DDD}">
      <dgm:prSet/>
      <dgm:spPr/>
      <dgm:t>
        <a:bodyPr/>
        <a:lstStyle/>
        <a:p>
          <a:endParaRPr lang="es-MX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AE30D1-A385-4051-A8DA-3C21FC3D3427}" type="sibTrans" cxnId="{A4E8D011-AC82-40F2-BD72-D8181B930DDD}">
      <dgm:prSet/>
      <dgm:spPr/>
      <dgm:t>
        <a:bodyPr/>
        <a:lstStyle/>
        <a:p>
          <a:endParaRPr lang="es-MX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1D79E91-22C5-4F59-9F08-82463B373F60}">
      <dgm:prSet phldrT="[Texto]" custT="1"/>
      <dgm:spPr/>
      <dgm:t>
        <a:bodyPr/>
        <a:lstStyle/>
        <a:p>
          <a:r>
            <a:rPr lang="es-CL" sz="1200" dirty="0">
              <a:latin typeface="Arial" panose="020B0604020202020204" pitchFamily="34" charset="0"/>
              <a:cs typeface="Arial" panose="020B0604020202020204" pitchFamily="34" charset="0"/>
            </a:rPr>
            <a:t>SOLICITUDES</a:t>
          </a:r>
          <a:endParaRPr lang="es-MX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8603751-2D13-4C79-9E2B-4527DAB0FDFD}" type="parTrans" cxnId="{B470F9A2-5B97-4239-A190-35AA46B5F21D}">
      <dgm:prSet/>
      <dgm:spPr/>
      <dgm:t>
        <a:bodyPr/>
        <a:lstStyle/>
        <a:p>
          <a:endParaRPr lang="es-MX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897F777-907B-486D-A92B-826671C3BEA5}" type="sibTrans" cxnId="{B470F9A2-5B97-4239-A190-35AA46B5F21D}">
      <dgm:prSet/>
      <dgm:spPr/>
      <dgm:t>
        <a:bodyPr/>
        <a:lstStyle/>
        <a:p>
          <a:endParaRPr lang="es-MX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A1BEDA6-9AC5-41FD-B0F8-11A2AD0A186B}">
      <dgm:prSet phldrT="[Texto]" custT="1"/>
      <dgm:spPr/>
      <dgm:t>
        <a:bodyPr/>
        <a:lstStyle/>
        <a:p>
          <a:r>
            <a:rPr lang="es-CL" sz="3200" dirty="0">
              <a:latin typeface="Arial" panose="020B0604020202020204" pitchFamily="34" charset="0"/>
              <a:cs typeface="Arial" panose="020B0604020202020204" pitchFamily="34" charset="0"/>
            </a:rPr>
            <a:t>109</a:t>
          </a:r>
          <a:endParaRPr lang="es-MX" sz="3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95433D-B85B-4800-B6E0-D88F7A396BBB}" type="parTrans" cxnId="{B7687F7E-DC16-4CF4-BFF4-D302BB355108}">
      <dgm:prSet/>
      <dgm:spPr/>
      <dgm:t>
        <a:bodyPr/>
        <a:lstStyle/>
        <a:p>
          <a:endParaRPr lang="es-MX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D5F6D65-27CE-4EF3-92CF-BE5D1DC146F4}" type="sibTrans" cxnId="{B7687F7E-DC16-4CF4-BFF4-D302BB355108}">
      <dgm:prSet/>
      <dgm:spPr/>
      <dgm:t>
        <a:bodyPr/>
        <a:lstStyle/>
        <a:p>
          <a:endParaRPr lang="es-MX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057578-2D54-4829-96D3-D0844ED03686}">
      <dgm:prSet phldrT="[Texto]" custT="1"/>
      <dgm:spPr/>
      <dgm:t>
        <a:bodyPr/>
        <a:lstStyle/>
        <a:p>
          <a:r>
            <a:rPr lang="es-CL" sz="3200" dirty="0">
              <a:latin typeface="Arial" panose="020B0604020202020204" pitchFamily="34" charset="0"/>
              <a:cs typeface="Arial" panose="020B0604020202020204" pitchFamily="34" charset="0"/>
            </a:rPr>
            <a:t>39</a:t>
          </a:r>
          <a:endParaRPr lang="es-MX" sz="3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DCF874-C2A3-4080-BF0E-B6D583F4E5A2}" type="parTrans" cxnId="{F40C61E6-AEE2-4A51-B85F-6B6CF1135FE4}">
      <dgm:prSet/>
      <dgm:spPr/>
      <dgm:t>
        <a:bodyPr/>
        <a:lstStyle/>
        <a:p>
          <a:endParaRPr lang="es-MX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BF55E2B-A7F5-4D65-BA57-269B69D43969}" type="sibTrans" cxnId="{F40C61E6-AEE2-4A51-B85F-6B6CF1135FE4}">
      <dgm:prSet/>
      <dgm:spPr/>
      <dgm:t>
        <a:bodyPr/>
        <a:lstStyle/>
        <a:p>
          <a:endParaRPr lang="es-MX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E16286-AE0B-40E1-B467-FEF1F2193428}">
      <dgm:prSet phldrT="[Texto]" custT="1"/>
      <dgm:spPr/>
      <dgm:t>
        <a:bodyPr/>
        <a:lstStyle/>
        <a:p>
          <a:r>
            <a:rPr lang="es-CL" sz="3200" dirty="0">
              <a:latin typeface="Arial" panose="020B0604020202020204" pitchFamily="34" charset="0"/>
              <a:cs typeface="Arial" panose="020B0604020202020204" pitchFamily="34" charset="0"/>
            </a:rPr>
            <a:t>43</a:t>
          </a:r>
          <a:endParaRPr lang="es-MX" sz="3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DACA7C-108A-4D66-B6AA-7820DF72EC04}" type="parTrans" cxnId="{E5A04944-2D33-449F-9532-83150B0F9507}">
      <dgm:prSet/>
      <dgm:spPr/>
      <dgm:t>
        <a:bodyPr/>
        <a:lstStyle/>
        <a:p>
          <a:endParaRPr lang="es-MX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EFF4FF-612B-41EF-9D36-B2DF36896CCC}" type="sibTrans" cxnId="{E5A04944-2D33-449F-9532-83150B0F9507}">
      <dgm:prSet/>
      <dgm:spPr/>
      <dgm:t>
        <a:bodyPr/>
        <a:lstStyle/>
        <a:p>
          <a:endParaRPr lang="es-MX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F58D9A-F108-4EED-81ED-6B129FE47EDC}">
      <dgm:prSet phldrT="[Texto]" custT="1"/>
      <dgm:spPr/>
      <dgm:t>
        <a:bodyPr/>
        <a:lstStyle/>
        <a:p>
          <a:r>
            <a:rPr lang="es-CL" sz="1200" dirty="0">
              <a:latin typeface="Arial" panose="020B0604020202020204" pitchFamily="34" charset="0"/>
              <a:cs typeface="Arial" panose="020B0604020202020204" pitchFamily="34" charset="0"/>
            </a:rPr>
            <a:t>RECLAMOS</a:t>
          </a:r>
          <a:endParaRPr lang="es-MX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97A73E2-CB45-4635-B913-BC46C9EF6FC5}" type="parTrans" cxnId="{2F4BE41C-BB63-4CA3-BF39-3AAC64FEFC82}">
      <dgm:prSet/>
      <dgm:spPr/>
      <dgm:t>
        <a:bodyPr/>
        <a:lstStyle/>
        <a:p>
          <a:endParaRPr lang="es-MX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E4AED1E-1BE7-45D7-AA67-017A3FEF6CA3}" type="sibTrans" cxnId="{2F4BE41C-BB63-4CA3-BF39-3AAC64FEFC82}">
      <dgm:prSet/>
      <dgm:spPr/>
      <dgm:t>
        <a:bodyPr/>
        <a:lstStyle/>
        <a:p>
          <a:endParaRPr lang="es-MX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F9DBF4-D6F1-445F-A5BF-CB7E840D58F9}">
      <dgm:prSet phldrT="[Texto]" custT="1"/>
      <dgm:spPr/>
      <dgm:t>
        <a:bodyPr/>
        <a:lstStyle/>
        <a:p>
          <a:r>
            <a:rPr lang="es-CL" sz="3200" dirty="0">
              <a:latin typeface="Arial" panose="020B0604020202020204" pitchFamily="34" charset="0"/>
              <a:cs typeface="Arial" panose="020B0604020202020204" pitchFamily="34" charset="0"/>
            </a:rPr>
            <a:t>72</a:t>
          </a:r>
          <a:endParaRPr lang="es-MX" sz="3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92D12B-5379-4D28-AC34-43E6B7E5861E}" type="parTrans" cxnId="{844A10A6-F537-4B8C-A509-778107735E2E}">
      <dgm:prSet/>
      <dgm:spPr/>
      <dgm:t>
        <a:bodyPr/>
        <a:lstStyle/>
        <a:p>
          <a:endParaRPr lang="es-MX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F36E792-E672-4FF5-ADA0-A9E6D0FED51C}" type="sibTrans" cxnId="{844A10A6-F537-4B8C-A509-778107735E2E}">
      <dgm:prSet/>
      <dgm:spPr/>
      <dgm:t>
        <a:bodyPr/>
        <a:lstStyle/>
        <a:p>
          <a:endParaRPr lang="es-MX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C7B02D-303A-461D-B9B7-C623565BAF3A}">
      <dgm:prSet phldrT="[Texto]" custT="1"/>
      <dgm:spPr/>
      <dgm:t>
        <a:bodyPr/>
        <a:lstStyle/>
        <a:p>
          <a:r>
            <a:rPr lang="es-CL" sz="1200" dirty="0">
              <a:latin typeface="Arial" panose="020B0604020202020204" pitchFamily="34" charset="0"/>
              <a:cs typeface="Arial" panose="020B0604020202020204" pitchFamily="34" charset="0"/>
            </a:rPr>
            <a:t>SOLICITUDES DE TRANSPARENCIA PASIVA</a:t>
          </a:r>
          <a:endParaRPr lang="es-MX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F63CF9-CF7E-40F2-935C-8114C216EFA9}" type="parTrans" cxnId="{78176D41-DFB3-4E0E-9B49-1189E5DEBAFF}">
      <dgm:prSet/>
      <dgm:spPr/>
      <dgm:t>
        <a:bodyPr/>
        <a:lstStyle/>
        <a:p>
          <a:endParaRPr lang="es-MX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C797149-515E-4BFC-8C56-B275B1589166}" type="sibTrans" cxnId="{78176D41-DFB3-4E0E-9B49-1189E5DEBAFF}">
      <dgm:prSet/>
      <dgm:spPr/>
      <dgm:t>
        <a:bodyPr/>
        <a:lstStyle/>
        <a:p>
          <a:endParaRPr lang="es-MX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5A0B15B-AD54-4E29-AAF0-13378086E794}">
      <dgm:prSet phldrT="[Texto]" custT="1"/>
      <dgm:spPr/>
      <dgm:t>
        <a:bodyPr/>
        <a:lstStyle/>
        <a:p>
          <a:r>
            <a:rPr lang="es-CL" sz="1200" dirty="0">
              <a:latin typeface="Arial" panose="020B0604020202020204" pitchFamily="34" charset="0"/>
              <a:cs typeface="Arial" panose="020B0604020202020204" pitchFamily="34" charset="0"/>
            </a:rPr>
            <a:t>FELICITACIONES</a:t>
          </a:r>
          <a:endParaRPr lang="es-MX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88B499-AB7A-44BD-9313-DDAD195F3592}" type="parTrans" cxnId="{7A08D4C8-54FD-45E8-A9CD-FA7F90FE2C1B}">
      <dgm:prSet/>
      <dgm:spPr/>
      <dgm:t>
        <a:bodyPr/>
        <a:lstStyle/>
        <a:p>
          <a:endParaRPr lang="es-MX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102115-8BF1-4B03-81FA-BDAFE1A0E5A3}" type="sibTrans" cxnId="{7A08D4C8-54FD-45E8-A9CD-FA7F90FE2C1B}">
      <dgm:prSet/>
      <dgm:spPr/>
      <dgm:t>
        <a:bodyPr/>
        <a:lstStyle/>
        <a:p>
          <a:endParaRPr lang="es-MX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870E1CA-0448-4032-99AE-28C055C57033}" type="pres">
      <dgm:prSet presAssocID="{B300E78C-BCA7-4A6F-8C2C-F77D33F84B5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A568F2E-C2A8-488A-9DFB-7F7100F2670C}" type="pres">
      <dgm:prSet presAssocID="{D202F2BE-F88C-4541-8E4F-EA9D4A0E6929}" presName="root" presStyleCnt="0"/>
      <dgm:spPr/>
    </dgm:pt>
    <dgm:pt modelId="{C6D024D7-1597-4F2F-9787-2499D959607F}" type="pres">
      <dgm:prSet presAssocID="{D202F2BE-F88C-4541-8E4F-EA9D4A0E6929}" presName="rootComposite" presStyleCnt="0"/>
      <dgm:spPr/>
    </dgm:pt>
    <dgm:pt modelId="{B2421100-513D-437C-B836-62C02A589A00}" type="pres">
      <dgm:prSet presAssocID="{D202F2BE-F88C-4541-8E4F-EA9D4A0E6929}" presName="rootText" presStyleLbl="node1" presStyleIdx="0" presStyleCnt="5"/>
      <dgm:spPr/>
    </dgm:pt>
    <dgm:pt modelId="{971732FC-D772-4621-B1FE-4D3E400C5EDE}" type="pres">
      <dgm:prSet presAssocID="{D202F2BE-F88C-4541-8E4F-EA9D4A0E6929}" presName="rootConnector" presStyleLbl="node1" presStyleIdx="0" presStyleCnt="5"/>
      <dgm:spPr/>
    </dgm:pt>
    <dgm:pt modelId="{595885AF-DB57-45B1-A5E4-0BA0A60771AE}" type="pres">
      <dgm:prSet presAssocID="{D202F2BE-F88C-4541-8E4F-EA9D4A0E6929}" presName="childShape" presStyleCnt="0"/>
      <dgm:spPr/>
    </dgm:pt>
    <dgm:pt modelId="{432471CC-98EA-4AA7-B546-8D834429E12B}" type="pres">
      <dgm:prSet presAssocID="{42E4B393-78B1-484B-8014-8A7B0CBC2C5E}" presName="Name13" presStyleLbl="parChTrans1D2" presStyleIdx="0" presStyleCnt="5"/>
      <dgm:spPr/>
    </dgm:pt>
    <dgm:pt modelId="{F38A03BD-C23F-4E3F-821C-0F6D672FB9DD}" type="pres">
      <dgm:prSet presAssocID="{5FF57B84-3B79-4323-A576-06D1F6BCDFC0}" presName="childText" presStyleLbl="bgAcc1" presStyleIdx="0" presStyleCnt="5">
        <dgm:presLayoutVars>
          <dgm:bulletEnabled val="1"/>
        </dgm:presLayoutVars>
      </dgm:prSet>
      <dgm:spPr/>
    </dgm:pt>
    <dgm:pt modelId="{AD747ECE-2F93-4278-B8E7-97C953C69490}" type="pres">
      <dgm:prSet presAssocID="{E1D79E91-22C5-4F59-9F08-82463B373F60}" presName="root" presStyleCnt="0"/>
      <dgm:spPr/>
    </dgm:pt>
    <dgm:pt modelId="{E3E9734B-5E19-46AA-8395-BD8B7A94EE45}" type="pres">
      <dgm:prSet presAssocID="{E1D79E91-22C5-4F59-9F08-82463B373F60}" presName="rootComposite" presStyleCnt="0"/>
      <dgm:spPr/>
    </dgm:pt>
    <dgm:pt modelId="{E93412A0-C942-43B1-8E43-8EE15308B43B}" type="pres">
      <dgm:prSet presAssocID="{E1D79E91-22C5-4F59-9F08-82463B373F60}" presName="rootText" presStyleLbl="node1" presStyleIdx="1" presStyleCnt="5"/>
      <dgm:spPr/>
    </dgm:pt>
    <dgm:pt modelId="{CC0D7B5C-E0F1-485F-854B-68668A252478}" type="pres">
      <dgm:prSet presAssocID="{E1D79E91-22C5-4F59-9F08-82463B373F60}" presName="rootConnector" presStyleLbl="node1" presStyleIdx="1" presStyleCnt="5"/>
      <dgm:spPr/>
    </dgm:pt>
    <dgm:pt modelId="{3F151548-1AE0-4FF6-9985-0B1E4B225BFC}" type="pres">
      <dgm:prSet presAssocID="{E1D79E91-22C5-4F59-9F08-82463B373F60}" presName="childShape" presStyleCnt="0"/>
      <dgm:spPr/>
    </dgm:pt>
    <dgm:pt modelId="{C13A7C01-D05B-4D3D-85FA-847610A1DE13}" type="pres">
      <dgm:prSet presAssocID="{5095433D-B85B-4800-B6E0-D88F7A396BBB}" presName="Name13" presStyleLbl="parChTrans1D2" presStyleIdx="1" presStyleCnt="5"/>
      <dgm:spPr/>
    </dgm:pt>
    <dgm:pt modelId="{CAA9E1EA-E6C0-4B12-A711-309A409E1CC1}" type="pres">
      <dgm:prSet presAssocID="{7A1BEDA6-9AC5-41FD-B0F8-11A2AD0A186B}" presName="childText" presStyleLbl="bgAcc1" presStyleIdx="1" presStyleCnt="5">
        <dgm:presLayoutVars>
          <dgm:bulletEnabled val="1"/>
        </dgm:presLayoutVars>
      </dgm:prSet>
      <dgm:spPr/>
    </dgm:pt>
    <dgm:pt modelId="{D7B9A97D-0737-407A-9B0D-E6474E556FDD}" type="pres">
      <dgm:prSet presAssocID="{52F58D9A-F108-4EED-81ED-6B129FE47EDC}" presName="root" presStyleCnt="0"/>
      <dgm:spPr/>
    </dgm:pt>
    <dgm:pt modelId="{5F0ED64E-9B80-4F33-A359-DE46B167ECDD}" type="pres">
      <dgm:prSet presAssocID="{52F58D9A-F108-4EED-81ED-6B129FE47EDC}" presName="rootComposite" presStyleCnt="0"/>
      <dgm:spPr/>
    </dgm:pt>
    <dgm:pt modelId="{14137989-550B-4A0B-98E5-6CA97FB18E5F}" type="pres">
      <dgm:prSet presAssocID="{52F58D9A-F108-4EED-81ED-6B129FE47EDC}" presName="rootText" presStyleLbl="node1" presStyleIdx="2" presStyleCnt="5"/>
      <dgm:spPr/>
    </dgm:pt>
    <dgm:pt modelId="{D5944081-456F-44C5-A415-81E505BF1A60}" type="pres">
      <dgm:prSet presAssocID="{52F58D9A-F108-4EED-81ED-6B129FE47EDC}" presName="rootConnector" presStyleLbl="node1" presStyleIdx="2" presStyleCnt="5"/>
      <dgm:spPr/>
    </dgm:pt>
    <dgm:pt modelId="{D91E17D9-4F94-4C80-9E43-AE6044AB3B94}" type="pres">
      <dgm:prSet presAssocID="{52F58D9A-F108-4EED-81ED-6B129FE47EDC}" presName="childShape" presStyleCnt="0"/>
      <dgm:spPr/>
    </dgm:pt>
    <dgm:pt modelId="{F921B222-B603-4A56-8B26-386169DABA82}" type="pres">
      <dgm:prSet presAssocID="{C392D12B-5379-4D28-AC34-43E6B7E5861E}" presName="Name13" presStyleLbl="parChTrans1D2" presStyleIdx="2" presStyleCnt="5"/>
      <dgm:spPr/>
    </dgm:pt>
    <dgm:pt modelId="{50E873F7-8E2A-433F-AD34-C181C090D6CF}" type="pres">
      <dgm:prSet presAssocID="{B4F9DBF4-D6F1-445F-A5BF-CB7E840D58F9}" presName="childText" presStyleLbl="bgAcc1" presStyleIdx="2" presStyleCnt="5">
        <dgm:presLayoutVars>
          <dgm:bulletEnabled val="1"/>
        </dgm:presLayoutVars>
      </dgm:prSet>
      <dgm:spPr/>
    </dgm:pt>
    <dgm:pt modelId="{78769BA0-4113-4B0C-B935-E21D5392C434}" type="pres">
      <dgm:prSet presAssocID="{05A0B15B-AD54-4E29-AAF0-13378086E794}" presName="root" presStyleCnt="0"/>
      <dgm:spPr/>
    </dgm:pt>
    <dgm:pt modelId="{D4BBDEC1-38E5-4AE2-938E-B8E526761044}" type="pres">
      <dgm:prSet presAssocID="{05A0B15B-AD54-4E29-AAF0-13378086E794}" presName="rootComposite" presStyleCnt="0"/>
      <dgm:spPr/>
    </dgm:pt>
    <dgm:pt modelId="{F5CC7CBF-F583-4846-9BE1-3DEC3633A131}" type="pres">
      <dgm:prSet presAssocID="{05A0B15B-AD54-4E29-AAF0-13378086E794}" presName="rootText" presStyleLbl="node1" presStyleIdx="3" presStyleCnt="5"/>
      <dgm:spPr/>
    </dgm:pt>
    <dgm:pt modelId="{B88AB95E-CA39-4C2A-B6EF-875149F2116E}" type="pres">
      <dgm:prSet presAssocID="{05A0B15B-AD54-4E29-AAF0-13378086E794}" presName="rootConnector" presStyleLbl="node1" presStyleIdx="3" presStyleCnt="5"/>
      <dgm:spPr/>
    </dgm:pt>
    <dgm:pt modelId="{7975ACF9-F77D-4004-86D5-AFA7A9EBABED}" type="pres">
      <dgm:prSet presAssocID="{05A0B15B-AD54-4E29-AAF0-13378086E794}" presName="childShape" presStyleCnt="0"/>
      <dgm:spPr/>
    </dgm:pt>
    <dgm:pt modelId="{C59A6E74-D43B-4992-AB3A-7A8058BB9EF1}" type="pres">
      <dgm:prSet presAssocID="{6EDCF874-C2A3-4080-BF0E-B6D583F4E5A2}" presName="Name13" presStyleLbl="parChTrans1D2" presStyleIdx="3" presStyleCnt="5"/>
      <dgm:spPr/>
    </dgm:pt>
    <dgm:pt modelId="{7096B9C2-D31C-4A74-AA41-E5C898FB0F36}" type="pres">
      <dgm:prSet presAssocID="{92057578-2D54-4829-96D3-D0844ED03686}" presName="childText" presStyleLbl="bgAcc1" presStyleIdx="3" presStyleCnt="5">
        <dgm:presLayoutVars>
          <dgm:bulletEnabled val="1"/>
        </dgm:presLayoutVars>
      </dgm:prSet>
      <dgm:spPr/>
    </dgm:pt>
    <dgm:pt modelId="{026E2B99-ECDE-494C-97E5-653D63FA6D97}" type="pres">
      <dgm:prSet presAssocID="{BFC7B02D-303A-461D-B9B7-C623565BAF3A}" presName="root" presStyleCnt="0"/>
      <dgm:spPr/>
    </dgm:pt>
    <dgm:pt modelId="{E4BAE61D-E32C-41C4-B36C-B8DD2DF95E37}" type="pres">
      <dgm:prSet presAssocID="{BFC7B02D-303A-461D-B9B7-C623565BAF3A}" presName="rootComposite" presStyleCnt="0"/>
      <dgm:spPr/>
    </dgm:pt>
    <dgm:pt modelId="{158BA07A-C312-45E2-B46D-5648CCCB0901}" type="pres">
      <dgm:prSet presAssocID="{BFC7B02D-303A-461D-B9B7-C623565BAF3A}" presName="rootText" presStyleLbl="node1" presStyleIdx="4" presStyleCnt="5"/>
      <dgm:spPr/>
    </dgm:pt>
    <dgm:pt modelId="{7E890972-ACD7-4D3A-9A71-D0054349F74F}" type="pres">
      <dgm:prSet presAssocID="{BFC7B02D-303A-461D-B9B7-C623565BAF3A}" presName="rootConnector" presStyleLbl="node1" presStyleIdx="4" presStyleCnt="5"/>
      <dgm:spPr/>
    </dgm:pt>
    <dgm:pt modelId="{81C5789D-2D62-4076-A927-684E0017A36F}" type="pres">
      <dgm:prSet presAssocID="{BFC7B02D-303A-461D-B9B7-C623565BAF3A}" presName="childShape" presStyleCnt="0"/>
      <dgm:spPr/>
    </dgm:pt>
    <dgm:pt modelId="{5C987177-8DE7-4823-92D7-55610D2C38C1}" type="pres">
      <dgm:prSet presAssocID="{D9DACA7C-108A-4D66-B6AA-7820DF72EC04}" presName="Name13" presStyleLbl="parChTrans1D2" presStyleIdx="4" presStyleCnt="5"/>
      <dgm:spPr/>
    </dgm:pt>
    <dgm:pt modelId="{1D2D27ED-161C-43CF-8225-AAD83E3EE9EF}" type="pres">
      <dgm:prSet presAssocID="{2FE16286-AE0B-40E1-B467-FEF1F2193428}" presName="childText" presStyleLbl="bgAcc1" presStyleIdx="4" presStyleCnt="5">
        <dgm:presLayoutVars>
          <dgm:bulletEnabled val="1"/>
        </dgm:presLayoutVars>
      </dgm:prSet>
      <dgm:spPr/>
    </dgm:pt>
  </dgm:ptLst>
  <dgm:cxnLst>
    <dgm:cxn modelId="{A4E8D011-AC82-40F2-BD72-D8181B930DDD}" srcId="{D202F2BE-F88C-4541-8E4F-EA9D4A0E6929}" destId="{5FF57B84-3B79-4323-A576-06D1F6BCDFC0}" srcOrd="0" destOrd="0" parTransId="{42E4B393-78B1-484B-8014-8A7B0CBC2C5E}" sibTransId="{68AE30D1-A385-4051-A8DA-3C21FC3D3427}"/>
    <dgm:cxn modelId="{2F4BE41C-BB63-4CA3-BF39-3AAC64FEFC82}" srcId="{B300E78C-BCA7-4A6F-8C2C-F77D33F84B56}" destId="{52F58D9A-F108-4EED-81ED-6B129FE47EDC}" srcOrd="2" destOrd="0" parTransId="{A97A73E2-CB45-4635-B913-BC46C9EF6FC5}" sibTransId="{4E4AED1E-1BE7-45D7-AA67-017A3FEF6CA3}"/>
    <dgm:cxn modelId="{BC61BF5B-D9B8-424B-907F-FD90503B5E98}" type="presOf" srcId="{BFC7B02D-303A-461D-B9B7-C623565BAF3A}" destId="{158BA07A-C312-45E2-B46D-5648CCCB0901}" srcOrd="0" destOrd="0" presId="urn:microsoft.com/office/officeart/2005/8/layout/hierarchy3"/>
    <dgm:cxn modelId="{A31E115C-F393-4E6D-BC90-85F9B2239787}" type="presOf" srcId="{6EDCF874-C2A3-4080-BF0E-B6D583F4E5A2}" destId="{C59A6E74-D43B-4992-AB3A-7A8058BB9EF1}" srcOrd="0" destOrd="0" presId="urn:microsoft.com/office/officeart/2005/8/layout/hierarchy3"/>
    <dgm:cxn modelId="{78176D41-DFB3-4E0E-9B49-1189E5DEBAFF}" srcId="{B300E78C-BCA7-4A6F-8C2C-F77D33F84B56}" destId="{BFC7B02D-303A-461D-B9B7-C623565BAF3A}" srcOrd="4" destOrd="0" parTransId="{1DF63CF9-CF7E-40F2-935C-8114C216EFA9}" sibTransId="{CC797149-515E-4BFC-8C56-B275B1589166}"/>
    <dgm:cxn modelId="{41A56844-047C-45C2-B9C5-4407F432BB7D}" type="presOf" srcId="{D202F2BE-F88C-4541-8E4F-EA9D4A0E6929}" destId="{971732FC-D772-4621-B1FE-4D3E400C5EDE}" srcOrd="1" destOrd="0" presId="urn:microsoft.com/office/officeart/2005/8/layout/hierarchy3"/>
    <dgm:cxn modelId="{E5A04944-2D33-449F-9532-83150B0F9507}" srcId="{BFC7B02D-303A-461D-B9B7-C623565BAF3A}" destId="{2FE16286-AE0B-40E1-B467-FEF1F2193428}" srcOrd="0" destOrd="0" parTransId="{D9DACA7C-108A-4D66-B6AA-7820DF72EC04}" sibTransId="{43EFF4FF-612B-41EF-9D36-B2DF36896CCC}"/>
    <dgm:cxn modelId="{D1AC8E46-D719-4273-B342-4EBEF07E1819}" type="presOf" srcId="{92057578-2D54-4829-96D3-D0844ED03686}" destId="{7096B9C2-D31C-4A74-AA41-E5C898FB0F36}" srcOrd="0" destOrd="0" presId="urn:microsoft.com/office/officeart/2005/8/layout/hierarchy3"/>
    <dgm:cxn modelId="{5B091048-8CFD-45B1-A1F5-3776F1DA92B0}" type="presOf" srcId="{05A0B15B-AD54-4E29-AAF0-13378086E794}" destId="{F5CC7CBF-F583-4846-9BE1-3DEC3633A131}" srcOrd="0" destOrd="0" presId="urn:microsoft.com/office/officeart/2005/8/layout/hierarchy3"/>
    <dgm:cxn modelId="{A06FBA4D-71F8-407B-826A-932CE1B112A1}" type="presOf" srcId="{05A0B15B-AD54-4E29-AAF0-13378086E794}" destId="{B88AB95E-CA39-4C2A-B6EF-875149F2116E}" srcOrd="1" destOrd="0" presId="urn:microsoft.com/office/officeart/2005/8/layout/hierarchy3"/>
    <dgm:cxn modelId="{DAB09B50-2BAC-46B4-AEEA-DF24AFB3DEEB}" type="presOf" srcId="{7A1BEDA6-9AC5-41FD-B0F8-11A2AD0A186B}" destId="{CAA9E1EA-E6C0-4B12-A711-309A409E1CC1}" srcOrd="0" destOrd="0" presId="urn:microsoft.com/office/officeart/2005/8/layout/hierarchy3"/>
    <dgm:cxn modelId="{1083E253-D9EF-4B4A-BE33-54436318E13C}" type="presOf" srcId="{BFC7B02D-303A-461D-B9B7-C623565BAF3A}" destId="{7E890972-ACD7-4D3A-9A71-D0054349F74F}" srcOrd="1" destOrd="0" presId="urn:microsoft.com/office/officeart/2005/8/layout/hierarchy3"/>
    <dgm:cxn modelId="{DDEB9C75-19F7-4458-8A6C-EEAEC649EE3A}" type="presOf" srcId="{2FE16286-AE0B-40E1-B467-FEF1F2193428}" destId="{1D2D27ED-161C-43CF-8225-AAD83E3EE9EF}" srcOrd="0" destOrd="0" presId="urn:microsoft.com/office/officeart/2005/8/layout/hierarchy3"/>
    <dgm:cxn modelId="{B7687F7E-DC16-4CF4-BFF4-D302BB355108}" srcId="{E1D79E91-22C5-4F59-9F08-82463B373F60}" destId="{7A1BEDA6-9AC5-41FD-B0F8-11A2AD0A186B}" srcOrd="0" destOrd="0" parTransId="{5095433D-B85B-4800-B6E0-D88F7A396BBB}" sibTransId="{AD5F6D65-27CE-4EF3-92CF-BE5D1DC146F4}"/>
    <dgm:cxn modelId="{C5B55C81-76CF-4F12-A69A-1FEFDD481B66}" type="presOf" srcId="{42E4B393-78B1-484B-8014-8A7B0CBC2C5E}" destId="{432471CC-98EA-4AA7-B546-8D834429E12B}" srcOrd="0" destOrd="0" presId="urn:microsoft.com/office/officeart/2005/8/layout/hierarchy3"/>
    <dgm:cxn modelId="{E3D3B581-1B29-422C-8F92-20DF9F9598F7}" type="presOf" srcId="{52F58D9A-F108-4EED-81ED-6B129FE47EDC}" destId="{D5944081-456F-44C5-A415-81E505BF1A60}" srcOrd="1" destOrd="0" presId="urn:microsoft.com/office/officeart/2005/8/layout/hierarchy3"/>
    <dgm:cxn modelId="{563C5599-DE4C-4D8B-86FC-0F7C63803B5B}" type="presOf" srcId="{5FF57B84-3B79-4323-A576-06D1F6BCDFC0}" destId="{F38A03BD-C23F-4E3F-821C-0F6D672FB9DD}" srcOrd="0" destOrd="0" presId="urn:microsoft.com/office/officeart/2005/8/layout/hierarchy3"/>
    <dgm:cxn modelId="{53A60A9D-DD78-41DC-BE46-43BC42622EE1}" type="presOf" srcId="{E1D79E91-22C5-4F59-9F08-82463B373F60}" destId="{CC0D7B5C-E0F1-485F-854B-68668A252478}" srcOrd="1" destOrd="0" presId="urn:microsoft.com/office/officeart/2005/8/layout/hierarchy3"/>
    <dgm:cxn modelId="{B470F9A2-5B97-4239-A190-35AA46B5F21D}" srcId="{B300E78C-BCA7-4A6F-8C2C-F77D33F84B56}" destId="{E1D79E91-22C5-4F59-9F08-82463B373F60}" srcOrd="1" destOrd="0" parTransId="{18603751-2D13-4C79-9E2B-4527DAB0FDFD}" sibTransId="{0897F777-907B-486D-A92B-826671C3BEA5}"/>
    <dgm:cxn modelId="{D5CF9CA4-F94A-4EE8-A881-077379267389}" type="presOf" srcId="{E1D79E91-22C5-4F59-9F08-82463B373F60}" destId="{E93412A0-C942-43B1-8E43-8EE15308B43B}" srcOrd="0" destOrd="0" presId="urn:microsoft.com/office/officeart/2005/8/layout/hierarchy3"/>
    <dgm:cxn modelId="{844A10A6-F537-4B8C-A509-778107735E2E}" srcId="{52F58D9A-F108-4EED-81ED-6B129FE47EDC}" destId="{B4F9DBF4-D6F1-445F-A5BF-CB7E840D58F9}" srcOrd="0" destOrd="0" parTransId="{C392D12B-5379-4D28-AC34-43E6B7E5861E}" sibTransId="{DF36E792-E672-4FF5-ADA0-A9E6D0FED51C}"/>
    <dgm:cxn modelId="{FC1A38AC-BF87-4261-B0C4-FEE44B1F4BEA}" type="presOf" srcId="{C392D12B-5379-4D28-AC34-43E6B7E5861E}" destId="{F921B222-B603-4A56-8B26-386169DABA82}" srcOrd="0" destOrd="0" presId="urn:microsoft.com/office/officeart/2005/8/layout/hierarchy3"/>
    <dgm:cxn modelId="{DDAF04C6-6D55-46C2-9096-2DC8C99A9F72}" type="presOf" srcId="{5095433D-B85B-4800-B6E0-D88F7A396BBB}" destId="{C13A7C01-D05B-4D3D-85FA-847610A1DE13}" srcOrd="0" destOrd="0" presId="urn:microsoft.com/office/officeart/2005/8/layout/hierarchy3"/>
    <dgm:cxn modelId="{7A08D4C8-54FD-45E8-A9CD-FA7F90FE2C1B}" srcId="{B300E78C-BCA7-4A6F-8C2C-F77D33F84B56}" destId="{05A0B15B-AD54-4E29-AAF0-13378086E794}" srcOrd="3" destOrd="0" parTransId="{0388B499-AB7A-44BD-9313-DDAD195F3592}" sibTransId="{4C102115-8BF1-4B03-81FA-BDAFE1A0E5A3}"/>
    <dgm:cxn modelId="{51BDF0CD-8709-4E33-94D9-62A26A9E5832}" type="presOf" srcId="{52F58D9A-F108-4EED-81ED-6B129FE47EDC}" destId="{14137989-550B-4A0B-98E5-6CA97FB18E5F}" srcOrd="0" destOrd="0" presId="urn:microsoft.com/office/officeart/2005/8/layout/hierarchy3"/>
    <dgm:cxn modelId="{A36015CE-49B6-44C1-B3E3-3293220ED326}" srcId="{B300E78C-BCA7-4A6F-8C2C-F77D33F84B56}" destId="{D202F2BE-F88C-4541-8E4F-EA9D4A0E6929}" srcOrd="0" destOrd="0" parTransId="{B2D79334-11FE-4C82-B221-DDD0C190F636}" sibTransId="{C76E0E71-5A3E-43D8-8523-2D0F3BADA7E0}"/>
    <dgm:cxn modelId="{0FD3A6D8-FE58-4C55-AAD3-27E5FC1C00E7}" type="presOf" srcId="{D9DACA7C-108A-4D66-B6AA-7820DF72EC04}" destId="{5C987177-8DE7-4823-92D7-55610D2C38C1}" srcOrd="0" destOrd="0" presId="urn:microsoft.com/office/officeart/2005/8/layout/hierarchy3"/>
    <dgm:cxn modelId="{48D51FDB-80A6-4E5B-873E-B3FBCC7DF327}" type="presOf" srcId="{B300E78C-BCA7-4A6F-8C2C-F77D33F84B56}" destId="{F870E1CA-0448-4032-99AE-28C055C57033}" srcOrd="0" destOrd="0" presId="urn:microsoft.com/office/officeart/2005/8/layout/hierarchy3"/>
    <dgm:cxn modelId="{F40C61E6-AEE2-4A51-B85F-6B6CF1135FE4}" srcId="{05A0B15B-AD54-4E29-AAF0-13378086E794}" destId="{92057578-2D54-4829-96D3-D0844ED03686}" srcOrd="0" destOrd="0" parTransId="{6EDCF874-C2A3-4080-BF0E-B6D583F4E5A2}" sibTransId="{ABF55E2B-A7F5-4D65-BA57-269B69D43969}"/>
    <dgm:cxn modelId="{297428EE-D343-4141-BFE0-A8774B23DEE1}" type="presOf" srcId="{D202F2BE-F88C-4541-8E4F-EA9D4A0E6929}" destId="{B2421100-513D-437C-B836-62C02A589A00}" srcOrd="0" destOrd="0" presId="urn:microsoft.com/office/officeart/2005/8/layout/hierarchy3"/>
    <dgm:cxn modelId="{510AFCF9-3F5E-4D47-A299-1766D75B0BDC}" type="presOf" srcId="{B4F9DBF4-D6F1-445F-A5BF-CB7E840D58F9}" destId="{50E873F7-8E2A-433F-AD34-C181C090D6CF}" srcOrd="0" destOrd="0" presId="urn:microsoft.com/office/officeart/2005/8/layout/hierarchy3"/>
    <dgm:cxn modelId="{C7EADA7C-D013-4E3E-8636-652759363FD9}" type="presParOf" srcId="{F870E1CA-0448-4032-99AE-28C055C57033}" destId="{2A568F2E-C2A8-488A-9DFB-7F7100F2670C}" srcOrd="0" destOrd="0" presId="urn:microsoft.com/office/officeart/2005/8/layout/hierarchy3"/>
    <dgm:cxn modelId="{68CE3949-0C40-49C9-B0E3-942FF9CC5F9E}" type="presParOf" srcId="{2A568F2E-C2A8-488A-9DFB-7F7100F2670C}" destId="{C6D024D7-1597-4F2F-9787-2499D959607F}" srcOrd="0" destOrd="0" presId="urn:microsoft.com/office/officeart/2005/8/layout/hierarchy3"/>
    <dgm:cxn modelId="{3DA7F4FC-4DFA-4999-BF85-B82EFBABD471}" type="presParOf" srcId="{C6D024D7-1597-4F2F-9787-2499D959607F}" destId="{B2421100-513D-437C-B836-62C02A589A00}" srcOrd="0" destOrd="0" presId="urn:microsoft.com/office/officeart/2005/8/layout/hierarchy3"/>
    <dgm:cxn modelId="{91E34237-CB0A-4C5C-88F6-527FD9278470}" type="presParOf" srcId="{C6D024D7-1597-4F2F-9787-2499D959607F}" destId="{971732FC-D772-4621-B1FE-4D3E400C5EDE}" srcOrd="1" destOrd="0" presId="urn:microsoft.com/office/officeart/2005/8/layout/hierarchy3"/>
    <dgm:cxn modelId="{A6F612EA-04AF-4087-9A48-64CDA1FCFE53}" type="presParOf" srcId="{2A568F2E-C2A8-488A-9DFB-7F7100F2670C}" destId="{595885AF-DB57-45B1-A5E4-0BA0A60771AE}" srcOrd="1" destOrd="0" presId="urn:microsoft.com/office/officeart/2005/8/layout/hierarchy3"/>
    <dgm:cxn modelId="{9ADDD136-63CD-4FD1-AA45-8BE945B39136}" type="presParOf" srcId="{595885AF-DB57-45B1-A5E4-0BA0A60771AE}" destId="{432471CC-98EA-4AA7-B546-8D834429E12B}" srcOrd="0" destOrd="0" presId="urn:microsoft.com/office/officeart/2005/8/layout/hierarchy3"/>
    <dgm:cxn modelId="{5A60DCB6-D98F-4849-BC89-815E4A0BB2A1}" type="presParOf" srcId="{595885AF-DB57-45B1-A5E4-0BA0A60771AE}" destId="{F38A03BD-C23F-4E3F-821C-0F6D672FB9DD}" srcOrd="1" destOrd="0" presId="urn:microsoft.com/office/officeart/2005/8/layout/hierarchy3"/>
    <dgm:cxn modelId="{54F1DD3B-2499-41FA-A958-3538E843EE02}" type="presParOf" srcId="{F870E1CA-0448-4032-99AE-28C055C57033}" destId="{AD747ECE-2F93-4278-B8E7-97C953C69490}" srcOrd="1" destOrd="0" presId="urn:microsoft.com/office/officeart/2005/8/layout/hierarchy3"/>
    <dgm:cxn modelId="{48C70ADD-F995-4566-ADE7-89F717CF30C7}" type="presParOf" srcId="{AD747ECE-2F93-4278-B8E7-97C953C69490}" destId="{E3E9734B-5E19-46AA-8395-BD8B7A94EE45}" srcOrd="0" destOrd="0" presId="urn:microsoft.com/office/officeart/2005/8/layout/hierarchy3"/>
    <dgm:cxn modelId="{9D49CF18-F289-4761-A43D-09166912D2B9}" type="presParOf" srcId="{E3E9734B-5E19-46AA-8395-BD8B7A94EE45}" destId="{E93412A0-C942-43B1-8E43-8EE15308B43B}" srcOrd="0" destOrd="0" presId="urn:microsoft.com/office/officeart/2005/8/layout/hierarchy3"/>
    <dgm:cxn modelId="{29727F26-5F6C-4F85-8F4B-374ED04970EA}" type="presParOf" srcId="{E3E9734B-5E19-46AA-8395-BD8B7A94EE45}" destId="{CC0D7B5C-E0F1-485F-854B-68668A252478}" srcOrd="1" destOrd="0" presId="urn:microsoft.com/office/officeart/2005/8/layout/hierarchy3"/>
    <dgm:cxn modelId="{BBE90918-484B-47DD-B764-3E237712A1EA}" type="presParOf" srcId="{AD747ECE-2F93-4278-B8E7-97C953C69490}" destId="{3F151548-1AE0-4FF6-9985-0B1E4B225BFC}" srcOrd="1" destOrd="0" presId="urn:microsoft.com/office/officeart/2005/8/layout/hierarchy3"/>
    <dgm:cxn modelId="{BB466C6B-3552-44EA-B0C3-8B2800F8BF11}" type="presParOf" srcId="{3F151548-1AE0-4FF6-9985-0B1E4B225BFC}" destId="{C13A7C01-D05B-4D3D-85FA-847610A1DE13}" srcOrd="0" destOrd="0" presId="urn:microsoft.com/office/officeart/2005/8/layout/hierarchy3"/>
    <dgm:cxn modelId="{071C4594-3329-46F1-B089-C6F6229291E8}" type="presParOf" srcId="{3F151548-1AE0-4FF6-9985-0B1E4B225BFC}" destId="{CAA9E1EA-E6C0-4B12-A711-309A409E1CC1}" srcOrd="1" destOrd="0" presId="urn:microsoft.com/office/officeart/2005/8/layout/hierarchy3"/>
    <dgm:cxn modelId="{741187F0-B094-4544-8664-CB0E97F15DEA}" type="presParOf" srcId="{F870E1CA-0448-4032-99AE-28C055C57033}" destId="{D7B9A97D-0737-407A-9B0D-E6474E556FDD}" srcOrd="2" destOrd="0" presId="urn:microsoft.com/office/officeart/2005/8/layout/hierarchy3"/>
    <dgm:cxn modelId="{6CD715ED-061A-4A93-9DC2-A4D2B21D1EEE}" type="presParOf" srcId="{D7B9A97D-0737-407A-9B0D-E6474E556FDD}" destId="{5F0ED64E-9B80-4F33-A359-DE46B167ECDD}" srcOrd="0" destOrd="0" presId="urn:microsoft.com/office/officeart/2005/8/layout/hierarchy3"/>
    <dgm:cxn modelId="{E4ABBA2D-E4FC-4ED2-9BD2-FFECAD5437D4}" type="presParOf" srcId="{5F0ED64E-9B80-4F33-A359-DE46B167ECDD}" destId="{14137989-550B-4A0B-98E5-6CA97FB18E5F}" srcOrd="0" destOrd="0" presId="urn:microsoft.com/office/officeart/2005/8/layout/hierarchy3"/>
    <dgm:cxn modelId="{363EC965-1B1A-47BA-BBAD-72C306237E58}" type="presParOf" srcId="{5F0ED64E-9B80-4F33-A359-DE46B167ECDD}" destId="{D5944081-456F-44C5-A415-81E505BF1A60}" srcOrd="1" destOrd="0" presId="urn:microsoft.com/office/officeart/2005/8/layout/hierarchy3"/>
    <dgm:cxn modelId="{BA5B4355-DF6A-4FB9-9909-6AADF7B0153D}" type="presParOf" srcId="{D7B9A97D-0737-407A-9B0D-E6474E556FDD}" destId="{D91E17D9-4F94-4C80-9E43-AE6044AB3B94}" srcOrd="1" destOrd="0" presId="urn:microsoft.com/office/officeart/2005/8/layout/hierarchy3"/>
    <dgm:cxn modelId="{99F9519D-DAEF-4ACC-8325-30036DBF363E}" type="presParOf" srcId="{D91E17D9-4F94-4C80-9E43-AE6044AB3B94}" destId="{F921B222-B603-4A56-8B26-386169DABA82}" srcOrd="0" destOrd="0" presId="urn:microsoft.com/office/officeart/2005/8/layout/hierarchy3"/>
    <dgm:cxn modelId="{95466990-CA1B-4E6A-B9E9-1B8AF2C065B0}" type="presParOf" srcId="{D91E17D9-4F94-4C80-9E43-AE6044AB3B94}" destId="{50E873F7-8E2A-433F-AD34-C181C090D6CF}" srcOrd="1" destOrd="0" presId="urn:microsoft.com/office/officeart/2005/8/layout/hierarchy3"/>
    <dgm:cxn modelId="{03CE2EAF-3CE1-499C-9C6C-B8E70C341D54}" type="presParOf" srcId="{F870E1CA-0448-4032-99AE-28C055C57033}" destId="{78769BA0-4113-4B0C-B935-E21D5392C434}" srcOrd="3" destOrd="0" presId="urn:microsoft.com/office/officeart/2005/8/layout/hierarchy3"/>
    <dgm:cxn modelId="{5686F9F0-F00B-483F-A9BE-6C94EC7F657F}" type="presParOf" srcId="{78769BA0-4113-4B0C-B935-E21D5392C434}" destId="{D4BBDEC1-38E5-4AE2-938E-B8E526761044}" srcOrd="0" destOrd="0" presId="urn:microsoft.com/office/officeart/2005/8/layout/hierarchy3"/>
    <dgm:cxn modelId="{F8C0C77E-0054-49F7-9322-DCD8A9179C29}" type="presParOf" srcId="{D4BBDEC1-38E5-4AE2-938E-B8E526761044}" destId="{F5CC7CBF-F583-4846-9BE1-3DEC3633A131}" srcOrd="0" destOrd="0" presId="urn:microsoft.com/office/officeart/2005/8/layout/hierarchy3"/>
    <dgm:cxn modelId="{50696E52-6085-4AE1-812E-42F9604A7A01}" type="presParOf" srcId="{D4BBDEC1-38E5-4AE2-938E-B8E526761044}" destId="{B88AB95E-CA39-4C2A-B6EF-875149F2116E}" srcOrd="1" destOrd="0" presId="urn:microsoft.com/office/officeart/2005/8/layout/hierarchy3"/>
    <dgm:cxn modelId="{BD8D6A9E-DB90-4D3E-ABD8-280DA60AD20E}" type="presParOf" srcId="{78769BA0-4113-4B0C-B935-E21D5392C434}" destId="{7975ACF9-F77D-4004-86D5-AFA7A9EBABED}" srcOrd="1" destOrd="0" presId="urn:microsoft.com/office/officeart/2005/8/layout/hierarchy3"/>
    <dgm:cxn modelId="{96577DEC-E8D7-40FB-9948-E54FABCB9F80}" type="presParOf" srcId="{7975ACF9-F77D-4004-86D5-AFA7A9EBABED}" destId="{C59A6E74-D43B-4992-AB3A-7A8058BB9EF1}" srcOrd="0" destOrd="0" presId="urn:microsoft.com/office/officeart/2005/8/layout/hierarchy3"/>
    <dgm:cxn modelId="{B1C37E50-6EBE-42A4-9D82-A4974028BF36}" type="presParOf" srcId="{7975ACF9-F77D-4004-86D5-AFA7A9EBABED}" destId="{7096B9C2-D31C-4A74-AA41-E5C898FB0F36}" srcOrd="1" destOrd="0" presId="urn:microsoft.com/office/officeart/2005/8/layout/hierarchy3"/>
    <dgm:cxn modelId="{8C0E0B4B-6047-4DB3-B83A-67F0227531E7}" type="presParOf" srcId="{F870E1CA-0448-4032-99AE-28C055C57033}" destId="{026E2B99-ECDE-494C-97E5-653D63FA6D97}" srcOrd="4" destOrd="0" presId="urn:microsoft.com/office/officeart/2005/8/layout/hierarchy3"/>
    <dgm:cxn modelId="{25578F59-BA18-45F8-B008-1BB568766AFD}" type="presParOf" srcId="{026E2B99-ECDE-494C-97E5-653D63FA6D97}" destId="{E4BAE61D-E32C-41C4-B36C-B8DD2DF95E37}" srcOrd="0" destOrd="0" presId="urn:microsoft.com/office/officeart/2005/8/layout/hierarchy3"/>
    <dgm:cxn modelId="{5EC3E10F-235F-4927-B999-523A1E3F3FC1}" type="presParOf" srcId="{E4BAE61D-E32C-41C4-B36C-B8DD2DF95E37}" destId="{158BA07A-C312-45E2-B46D-5648CCCB0901}" srcOrd="0" destOrd="0" presId="urn:microsoft.com/office/officeart/2005/8/layout/hierarchy3"/>
    <dgm:cxn modelId="{D131D9E2-60AF-4230-A6A7-3AA4C56305AD}" type="presParOf" srcId="{E4BAE61D-E32C-41C4-B36C-B8DD2DF95E37}" destId="{7E890972-ACD7-4D3A-9A71-D0054349F74F}" srcOrd="1" destOrd="0" presId="urn:microsoft.com/office/officeart/2005/8/layout/hierarchy3"/>
    <dgm:cxn modelId="{A7E24CBC-E2CF-43FD-856D-4E208D2B63E6}" type="presParOf" srcId="{026E2B99-ECDE-494C-97E5-653D63FA6D97}" destId="{81C5789D-2D62-4076-A927-684E0017A36F}" srcOrd="1" destOrd="0" presId="urn:microsoft.com/office/officeart/2005/8/layout/hierarchy3"/>
    <dgm:cxn modelId="{173BF592-2AE3-45A0-AC3D-58A5B11AA3AC}" type="presParOf" srcId="{81C5789D-2D62-4076-A927-684E0017A36F}" destId="{5C987177-8DE7-4823-92D7-55610D2C38C1}" srcOrd="0" destOrd="0" presId="urn:microsoft.com/office/officeart/2005/8/layout/hierarchy3"/>
    <dgm:cxn modelId="{8CBA4D7B-5D50-460A-83BA-9CD628B6CFC5}" type="presParOf" srcId="{81C5789D-2D62-4076-A927-684E0017A36F}" destId="{1D2D27ED-161C-43CF-8225-AAD83E3EE9EF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B6F347-D100-4BA1-AFDB-271BEB4312F3}" type="doc">
      <dgm:prSet loTypeId="urn:microsoft.com/office/officeart/2005/8/layout/orgChart1" loCatId="hierarchy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es-MX"/>
        </a:p>
      </dgm:t>
    </dgm:pt>
    <dgm:pt modelId="{F70AD1D6-05B6-4537-AEA3-1EDBB7525DF8}">
      <dgm:prSet phldrT="[Texto]"/>
      <dgm:spPr/>
      <dgm:t>
        <a:bodyPr/>
        <a:lstStyle/>
        <a:p>
          <a:r>
            <a:rPr lang="es-CL" dirty="0"/>
            <a:t>MINSAL</a:t>
          </a:r>
          <a:endParaRPr lang="es-MX" dirty="0"/>
        </a:p>
      </dgm:t>
    </dgm:pt>
    <dgm:pt modelId="{3DDF3EC7-A39E-4F69-A48A-AF444CC6C78D}" type="parTrans" cxnId="{E918F859-2F53-43F5-8026-51D85F89B8E9}">
      <dgm:prSet/>
      <dgm:spPr/>
      <dgm:t>
        <a:bodyPr/>
        <a:lstStyle/>
        <a:p>
          <a:endParaRPr lang="es-MX"/>
        </a:p>
      </dgm:t>
    </dgm:pt>
    <dgm:pt modelId="{3F5C51B4-EBA4-4511-A887-621D6A3A26FD}" type="sibTrans" cxnId="{E918F859-2F53-43F5-8026-51D85F89B8E9}">
      <dgm:prSet/>
      <dgm:spPr/>
      <dgm:t>
        <a:bodyPr/>
        <a:lstStyle/>
        <a:p>
          <a:endParaRPr lang="es-MX"/>
        </a:p>
      </dgm:t>
    </dgm:pt>
    <dgm:pt modelId="{37FDEC26-3F1D-4302-86D5-1A78B1B837C0}">
      <dgm:prSet phldrT="[Texto]"/>
      <dgm:spPr/>
      <dgm:t>
        <a:bodyPr/>
        <a:lstStyle/>
        <a:p>
          <a:r>
            <a:rPr lang="es-CL" dirty="0"/>
            <a:t>SUBSECRETARIA DE REDES ASISTENCIALES</a:t>
          </a:r>
          <a:endParaRPr lang="es-MX" dirty="0"/>
        </a:p>
      </dgm:t>
    </dgm:pt>
    <dgm:pt modelId="{4728FF80-D51B-42C2-A48C-B6849BECA792}" type="parTrans" cxnId="{CB05352D-BA63-4297-AB41-1FF548FDB88E}">
      <dgm:prSet/>
      <dgm:spPr/>
      <dgm:t>
        <a:bodyPr/>
        <a:lstStyle/>
        <a:p>
          <a:endParaRPr lang="es-MX"/>
        </a:p>
      </dgm:t>
    </dgm:pt>
    <dgm:pt modelId="{96DC23FA-2724-4574-ADAE-69D53497BF13}" type="sibTrans" cxnId="{CB05352D-BA63-4297-AB41-1FF548FDB88E}">
      <dgm:prSet/>
      <dgm:spPr/>
      <dgm:t>
        <a:bodyPr/>
        <a:lstStyle/>
        <a:p>
          <a:endParaRPr lang="es-MX"/>
        </a:p>
      </dgm:t>
    </dgm:pt>
    <dgm:pt modelId="{576F8CEF-E666-47D2-9E56-CCCF99F0AF5D}">
      <dgm:prSet phldrT="[Texto]"/>
      <dgm:spPr/>
      <dgm:t>
        <a:bodyPr/>
        <a:lstStyle/>
        <a:p>
          <a:r>
            <a:rPr lang="es-CL" dirty="0"/>
            <a:t>SERVICIO DE SALUD VALPARAÍSO SAN ANTONIO</a:t>
          </a:r>
          <a:endParaRPr lang="es-MX" dirty="0"/>
        </a:p>
      </dgm:t>
    </dgm:pt>
    <dgm:pt modelId="{1523A41D-9957-4257-BDCD-11D27EA6AEB2}" type="parTrans" cxnId="{30C3C9C4-D436-43EE-9885-8536BFED4C83}">
      <dgm:prSet/>
      <dgm:spPr/>
      <dgm:t>
        <a:bodyPr/>
        <a:lstStyle/>
        <a:p>
          <a:endParaRPr lang="es-MX"/>
        </a:p>
      </dgm:t>
    </dgm:pt>
    <dgm:pt modelId="{26ECB498-AB8D-4424-9A64-BE4CA180E034}" type="sibTrans" cxnId="{30C3C9C4-D436-43EE-9885-8536BFED4C83}">
      <dgm:prSet/>
      <dgm:spPr/>
      <dgm:t>
        <a:bodyPr/>
        <a:lstStyle/>
        <a:p>
          <a:endParaRPr lang="es-MX"/>
        </a:p>
      </dgm:t>
    </dgm:pt>
    <dgm:pt modelId="{E12328D5-C064-4923-AEEA-B063A57A6613}">
      <dgm:prSet phldrT="[Texto]"/>
      <dgm:spPr/>
      <dgm:t>
        <a:bodyPr/>
        <a:lstStyle/>
        <a:p>
          <a:r>
            <a:rPr lang="es-CL" dirty="0"/>
            <a:t>HOSPITAL CARLOS VAN BUREN</a:t>
          </a:r>
          <a:endParaRPr lang="es-MX" dirty="0"/>
        </a:p>
      </dgm:t>
    </dgm:pt>
    <dgm:pt modelId="{C500D204-F0A2-4C53-9DB7-84E4D8CB0C12}" type="parTrans" cxnId="{82D0B9D5-C1E3-4CC9-98E5-834A849F63E8}">
      <dgm:prSet/>
      <dgm:spPr/>
      <dgm:t>
        <a:bodyPr/>
        <a:lstStyle/>
        <a:p>
          <a:endParaRPr lang="es-MX"/>
        </a:p>
      </dgm:t>
    </dgm:pt>
    <dgm:pt modelId="{F38CE798-4CA9-44C6-BA29-BA9D78ADE94E}" type="sibTrans" cxnId="{82D0B9D5-C1E3-4CC9-98E5-834A849F63E8}">
      <dgm:prSet/>
      <dgm:spPr/>
      <dgm:t>
        <a:bodyPr/>
        <a:lstStyle/>
        <a:p>
          <a:endParaRPr lang="es-MX"/>
        </a:p>
      </dgm:t>
    </dgm:pt>
    <dgm:pt modelId="{8AE791EF-1118-459B-99D3-29425AD4810B}">
      <dgm:prSet phldrT="[Texto]"/>
      <dgm:spPr/>
      <dgm:t>
        <a:bodyPr/>
        <a:lstStyle/>
        <a:p>
          <a:r>
            <a:rPr lang="es-CL" dirty="0"/>
            <a:t>HOSPITAL EDUARDO PEREIRA</a:t>
          </a:r>
          <a:endParaRPr lang="es-MX" dirty="0"/>
        </a:p>
      </dgm:t>
    </dgm:pt>
    <dgm:pt modelId="{CDD26B68-E8AF-495D-AAE5-3E33A4561955}" type="parTrans" cxnId="{ED592810-01C6-41C1-9EAE-F540D5EFF8B7}">
      <dgm:prSet/>
      <dgm:spPr/>
      <dgm:t>
        <a:bodyPr/>
        <a:lstStyle/>
        <a:p>
          <a:endParaRPr lang="es-MX"/>
        </a:p>
      </dgm:t>
    </dgm:pt>
    <dgm:pt modelId="{74DB4512-44E3-4191-BDF2-C021A31DD8EC}" type="sibTrans" cxnId="{ED592810-01C6-41C1-9EAE-F540D5EFF8B7}">
      <dgm:prSet/>
      <dgm:spPr/>
      <dgm:t>
        <a:bodyPr/>
        <a:lstStyle/>
        <a:p>
          <a:endParaRPr lang="es-MX"/>
        </a:p>
      </dgm:t>
    </dgm:pt>
    <dgm:pt modelId="{5D20EA1A-C325-4F51-89AA-CAAB3D65CE70}">
      <dgm:prSet phldrT="[Texto]"/>
      <dgm:spPr/>
      <dgm:t>
        <a:bodyPr/>
        <a:lstStyle/>
        <a:p>
          <a:r>
            <a:rPr lang="es-CL" dirty="0"/>
            <a:t>HOSPITAL CLAUDIO VICUÑA</a:t>
          </a:r>
          <a:endParaRPr lang="es-MX" dirty="0"/>
        </a:p>
      </dgm:t>
    </dgm:pt>
    <dgm:pt modelId="{E9C16D27-06F6-472A-B397-943F9E8FD935}" type="parTrans" cxnId="{EB450A7E-4757-49C4-A85C-DC7E9A720279}">
      <dgm:prSet/>
      <dgm:spPr/>
      <dgm:t>
        <a:bodyPr/>
        <a:lstStyle/>
        <a:p>
          <a:endParaRPr lang="es-MX"/>
        </a:p>
      </dgm:t>
    </dgm:pt>
    <dgm:pt modelId="{A6301C21-8D31-4D7E-8F8D-0E3E48C4BFFD}" type="sibTrans" cxnId="{EB450A7E-4757-49C4-A85C-DC7E9A720279}">
      <dgm:prSet/>
      <dgm:spPr/>
      <dgm:t>
        <a:bodyPr/>
        <a:lstStyle/>
        <a:p>
          <a:endParaRPr lang="es-MX"/>
        </a:p>
      </dgm:t>
    </dgm:pt>
    <dgm:pt modelId="{91456907-5EA0-478D-87CB-9F7D5B3E349D}">
      <dgm:prSet phldrT="[Texto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s-CL" b="1" dirty="0"/>
            <a:t>HOSPITAL PSIQUIÁTRICO DEL SALVADOR</a:t>
          </a:r>
          <a:endParaRPr lang="es-MX" b="1" dirty="0"/>
        </a:p>
      </dgm:t>
    </dgm:pt>
    <dgm:pt modelId="{4C303615-40DC-464F-A31E-DA055D3DEA83}" type="parTrans" cxnId="{2B0A41DA-1EAD-4FF1-8B54-6388051E5671}">
      <dgm:prSet/>
      <dgm:spPr/>
      <dgm:t>
        <a:bodyPr/>
        <a:lstStyle/>
        <a:p>
          <a:endParaRPr lang="es-MX"/>
        </a:p>
      </dgm:t>
    </dgm:pt>
    <dgm:pt modelId="{87A283FF-1A4A-4DC0-A9D5-89C53F080250}" type="sibTrans" cxnId="{2B0A41DA-1EAD-4FF1-8B54-6388051E5671}">
      <dgm:prSet/>
      <dgm:spPr/>
      <dgm:t>
        <a:bodyPr/>
        <a:lstStyle/>
        <a:p>
          <a:endParaRPr lang="es-MX"/>
        </a:p>
      </dgm:t>
    </dgm:pt>
    <dgm:pt modelId="{CE54AC74-6871-4314-BE0B-5C91E2F9B27E}">
      <dgm:prSet phldrT="[Texto]"/>
      <dgm:spPr/>
      <dgm:t>
        <a:bodyPr/>
        <a:lstStyle/>
        <a:p>
          <a:r>
            <a:rPr lang="es-CL" dirty="0"/>
            <a:t>HOSPITAL SAN JOSE DE CASABLANCA</a:t>
          </a:r>
          <a:endParaRPr lang="es-MX" dirty="0"/>
        </a:p>
      </dgm:t>
    </dgm:pt>
    <dgm:pt modelId="{2E1CEBEA-A71D-44C0-BCC7-7AA8BD6181CE}" type="parTrans" cxnId="{635D665A-82FA-4816-98D9-79FE377B4E87}">
      <dgm:prSet/>
      <dgm:spPr/>
      <dgm:t>
        <a:bodyPr/>
        <a:lstStyle/>
        <a:p>
          <a:endParaRPr lang="es-MX"/>
        </a:p>
      </dgm:t>
    </dgm:pt>
    <dgm:pt modelId="{8D40FAF9-762D-4279-A766-773A7916C99B}" type="sibTrans" cxnId="{635D665A-82FA-4816-98D9-79FE377B4E87}">
      <dgm:prSet/>
      <dgm:spPr/>
      <dgm:t>
        <a:bodyPr/>
        <a:lstStyle/>
        <a:p>
          <a:endParaRPr lang="es-MX"/>
        </a:p>
      </dgm:t>
    </dgm:pt>
    <dgm:pt modelId="{E5D891FE-EF67-4D44-A0EE-084A4BB91C47}" type="asst">
      <dgm:prSet/>
      <dgm:spPr/>
      <dgm:t>
        <a:bodyPr/>
        <a:lstStyle/>
        <a:p>
          <a:r>
            <a:rPr lang="es-CL" dirty="0"/>
            <a:t>CENTRO DE SANGRE Y TEJIDOS</a:t>
          </a:r>
          <a:endParaRPr lang="es-MX" dirty="0"/>
        </a:p>
      </dgm:t>
    </dgm:pt>
    <dgm:pt modelId="{A60AFAF8-6107-436A-A93A-19755C52BF5F}" type="parTrans" cxnId="{33C784FB-0275-4D96-B3E0-ED8CD89255FC}">
      <dgm:prSet/>
      <dgm:spPr/>
      <dgm:t>
        <a:bodyPr/>
        <a:lstStyle/>
        <a:p>
          <a:endParaRPr lang="es-MX"/>
        </a:p>
      </dgm:t>
    </dgm:pt>
    <dgm:pt modelId="{1A345448-517B-4E9E-AE0F-A6003C6E371D}" type="sibTrans" cxnId="{33C784FB-0275-4D96-B3E0-ED8CD89255FC}">
      <dgm:prSet/>
      <dgm:spPr/>
      <dgm:t>
        <a:bodyPr/>
        <a:lstStyle/>
        <a:p>
          <a:endParaRPr lang="es-MX"/>
        </a:p>
      </dgm:t>
    </dgm:pt>
    <dgm:pt modelId="{CF3ECFF3-4EB5-49BF-BAAC-E36187DCA6AB}" type="asst">
      <dgm:prSet/>
      <dgm:spPr/>
      <dgm:t>
        <a:bodyPr/>
        <a:lstStyle/>
        <a:p>
          <a:r>
            <a:rPr lang="es-CL" dirty="0"/>
            <a:t>CENTRO DE ESPECIALIDADES ODONTOLOGICAS, CEO</a:t>
          </a:r>
          <a:endParaRPr lang="es-MX" dirty="0"/>
        </a:p>
      </dgm:t>
    </dgm:pt>
    <dgm:pt modelId="{A14EA398-40A4-4965-8800-28CC053F3853}" type="parTrans" cxnId="{9270F145-7C86-416C-8B53-6CF9490A54F4}">
      <dgm:prSet/>
      <dgm:spPr/>
      <dgm:t>
        <a:bodyPr/>
        <a:lstStyle/>
        <a:p>
          <a:endParaRPr lang="es-MX"/>
        </a:p>
      </dgm:t>
    </dgm:pt>
    <dgm:pt modelId="{56F75EA5-B4AC-4416-AEBA-DF08582CBBD9}" type="sibTrans" cxnId="{9270F145-7C86-416C-8B53-6CF9490A54F4}">
      <dgm:prSet/>
      <dgm:spPr/>
      <dgm:t>
        <a:bodyPr/>
        <a:lstStyle/>
        <a:p>
          <a:endParaRPr lang="es-MX"/>
        </a:p>
      </dgm:t>
    </dgm:pt>
    <dgm:pt modelId="{4A46F141-C5E0-43D0-BD76-1C5D2F0AD6BC}" type="asst">
      <dgm:prSet/>
      <dgm:spPr/>
      <dgm:t>
        <a:bodyPr/>
        <a:lstStyle/>
        <a:p>
          <a:r>
            <a:rPr lang="es-CL" dirty="0"/>
            <a:t>CESFAM PLAZA JUSTICIA</a:t>
          </a:r>
          <a:endParaRPr lang="es-MX" dirty="0"/>
        </a:p>
      </dgm:t>
    </dgm:pt>
    <dgm:pt modelId="{1159D138-2D4C-42E4-A458-38F55C92631F}" type="parTrans" cxnId="{FD0DF43E-8B6F-46C0-97AB-8DF03B7D8322}">
      <dgm:prSet/>
      <dgm:spPr/>
      <dgm:t>
        <a:bodyPr/>
        <a:lstStyle/>
        <a:p>
          <a:endParaRPr lang="es-MX"/>
        </a:p>
      </dgm:t>
    </dgm:pt>
    <dgm:pt modelId="{C08EC821-383A-4860-A367-2B6CA252FC70}" type="sibTrans" cxnId="{FD0DF43E-8B6F-46C0-97AB-8DF03B7D8322}">
      <dgm:prSet/>
      <dgm:spPr/>
      <dgm:t>
        <a:bodyPr/>
        <a:lstStyle/>
        <a:p>
          <a:endParaRPr lang="es-MX"/>
        </a:p>
      </dgm:t>
    </dgm:pt>
    <dgm:pt modelId="{A01FDCC5-9081-464B-B368-8F3B2890EFC9}" type="asst">
      <dgm:prSet/>
      <dgm:spPr/>
      <dgm:t>
        <a:bodyPr/>
        <a:lstStyle/>
        <a:p>
          <a:r>
            <a:rPr lang="es-CL" dirty="0"/>
            <a:t>CESFAM JEAN MARIE THIERRY</a:t>
          </a:r>
          <a:endParaRPr lang="es-MX" dirty="0"/>
        </a:p>
      </dgm:t>
    </dgm:pt>
    <dgm:pt modelId="{192DD211-0771-4F00-9542-56160840A7A9}" type="parTrans" cxnId="{4906C4E6-316F-4CDC-BED9-DC0E443F32B4}">
      <dgm:prSet/>
      <dgm:spPr/>
      <dgm:t>
        <a:bodyPr/>
        <a:lstStyle/>
        <a:p>
          <a:endParaRPr lang="es-MX"/>
        </a:p>
      </dgm:t>
    </dgm:pt>
    <dgm:pt modelId="{3B867A01-3A8C-4806-B369-716BA932C6BB}" type="sibTrans" cxnId="{4906C4E6-316F-4CDC-BED9-DC0E443F32B4}">
      <dgm:prSet/>
      <dgm:spPr/>
      <dgm:t>
        <a:bodyPr/>
        <a:lstStyle/>
        <a:p>
          <a:endParaRPr lang="es-MX"/>
        </a:p>
      </dgm:t>
    </dgm:pt>
    <dgm:pt modelId="{1531F963-B56D-4078-87A8-F9F089F881AA}" type="asst">
      <dgm:prSet/>
      <dgm:spPr/>
      <dgm:t>
        <a:bodyPr/>
        <a:lstStyle/>
        <a:p>
          <a:r>
            <a:rPr lang="es-CL" dirty="0"/>
            <a:t>CENTRO DE SALUD MENTAL COMUNITARIA</a:t>
          </a:r>
          <a:endParaRPr lang="es-MX" dirty="0"/>
        </a:p>
      </dgm:t>
    </dgm:pt>
    <dgm:pt modelId="{DB062D9F-50D8-472C-A893-B18254CFDA8E}" type="parTrans" cxnId="{FA03B77D-C6A8-469C-8802-C6F9C57F1D83}">
      <dgm:prSet/>
      <dgm:spPr/>
      <dgm:t>
        <a:bodyPr/>
        <a:lstStyle/>
        <a:p>
          <a:endParaRPr lang="es-MX"/>
        </a:p>
      </dgm:t>
    </dgm:pt>
    <dgm:pt modelId="{31DAA64A-6A3B-433D-93AB-4D35D87262B3}" type="sibTrans" cxnId="{FA03B77D-C6A8-469C-8802-C6F9C57F1D83}">
      <dgm:prSet/>
      <dgm:spPr/>
      <dgm:t>
        <a:bodyPr/>
        <a:lstStyle/>
        <a:p>
          <a:endParaRPr lang="es-MX"/>
        </a:p>
      </dgm:t>
    </dgm:pt>
    <dgm:pt modelId="{E47070C7-E099-4698-863B-760CDBBE77EB}" type="asst">
      <dgm:prSet/>
      <dgm:spPr/>
      <dgm:t>
        <a:bodyPr/>
        <a:lstStyle/>
        <a:p>
          <a:r>
            <a:rPr lang="es-CL" dirty="0"/>
            <a:t>CESFAM VALLE MAR NAVIDAD</a:t>
          </a:r>
          <a:endParaRPr lang="es-MX" dirty="0"/>
        </a:p>
      </dgm:t>
    </dgm:pt>
    <dgm:pt modelId="{46DA80DC-F9E5-4B1E-A479-F459A086CEDC}" type="parTrans" cxnId="{D27A1F45-A837-4DFF-94E7-31A2B6683856}">
      <dgm:prSet/>
      <dgm:spPr/>
      <dgm:t>
        <a:bodyPr/>
        <a:lstStyle/>
        <a:p>
          <a:endParaRPr lang="es-MX"/>
        </a:p>
      </dgm:t>
    </dgm:pt>
    <dgm:pt modelId="{D936D8BC-D923-4099-891B-1BA1201DFB87}" type="sibTrans" cxnId="{D27A1F45-A837-4DFF-94E7-31A2B6683856}">
      <dgm:prSet/>
      <dgm:spPr/>
      <dgm:t>
        <a:bodyPr/>
        <a:lstStyle/>
        <a:p>
          <a:endParaRPr lang="es-MX"/>
        </a:p>
      </dgm:t>
    </dgm:pt>
    <dgm:pt modelId="{A1019D71-4E14-41CD-9B00-64AE3D449B93}" type="pres">
      <dgm:prSet presAssocID="{7CB6F347-D100-4BA1-AFDB-271BEB4312F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5708602F-2FC1-4810-9CD9-3F4C2102BF95}" type="pres">
      <dgm:prSet presAssocID="{F70AD1D6-05B6-4537-AEA3-1EDBB7525DF8}" presName="hierRoot1" presStyleCnt="0">
        <dgm:presLayoutVars>
          <dgm:hierBranch val="init"/>
        </dgm:presLayoutVars>
      </dgm:prSet>
      <dgm:spPr/>
    </dgm:pt>
    <dgm:pt modelId="{AF2ED4F1-703D-4466-9D5D-88C3F824873D}" type="pres">
      <dgm:prSet presAssocID="{F70AD1D6-05B6-4537-AEA3-1EDBB7525DF8}" presName="rootComposite1" presStyleCnt="0"/>
      <dgm:spPr/>
    </dgm:pt>
    <dgm:pt modelId="{7715945D-72CF-4E5B-9F87-E5682854941F}" type="pres">
      <dgm:prSet presAssocID="{F70AD1D6-05B6-4537-AEA3-1EDBB7525DF8}" presName="rootText1" presStyleLbl="node0" presStyleIdx="0" presStyleCnt="1">
        <dgm:presLayoutVars>
          <dgm:chPref val="3"/>
        </dgm:presLayoutVars>
      </dgm:prSet>
      <dgm:spPr/>
    </dgm:pt>
    <dgm:pt modelId="{20016848-05FF-43D2-85F8-5FC59AC6E5B1}" type="pres">
      <dgm:prSet presAssocID="{F70AD1D6-05B6-4537-AEA3-1EDBB7525DF8}" presName="rootConnector1" presStyleLbl="node1" presStyleIdx="0" presStyleCnt="0"/>
      <dgm:spPr/>
    </dgm:pt>
    <dgm:pt modelId="{D2F3F131-DEB9-4510-8CA9-14906079788F}" type="pres">
      <dgm:prSet presAssocID="{F70AD1D6-05B6-4537-AEA3-1EDBB7525DF8}" presName="hierChild2" presStyleCnt="0"/>
      <dgm:spPr/>
    </dgm:pt>
    <dgm:pt modelId="{0621CDD3-097A-49F7-B08E-685BDC70D1DB}" type="pres">
      <dgm:prSet presAssocID="{4728FF80-D51B-42C2-A48C-B6849BECA792}" presName="Name37" presStyleLbl="parChTrans1D2" presStyleIdx="0" presStyleCnt="1"/>
      <dgm:spPr/>
    </dgm:pt>
    <dgm:pt modelId="{636EFE8B-BAF6-42D0-8113-B0E5227288B7}" type="pres">
      <dgm:prSet presAssocID="{37FDEC26-3F1D-4302-86D5-1A78B1B837C0}" presName="hierRoot2" presStyleCnt="0">
        <dgm:presLayoutVars>
          <dgm:hierBranch val="init"/>
        </dgm:presLayoutVars>
      </dgm:prSet>
      <dgm:spPr/>
    </dgm:pt>
    <dgm:pt modelId="{66AE6C85-4676-4BAB-99D7-63A43CFA073C}" type="pres">
      <dgm:prSet presAssocID="{37FDEC26-3F1D-4302-86D5-1A78B1B837C0}" presName="rootComposite" presStyleCnt="0"/>
      <dgm:spPr/>
    </dgm:pt>
    <dgm:pt modelId="{8B3B45F5-CEE0-465D-8290-4FAA2750A62C}" type="pres">
      <dgm:prSet presAssocID="{37FDEC26-3F1D-4302-86D5-1A78B1B837C0}" presName="rootText" presStyleLbl="node2" presStyleIdx="0" presStyleCnt="1">
        <dgm:presLayoutVars>
          <dgm:chPref val="3"/>
        </dgm:presLayoutVars>
      </dgm:prSet>
      <dgm:spPr/>
    </dgm:pt>
    <dgm:pt modelId="{4C725015-2DF3-42EC-BD1B-CBBF47313D64}" type="pres">
      <dgm:prSet presAssocID="{37FDEC26-3F1D-4302-86D5-1A78B1B837C0}" presName="rootConnector" presStyleLbl="node2" presStyleIdx="0" presStyleCnt="1"/>
      <dgm:spPr/>
    </dgm:pt>
    <dgm:pt modelId="{1F0CEE4C-E0ED-4391-98F8-A6C883EA08E1}" type="pres">
      <dgm:prSet presAssocID="{37FDEC26-3F1D-4302-86D5-1A78B1B837C0}" presName="hierChild4" presStyleCnt="0"/>
      <dgm:spPr/>
    </dgm:pt>
    <dgm:pt modelId="{14230863-C583-4C22-88DE-65F842276144}" type="pres">
      <dgm:prSet presAssocID="{1523A41D-9957-4257-BDCD-11D27EA6AEB2}" presName="Name37" presStyleLbl="parChTrans1D3" presStyleIdx="0" presStyleCnt="1"/>
      <dgm:spPr/>
    </dgm:pt>
    <dgm:pt modelId="{44B450AD-1DD5-4D5C-A92F-4974652BEAA4}" type="pres">
      <dgm:prSet presAssocID="{576F8CEF-E666-47D2-9E56-CCCF99F0AF5D}" presName="hierRoot2" presStyleCnt="0">
        <dgm:presLayoutVars>
          <dgm:hierBranch/>
        </dgm:presLayoutVars>
      </dgm:prSet>
      <dgm:spPr/>
    </dgm:pt>
    <dgm:pt modelId="{5BD32000-93C3-4B9D-976C-9162A3506DD0}" type="pres">
      <dgm:prSet presAssocID="{576F8CEF-E666-47D2-9E56-CCCF99F0AF5D}" presName="rootComposite" presStyleCnt="0"/>
      <dgm:spPr/>
    </dgm:pt>
    <dgm:pt modelId="{3443B929-4811-4C01-B2B9-F99C9E463673}" type="pres">
      <dgm:prSet presAssocID="{576F8CEF-E666-47D2-9E56-CCCF99F0AF5D}" presName="rootText" presStyleLbl="node3" presStyleIdx="0" presStyleCnt="1">
        <dgm:presLayoutVars>
          <dgm:chPref val="3"/>
        </dgm:presLayoutVars>
      </dgm:prSet>
      <dgm:spPr/>
    </dgm:pt>
    <dgm:pt modelId="{12D5A1CA-3A3B-4DB6-A187-7433B550DBB2}" type="pres">
      <dgm:prSet presAssocID="{576F8CEF-E666-47D2-9E56-CCCF99F0AF5D}" presName="rootConnector" presStyleLbl="node3" presStyleIdx="0" presStyleCnt="1"/>
      <dgm:spPr/>
    </dgm:pt>
    <dgm:pt modelId="{06151447-ADAE-4E89-B4E9-69687F25DC9E}" type="pres">
      <dgm:prSet presAssocID="{576F8CEF-E666-47D2-9E56-CCCF99F0AF5D}" presName="hierChild4" presStyleCnt="0"/>
      <dgm:spPr/>
    </dgm:pt>
    <dgm:pt modelId="{AE5EDF3A-2CF7-4971-826C-F3DCBF140639}" type="pres">
      <dgm:prSet presAssocID="{C500D204-F0A2-4C53-9DB7-84E4D8CB0C12}" presName="Name35" presStyleLbl="parChTrans1D4" presStyleIdx="0" presStyleCnt="11"/>
      <dgm:spPr/>
    </dgm:pt>
    <dgm:pt modelId="{9596C769-DD3D-40C8-ABFF-D4351C86B699}" type="pres">
      <dgm:prSet presAssocID="{E12328D5-C064-4923-AEEA-B063A57A6613}" presName="hierRoot2" presStyleCnt="0">
        <dgm:presLayoutVars>
          <dgm:hierBranch val="init"/>
        </dgm:presLayoutVars>
      </dgm:prSet>
      <dgm:spPr/>
    </dgm:pt>
    <dgm:pt modelId="{590651C7-86FD-482E-A22D-B81482B13710}" type="pres">
      <dgm:prSet presAssocID="{E12328D5-C064-4923-AEEA-B063A57A6613}" presName="rootComposite" presStyleCnt="0"/>
      <dgm:spPr/>
    </dgm:pt>
    <dgm:pt modelId="{53AE1C0D-3FFA-4483-98E2-ED6CB612E7EA}" type="pres">
      <dgm:prSet presAssocID="{E12328D5-C064-4923-AEEA-B063A57A6613}" presName="rootText" presStyleLbl="node4" presStyleIdx="0" presStyleCnt="5">
        <dgm:presLayoutVars>
          <dgm:chPref val="3"/>
        </dgm:presLayoutVars>
      </dgm:prSet>
      <dgm:spPr/>
    </dgm:pt>
    <dgm:pt modelId="{50297D74-AAB2-4D4F-A89C-374C6911C85F}" type="pres">
      <dgm:prSet presAssocID="{E12328D5-C064-4923-AEEA-B063A57A6613}" presName="rootConnector" presStyleLbl="node4" presStyleIdx="0" presStyleCnt="5"/>
      <dgm:spPr/>
    </dgm:pt>
    <dgm:pt modelId="{92F805B2-60E1-4BB1-B2FD-CE3E95DE3832}" type="pres">
      <dgm:prSet presAssocID="{E12328D5-C064-4923-AEEA-B063A57A6613}" presName="hierChild4" presStyleCnt="0"/>
      <dgm:spPr/>
    </dgm:pt>
    <dgm:pt modelId="{8DF95FF2-EF28-42A4-B233-1CA38DAD953F}" type="pres">
      <dgm:prSet presAssocID="{E12328D5-C064-4923-AEEA-B063A57A6613}" presName="hierChild5" presStyleCnt="0"/>
      <dgm:spPr/>
    </dgm:pt>
    <dgm:pt modelId="{96917958-C6C0-4C8A-AA07-73E89B6F8A5B}" type="pres">
      <dgm:prSet presAssocID="{CDD26B68-E8AF-495D-AAE5-3E33A4561955}" presName="Name35" presStyleLbl="parChTrans1D4" presStyleIdx="1" presStyleCnt="11"/>
      <dgm:spPr/>
    </dgm:pt>
    <dgm:pt modelId="{B78CC2C6-89BC-4540-AAAB-BBDA5FF95DCF}" type="pres">
      <dgm:prSet presAssocID="{8AE791EF-1118-459B-99D3-29425AD4810B}" presName="hierRoot2" presStyleCnt="0">
        <dgm:presLayoutVars>
          <dgm:hierBranch val="init"/>
        </dgm:presLayoutVars>
      </dgm:prSet>
      <dgm:spPr/>
    </dgm:pt>
    <dgm:pt modelId="{FE8153F8-9E46-4729-973B-21A0BD08E351}" type="pres">
      <dgm:prSet presAssocID="{8AE791EF-1118-459B-99D3-29425AD4810B}" presName="rootComposite" presStyleCnt="0"/>
      <dgm:spPr/>
    </dgm:pt>
    <dgm:pt modelId="{0BCBD3B2-FAE7-4911-8403-88E040518B77}" type="pres">
      <dgm:prSet presAssocID="{8AE791EF-1118-459B-99D3-29425AD4810B}" presName="rootText" presStyleLbl="node4" presStyleIdx="1" presStyleCnt="5">
        <dgm:presLayoutVars>
          <dgm:chPref val="3"/>
        </dgm:presLayoutVars>
      </dgm:prSet>
      <dgm:spPr/>
    </dgm:pt>
    <dgm:pt modelId="{42C7B7EC-81CB-4629-95B0-F1E24443AE03}" type="pres">
      <dgm:prSet presAssocID="{8AE791EF-1118-459B-99D3-29425AD4810B}" presName="rootConnector" presStyleLbl="node4" presStyleIdx="1" presStyleCnt="5"/>
      <dgm:spPr/>
    </dgm:pt>
    <dgm:pt modelId="{05C9A47C-3357-4B46-B8A2-A2C00EEEA0AA}" type="pres">
      <dgm:prSet presAssocID="{8AE791EF-1118-459B-99D3-29425AD4810B}" presName="hierChild4" presStyleCnt="0"/>
      <dgm:spPr/>
    </dgm:pt>
    <dgm:pt modelId="{60D3B07B-DADA-4B11-8EB7-9660FD12444A}" type="pres">
      <dgm:prSet presAssocID="{8AE791EF-1118-459B-99D3-29425AD4810B}" presName="hierChild5" presStyleCnt="0"/>
      <dgm:spPr/>
    </dgm:pt>
    <dgm:pt modelId="{FE96C4A1-0297-49B0-B469-DE32B078A67C}" type="pres">
      <dgm:prSet presAssocID="{E9C16D27-06F6-472A-B397-943F9E8FD935}" presName="Name35" presStyleLbl="parChTrans1D4" presStyleIdx="2" presStyleCnt="11"/>
      <dgm:spPr/>
    </dgm:pt>
    <dgm:pt modelId="{ED573F28-3E58-4000-AFBF-9DC8AAA2E90E}" type="pres">
      <dgm:prSet presAssocID="{5D20EA1A-C325-4F51-89AA-CAAB3D65CE70}" presName="hierRoot2" presStyleCnt="0">
        <dgm:presLayoutVars>
          <dgm:hierBranch val="init"/>
        </dgm:presLayoutVars>
      </dgm:prSet>
      <dgm:spPr/>
    </dgm:pt>
    <dgm:pt modelId="{00D340A3-B0BF-45CE-BB60-A1349526C4E4}" type="pres">
      <dgm:prSet presAssocID="{5D20EA1A-C325-4F51-89AA-CAAB3D65CE70}" presName="rootComposite" presStyleCnt="0"/>
      <dgm:spPr/>
    </dgm:pt>
    <dgm:pt modelId="{632D1375-E13B-454B-B8C8-B986F9D816A1}" type="pres">
      <dgm:prSet presAssocID="{5D20EA1A-C325-4F51-89AA-CAAB3D65CE70}" presName="rootText" presStyleLbl="node4" presStyleIdx="2" presStyleCnt="5">
        <dgm:presLayoutVars>
          <dgm:chPref val="3"/>
        </dgm:presLayoutVars>
      </dgm:prSet>
      <dgm:spPr/>
    </dgm:pt>
    <dgm:pt modelId="{E8EAB727-1AFC-4099-B5B5-550F889C07C6}" type="pres">
      <dgm:prSet presAssocID="{5D20EA1A-C325-4F51-89AA-CAAB3D65CE70}" presName="rootConnector" presStyleLbl="node4" presStyleIdx="2" presStyleCnt="5"/>
      <dgm:spPr/>
    </dgm:pt>
    <dgm:pt modelId="{FABAA2C2-6927-4DE6-A06D-36F5391D1CE1}" type="pres">
      <dgm:prSet presAssocID="{5D20EA1A-C325-4F51-89AA-CAAB3D65CE70}" presName="hierChild4" presStyleCnt="0"/>
      <dgm:spPr/>
    </dgm:pt>
    <dgm:pt modelId="{0CEFBDBF-B10F-4888-9947-6532A697F80F}" type="pres">
      <dgm:prSet presAssocID="{5D20EA1A-C325-4F51-89AA-CAAB3D65CE70}" presName="hierChild5" presStyleCnt="0"/>
      <dgm:spPr/>
    </dgm:pt>
    <dgm:pt modelId="{7FE5595C-5B24-4BDD-86F7-A3225A34B2F3}" type="pres">
      <dgm:prSet presAssocID="{4C303615-40DC-464F-A31E-DA055D3DEA83}" presName="Name35" presStyleLbl="parChTrans1D4" presStyleIdx="3" presStyleCnt="11"/>
      <dgm:spPr/>
    </dgm:pt>
    <dgm:pt modelId="{AEC13B0B-4483-429C-A16D-0F4A3DFE1AC8}" type="pres">
      <dgm:prSet presAssocID="{91456907-5EA0-478D-87CB-9F7D5B3E349D}" presName="hierRoot2" presStyleCnt="0">
        <dgm:presLayoutVars>
          <dgm:hierBranch val="init"/>
        </dgm:presLayoutVars>
      </dgm:prSet>
      <dgm:spPr/>
    </dgm:pt>
    <dgm:pt modelId="{AF4F2AD9-5F2B-486D-BDD2-F85970BE1B43}" type="pres">
      <dgm:prSet presAssocID="{91456907-5EA0-478D-87CB-9F7D5B3E349D}" presName="rootComposite" presStyleCnt="0"/>
      <dgm:spPr/>
    </dgm:pt>
    <dgm:pt modelId="{A7E8BA5A-0333-49D4-9811-4317E2F381A1}" type="pres">
      <dgm:prSet presAssocID="{91456907-5EA0-478D-87CB-9F7D5B3E349D}" presName="rootText" presStyleLbl="node4" presStyleIdx="3" presStyleCnt="5">
        <dgm:presLayoutVars>
          <dgm:chPref val="3"/>
        </dgm:presLayoutVars>
      </dgm:prSet>
      <dgm:spPr/>
    </dgm:pt>
    <dgm:pt modelId="{59601955-41C3-40A6-97AC-CFE87F9FA67B}" type="pres">
      <dgm:prSet presAssocID="{91456907-5EA0-478D-87CB-9F7D5B3E349D}" presName="rootConnector" presStyleLbl="node4" presStyleIdx="3" presStyleCnt="5"/>
      <dgm:spPr/>
    </dgm:pt>
    <dgm:pt modelId="{C1152D4B-9D28-4FE4-AD61-79EF3E62DF49}" type="pres">
      <dgm:prSet presAssocID="{91456907-5EA0-478D-87CB-9F7D5B3E349D}" presName="hierChild4" presStyleCnt="0"/>
      <dgm:spPr/>
    </dgm:pt>
    <dgm:pt modelId="{0026C2D7-3FB1-4FEB-9A42-EFC28748602B}" type="pres">
      <dgm:prSet presAssocID="{91456907-5EA0-478D-87CB-9F7D5B3E349D}" presName="hierChild5" presStyleCnt="0"/>
      <dgm:spPr/>
    </dgm:pt>
    <dgm:pt modelId="{62DA5022-5823-4E6D-B23B-E78431156947}" type="pres">
      <dgm:prSet presAssocID="{2E1CEBEA-A71D-44C0-BCC7-7AA8BD6181CE}" presName="Name35" presStyleLbl="parChTrans1D4" presStyleIdx="4" presStyleCnt="11"/>
      <dgm:spPr/>
    </dgm:pt>
    <dgm:pt modelId="{8E24A787-0F0C-496E-AD90-C5ACD64E00E9}" type="pres">
      <dgm:prSet presAssocID="{CE54AC74-6871-4314-BE0B-5C91E2F9B27E}" presName="hierRoot2" presStyleCnt="0">
        <dgm:presLayoutVars>
          <dgm:hierBranch val="init"/>
        </dgm:presLayoutVars>
      </dgm:prSet>
      <dgm:spPr/>
    </dgm:pt>
    <dgm:pt modelId="{CCF9E892-BE08-4685-ADA5-407073C9C1AA}" type="pres">
      <dgm:prSet presAssocID="{CE54AC74-6871-4314-BE0B-5C91E2F9B27E}" presName="rootComposite" presStyleCnt="0"/>
      <dgm:spPr/>
    </dgm:pt>
    <dgm:pt modelId="{AF1BAF54-F0CB-48A9-8EFB-1E6613A72E35}" type="pres">
      <dgm:prSet presAssocID="{CE54AC74-6871-4314-BE0B-5C91E2F9B27E}" presName="rootText" presStyleLbl="node4" presStyleIdx="4" presStyleCnt="5">
        <dgm:presLayoutVars>
          <dgm:chPref val="3"/>
        </dgm:presLayoutVars>
      </dgm:prSet>
      <dgm:spPr/>
    </dgm:pt>
    <dgm:pt modelId="{85393D48-29DB-4908-90BE-5C8F34AF2B80}" type="pres">
      <dgm:prSet presAssocID="{CE54AC74-6871-4314-BE0B-5C91E2F9B27E}" presName="rootConnector" presStyleLbl="node4" presStyleIdx="4" presStyleCnt="5"/>
      <dgm:spPr/>
    </dgm:pt>
    <dgm:pt modelId="{80E26A62-DC69-4016-B0B8-C0D4652A46E1}" type="pres">
      <dgm:prSet presAssocID="{CE54AC74-6871-4314-BE0B-5C91E2F9B27E}" presName="hierChild4" presStyleCnt="0"/>
      <dgm:spPr/>
    </dgm:pt>
    <dgm:pt modelId="{EEE9524C-C9D4-43A4-B7A9-BCE6ED970FCB}" type="pres">
      <dgm:prSet presAssocID="{CE54AC74-6871-4314-BE0B-5C91E2F9B27E}" presName="hierChild5" presStyleCnt="0"/>
      <dgm:spPr/>
    </dgm:pt>
    <dgm:pt modelId="{A2BA141B-347E-4E2D-94AE-6CC4E99BD700}" type="pres">
      <dgm:prSet presAssocID="{576F8CEF-E666-47D2-9E56-CCCF99F0AF5D}" presName="hierChild5" presStyleCnt="0"/>
      <dgm:spPr/>
    </dgm:pt>
    <dgm:pt modelId="{38D42852-9440-4D01-BEE6-8DAC5CF3EC5E}" type="pres">
      <dgm:prSet presAssocID="{A60AFAF8-6107-436A-A93A-19755C52BF5F}" presName="Name111" presStyleLbl="parChTrans1D4" presStyleIdx="5" presStyleCnt="11"/>
      <dgm:spPr/>
    </dgm:pt>
    <dgm:pt modelId="{137687BC-4E43-4806-AA2E-DDFB92087F0E}" type="pres">
      <dgm:prSet presAssocID="{E5D891FE-EF67-4D44-A0EE-084A4BB91C47}" presName="hierRoot3" presStyleCnt="0">
        <dgm:presLayoutVars>
          <dgm:hierBranch val="init"/>
        </dgm:presLayoutVars>
      </dgm:prSet>
      <dgm:spPr/>
    </dgm:pt>
    <dgm:pt modelId="{466B8C7A-22EF-4FC4-8615-DCCBEE765F4E}" type="pres">
      <dgm:prSet presAssocID="{E5D891FE-EF67-4D44-A0EE-084A4BB91C47}" presName="rootComposite3" presStyleCnt="0"/>
      <dgm:spPr/>
    </dgm:pt>
    <dgm:pt modelId="{10144F5E-AA33-4490-BF2E-C83278AA6454}" type="pres">
      <dgm:prSet presAssocID="{E5D891FE-EF67-4D44-A0EE-084A4BB91C47}" presName="rootText3" presStyleLbl="asst3" presStyleIdx="0" presStyleCnt="6">
        <dgm:presLayoutVars>
          <dgm:chPref val="3"/>
        </dgm:presLayoutVars>
      </dgm:prSet>
      <dgm:spPr/>
    </dgm:pt>
    <dgm:pt modelId="{F69317AE-7C4B-4B0C-9EF7-35A4DE8ABDEF}" type="pres">
      <dgm:prSet presAssocID="{E5D891FE-EF67-4D44-A0EE-084A4BB91C47}" presName="rootConnector3" presStyleLbl="asst3" presStyleIdx="0" presStyleCnt="6"/>
      <dgm:spPr/>
    </dgm:pt>
    <dgm:pt modelId="{1409BA07-6AAD-40B6-9E41-FE7A14BE3367}" type="pres">
      <dgm:prSet presAssocID="{E5D891FE-EF67-4D44-A0EE-084A4BB91C47}" presName="hierChild6" presStyleCnt="0"/>
      <dgm:spPr/>
    </dgm:pt>
    <dgm:pt modelId="{80CC4DB4-D658-44F9-9EB1-B7032C597203}" type="pres">
      <dgm:prSet presAssocID="{E5D891FE-EF67-4D44-A0EE-084A4BB91C47}" presName="hierChild7" presStyleCnt="0"/>
      <dgm:spPr/>
    </dgm:pt>
    <dgm:pt modelId="{451EC9B0-7183-4984-A8D7-0338FE823BC3}" type="pres">
      <dgm:prSet presAssocID="{A14EA398-40A4-4965-8800-28CC053F3853}" presName="Name111" presStyleLbl="parChTrans1D4" presStyleIdx="6" presStyleCnt="11"/>
      <dgm:spPr/>
    </dgm:pt>
    <dgm:pt modelId="{2503A93B-1E66-4532-A45D-8EB7AF162CA5}" type="pres">
      <dgm:prSet presAssocID="{CF3ECFF3-4EB5-49BF-BAAC-E36187DCA6AB}" presName="hierRoot3" presStyleCnt="0">
        <dgm:presLayoutVars>
          <dgm:hierBranch val="init"/>
        </dgm:presLayoutVars>
      </dgm:prSet>
      <dgm:spPr/>
    </dgm:pt>
    <dgm:pt modelId="{3C334239-1635-43E1-A659-15F25445BDA8}" type="pres">
      <dgm:prSet presAssocID="{CF3ECFF3-4EB5-49BF-BAAC-E36187DCA6AB}" presName="rootComposite3" presStyleCnt="0"/>
      <dgm:spPr/>
    </dgm:pt>
    <dgm:pt modelId="{69CF02FF-0C6D-484F-85B1-C5A22DE12628}" type="pres">
      <dgm:prSet presAssocID="{CF3ECFF3-4EB5-49BF-BAAC-E36187DCA6AB}" presName="rootText3" presStyleLbl="asst3" presStyleIdx="1" presStyleCnt="6">
        <dgm:presLayoutVars>
          <dgm:chPref val="3"/>
        </dgm:presLayoutVars>
      </dgm:prSet>
      <dgm:spPr/>
    </dgm:pt>
    <dgm:pt modelId="{E2D33EFA-9800-4F74-83A4-E33DDDBA9642}" type="pres">
      <dgm:prSet presAssocID="{CF3ECFF3-4EB5-49BF-BAAC-E36187DCA6AB}" presName="rootConnector3" presStyleLbl="asst3" presStyleIdx="1" presStyleCnt="6"/>
      <dgm:spPr/>
    </dgm:pt>
    <dgm:pt modelId="{BDA63094-4644-4CB2-B7EC-E42EF4F3E9AE}" type="pres">
      <dgm:prSet presAssocID="{CF3ECFF3-4EB5-49BF-BAAC-E36187DCA6AB}" presName="hierChild6" presStyleCnt="0"/>
      <dgm:spPr/>
    </dgm:pt>
    <dgm:pt modelId="{E3592E0D-9401-4795-9267-1FA100DD581B}" type="pres">
      <dgm:prSet presAssocID="{CF3ECFF3-4EB5-49BF-BAAC-E36187DCA6AB}" presName="hierChild7" presStyleCnt="0"/>
      <dgm:spPr/>
    </dgm:pt>
    <dgm:pt modelId="{87C953A9-21E3-4CBB-AB57-4AAE7D224C48}" type="pres">
      <dgm:prSet presAssocID="{1159D138-2D4C-42E4-A458-38F55C92631F}" presName="Name111" presStyleLbl="parChTrans1D4" presStyleIdx="7" presStyleCnt="11"/>
      <dgm:spPr/>
    </dgm:pt>
    <dgm:pt modelId="{899E43C4-238B-4676-95D1-9F7741FEA510}" type="pres">
      <dgm:prSet presAssocID="{4A46F141-C5E0-43D0-BD76-1C5D2F0AD6BC}" presName="hierRoot3" presStyleCnt="0">
        <dgm:presLayoutVars>
          <dgm:hierBranch val="init"/>
        </dgm:presLayoutVars>
      </dgm:prSet>
      <dgm:spPr/>
    </dgm:pt>
    <dgm:pt modelId="{FE1377A1-CD11-4BFB-929F-D4CB91964486}" type="pres">
      <dgm:prSet presAssocID="{4A46F141-C5E0-43D0-BD76-1C5D2F0AD6BC}" presName="rootComposite3" presStyleCnt="0"/>
      <dgm:spPr/>
    </dgm:pt>
    <dgm:pt modelId="{75B59987-FC92-4461-9FD2-580C45625FD4}" type="pres">
      <dgm:prSet presAssocID="{4A46F141-C5E0-43D0-BD76-1C5D2F0AD6BC}" presName="rootText3" presStyleLbl="asst3" presStyleIdx="2" presStyleCnt="6">
        <dgm:presLayoutVars>
          <dgm:chPref val="3"/>
        </dgm:presLayoutVars>
      </dgm:prSet>
      <dgm:spPr/>
    </dgm:pt>
    <dgm:pt modelId="{C3152EE3-E771-4D4D-A665-AAB7623CE21E}" type="pres">
      <dgm:prSet presAssocID="{4A46F141-C5E0-43D0-BD76-1C5D2F0AD6BC}" presName="rootConnector3" presStyleLbl="asst3" presStyleIdx="2" presStyleCnt="6"/>
      <dgm:spPr/>
    </dgm:pt>
    <dgm:pt modelId="{300083A4-7D00-4FCF-9C9C-B159272E1DC8}" type="pres">
      <dgm:prSet presAssocID="{4A46F141-C5E0-43D0-BD76-1C5D2F0AD6BC}" presName="hierChild6" presStyleCnt="0"/>
      <dgm:spPr/>
    </dgm:pt>
    <dgm:pt modelId="{C18990E3-846C-4C09-908F-1505C1F92A15}" type="pres">
      <dgm:prSet presAssocID="{4A46F141-C5E0-43D0-BD76-1C5D2F0AD6BC}" presName="hierChild7" presStyleCnt="0"/>
      <dgm:spPr/>
    </dgm:pt>
    <dgm:pt modelId="{8E88669E-88D0-4DFA-9C38-522A7898268A}" type="pres">
      <dgm:prSet presAssocID="{192DD211-0771-4F00-9542-56160840A7A9}" presName="Name111" presStyleLbl="parChTrans1D4" presStyleIdx="8" presStyleCnt="11"/>
      <dgm:spPr/>
    </dgm:pt>
    <dgm:pt modelId="{9EEF8613-4579-45BB-A3FC-8440F707AA3F}" type="pres">
      <dgm:prSet presAssocID="{A01FDCC5-9081-464B-B368-8F3B2890EFC9}" presName="hierRoot3" presStyleCnt="0">
        <dgm:presLayoutVars>
          <dgm:hierBranch val="init"/>
        </dgm:presLayoutVars>
      </dgm:prSet>
      <dgm:spPr/>
    </dgm:pt>
    <dgm:pt modelId="{99B56DAC-A01A-462C-A33C-27328D478898}" type="pres">
      <dgm:prSet presAssocID="{A01FDCC5-9081-464B-B368-8F3B2890EFC9}" presName="rootComposite3" presStyleCnt="0"/>
      <dgm:spPr/>
    </dgm:pt>
    <dgm:pt modelId="{22D1D613-085C-443F-9063-54F559B00C6F}" type="pres">
      <dgm:prSet presAssocID="{A01FDCC5-9081-464B-B368-8F3B2890EFC9}" presName="rootText3" presStyleLbl="asst3" presStyleIdx="3" presStyleCnt="6">
        <dgm:presLayoutVars>
          <dgm:chPref val="3"/>
        </dgm:presLayoutVars>
      </dgm:prSet>
      <dgm:spPr/>
    </dgm:pt>
    <dgm:pt modelId="{B68CDDEA-1D5E-4FB8-AD4C-B57DC2504203}" type="pres">
      <dgm:prSet presAssocID="{A01FDCC5-9081-464B-B368-8F3B2890EFC9}" presName="rootConnector3" presStyleLbl="asst3" presStyleIdx="3" presStyleCnt="6"/>
      <dgm:spPr/>
    </dgm:pt>
    <dgm:pt modelId="{F837E5F9-01BB-4518-B68C-9BCEE2754A16}" type="pres">
      <dgm:prSet presAssocID="{A01FDCC5-9081-464B-B368-8F3B2890EFC9}" presName="hierChild6" presStyleCnt="0"/>
      <dgm:spPr/>
    </dgm:pt>
    <dgm:pt modelId="{FBE3F9A1-7D19-4109-B0DB-A0A6BD7548CE}" type="pres">
      <dgm:prSet presAssocID="{A01FDCC5-9081-464B-B368-8F3B2890EFC9}" presName="hierChild7" presStyleCnt="0"/>
      <dgm:spPr/>
    </dgm:pt>
    <dgm:pt modelId="{04756C5F-75DC-45D9-AFE3-955BD0FFCDA8}" type="pres">
      <dgm:prSet presAssocID="{DB062D9F-50D8-472C-A893-B18254CFDA8E}" presName="Name111" presStyleLbl="parChTrans1D4" presStyleIdx="9" presStyleCnt="11"/>
      <dgm:spPr/>
    </dgm:pt>
    <dgm:pt modelId="{4D951EDB-C6F6-4A3F-9554-6615170F31CB}" type="pres">
      <dgm:prSet presAssocID="{1531F963-B56D-4078-87A8-F9F089F881AA}" presName="hierRoot3" presStyleCnt="0">
        <dgm:presLayoutVars>
          <dgm:hierBranch val="init"/>
        </dgm:presLayoutVars>
      </dgm:prSet>
      <dgm:spPr/>
    </dgm:pt>
    <dgm:pt modelId="{C3C90291-FB1F-4099-95A5-1F22CF1FC436}" type="pres">
      <dgm:prSet presAssocID="{1531F963-B56D-4078-87A8-F9F089F881AA}" presName="rootComposite3" presStyleCnt="0"/>
      <dgm:spPr/>
    </dgm:pt>
    <dgm:pt modelId="{F1C39C35-6DA0-4EA5-9FA6-9CC8CD6D95A9}" type="pres">
      <dgm:prSet presAssocID="{1531F963-B56D-4078-87A8-F9F089F881AA}" presName="rootText3" presStyleLbl="asst3" presStyleIdx="4" presStyleCnt="6">
        <dgm:presLayoutVars>
          <dgm:chPref val="3"/>
        </dgm:presLayoutVars>
      </dgm:prSet>
      <dgm:spPr/>
    </dgm:pt>
    <dgm:pt modelId="{E6324A26-C6B3-48E5-9D79-7746763C5A0C}" type="pres">
      <dgm:prSet presAssocID="{1531F963-B56D-4078-87A8-F9F089F881AA}" presName="rootConnector3" presStyleLbl="asst3" presStyleIdx="4" presStyleCnt="6"/>
      <dgm:spPr/>
    </dgm:pt>
    <dgm:pt modelId="{D38A63DD-71E9-4CAC-80D8-133E1FB424B3}" type="pres">
      <dgm:prSet presAssocID="{1531F963-B56D-4078-87A8-F9F089F881AA}" presName="hierChild6" presStyleCnt="0"/>
      <dgm:spPr/>
    </dgm:pt>
    <dgm:pt modelId="{EC1D5211-AE0B-4960-AB37-BF4BEBEE7EA4}" type="pres">
      <dgm:prSet presAssocID="{1531F963-B56D-4078-87A8-F9F089F881AA}" presName="hierChild7" presStyleCnt="0"/>
      <dgm:spPr/>
    </dgm:pt>
    <dgm:pt modelId="{9B50BF85-1CA6-43C0-9B80-526BFF305BFA}" type="pres">
      <dgm:prSet presAssocID="{46DA80DC-F9E5-4B1E-A479-F459A086CEDC}" presName="Name111" presStyleLbl="parChTrans1D4" presStyleIdx="10" presStyleCnt="11"/>
      <dgm:spPr/>
    </dgm:pt>
    <dgm:pt modelId="{9246A50F-391D-4E23-A966-26524DB1D92B}" type="pres">
      <dgm:prSet presAssocID="{E47070C7-E099-4698-863B-760CDBBE77EB}" presName="hierRoot3" presStyleCnt="0">
        <dgm:presLayoutVars>
          <dgm:hierBranch val="init"/>
        </dgm:presLayoutVars>
      </dgm:prSet>
      <dgm:spPr/>
    </dgm:pt>
    <dgm:pt modelId="{64508A01-5094-4054-8B41-1E97A0620924}" type="pres">
      <dgm:prSet presAssocID="{E47070C7-E099-4698-863B-760CDBBE77EB}" presName="rootComposite3" presStyleCnt="0"/>
      <dgm:spPr/>
    </dgm:pt>
    <dgm:pt modelId="{0F4FF87D-B90F-43AB-8270-58B16EFB6070}" type="pres">
      <dgm:prSet presAssocID="{E47070C7-E099-4698-863B-760CDBBE77EB}" presName="rootText3" presStyleLbl="asst3" presStyleIdx="5" presStyleCnt="6">
        <dgm:presLayoutVars>
          <dgm:chPref val="3"/>
        </dgm:presLayoutVars>
      </dgm:prSet>
      <dgm:spPr/>
    </dgm:pt>
    <dgm:pt modelId="{33A38AC1-5CAC-4786-BBF0-61D1E7FA6E88}" type="pres">
      <dgm:prSet presAssocID="{E47070C7-E099-4698-863B-760CDBBE77EB}" presName="rootConnector3" presStyleLbl="asst3" presStyleIdx="5" presStyleCnt="6"/>
      <dgm:spPr/>
    </dgm:pt>
    <dgm:pt modelId="{5C0964EE-2AE2-4B64-BF3A-20ED20915E52}" type="pres">
      <dgm:prSet presAssocID="{E47070C7-E099-4698-863B-760CDBBE77EB}" presName="hierChild6" presStyleCnt="0"/>
      <dgm:spPr/>
    </dgm:pt>
    <dgm:pt modelId="{45F01C38-2EF9-4803-994C-50D2C350FDDE}" type="pres">
      <dgm:prSet presAssocID="{E47070C7-E099-4698-863B-760CDBBE77EB}" presName="hierChild7" presStyleCnt="0"/>
      <dgm:spPr/>
    </dgm:pt>
    <dgm:pt modelId="{55F04047-6648-4F9B-A125-2DAC970773CA}" type="pres">
      <dgm:prSet presAssocID="{37FDEC26-3F1D-4302-86D5-1A78B1B837C0}" presName="hierChild5" presStyleCnt="0"/>
      <dgm:spPr/>
    </dgm:pt>
    <dgm:pt modelId="{D412DA15-CFD4-4686-8512-2AB5764C8044}" type="pres">
      <dgm:prSet presAssocID="{F70AD1D6-05B6-4537-AEA3-1EDBB7525DF8}" presName="hierChild3" presStyleCnt="0"/>
      <dgm:spPr/>
    </dgm:pt>
  </dgm:ptLst>
  <dgm:cxnLst>
    <dgm:cxn modelId="{73075E02-468A-4A36-9789-A57ADEFDF6D3}" type="presOf" srcId="{E12328D5-C064-4923-AEEA-B063A57A6613}" destId="{50297D74-AAB2-4D4F-A89C-374C6911C85F}" srcOrd="1" destOrd="0" presId="urn:microsoft.com/office/officeart/2005/8/layout/orgChart1"/>
    <dgm:cxn modelId="{EA59C608-DE23-4CA9-A2AA-439CA4A7F2C1}" type="presOf" srcId="{E47070C7-E099-4698-863B-760CDBBE77EB}" destId="{0F4FF87D-B90F-43AB-8270-58B16EFB6070}" srcOrd="0" destOrd="0" presId="urn:microsoft.com/office/officeart/2005/8/layout/orgChart1"/>
    <dgm:cxn modelId="{ED592810-01C6-41C1-9EAE-F540D5EFF8B7}" srcId="{576F8CEF-E666-47D2-9E56-CCCF99F0AF5D}" destId="{8AE791EF-1118-459B-99D3-29425AD4810B}" srcOrd="1" destOrd="0" parTransId="{CDD26B68-E8AF-495D-AAE5-3E33A4561955}" sibTransId="{74DB4512-44E3-4191-BDF2-C021A31DD8EC}"/>
    <dgm:cxn modelId="{E9A9251C-A1C8-4300-A802-457E402CE14A}" type="presOf" srcId="{E12328D5-C064-4923-AEEA-B063A57A6613}" destId="{53AE1C0D-3FFA-4483-98E2-ED6CB612E7EA}" srcOrd="0" destOrd="0" presId="urn:microsoft.com/office/officeart/2005/8/layout/orgChart1"/>
    <dgm:cxn modelId="{B2EB9029-3782-4B06-A5EA-8097832A22A7}" type="presOf" srcId="{E47070C7-E099-4698-863B-760CDBBE77EB}" destId="{33A38AC1-5CAC-4786-BBF0-61D1E7FA6E88}" srcOrd="1" destOrd="0" presId="urn:microsoft.com/office/officeart/2005/8/layout/orgChart1"/>
    <dgm:cxn modelId="{6330982C-F4A4-467B-9C26-457FE254665E}" type="presOf" srcId="{C500D204-F0A2-4C53-9DB7-84E4D8CB0C12}" destId="{AE5EDF3A-2CF7-4971-826C-F3DCBF140639}" srcOrd="0" destOrd="0" presId="urn:microsoft.com/office/officeart/2005/8/layout/orgChart1"/>
    <dgm:cxn modelId="{CB05352D-BA63-4297-AB41-1FF548FDB88E}" srcId="{F70AD1D6-05B6-4537-AEA3-1EDBB7525DF8}" destId="{37FDEC26-3F1D-4302-86D5-1A78B1B837C0}" srcOrd="0" destOrd="0" parTransId="{4728FF80-D51B-42C2-A48C-B6849BECA792}" sibTransId="{96DC23FA-2724-4574-ADAE-69D53497BF13}"/>
    <dgm:cxn modelId="{57032931-ACE0-41C2-A60D-8C1C3C9477CF}" type="presOf" srcId="{CE54AC74-6871-4314-BE0B-5C91E2F9B27E}" destId="{AF1BAF54-F0CB-48A9-8EFB-1E6613A72E35}" srcOrd="0" destOrd="0" presId="urn:microsoft.com/office/officeart/2005/8/layout/orgChart1"/>
    <dgm:cxn modelId="{263A0C35-54E8-42A8-A83B-42F8B05BD445}" type="presOf" srcId="{37FDEC26-3F1D-4302-86D5-1A78B1B837C0}" destId="{4C725015-2DF3-42EC-BD1B-CBBF47313D64}" srcOrd="1" destOrd="0" presId="urn:microsoft.com/office/officeart/2005/8/layout/orgChart1"/>
    <dgm:cxn modelId="{18931C38-E67C-469D-B150-0AA1B8C91D25}" type="presOf" srcId="{CF3ECFF3-4EB5-49BF-BAAC-E36187DCA6AB}" destId="{69CF02FF-0C6D-484F-85B1-C5A22DE12628}" srcOrd="0" destOrd="0" presId="urn:microsoft.com/office/officeart/2005/8/layout/orgChart1"/>
    <dgm:cxn modelId="{FB229C3A-5F77-4FAC-B139-DAF50745699A}" type="presOf" srcId="{91456907-5EA0-478D-87CB-9F7D5B3E349D}" destId="{59601955-41C3-40A6-97AC-CFE87F9FA67B}" srcOrd="1" destOrd="0" presId="urn:microsoft.com/office/officeart/2005/8/layout/orgChart1"/>
    <dgm:cxn modelId="{ADCDC73D-9B4C-438B-95A0-456D0A9FBF0D}" type="presOf" srcId="{CDD26B68-E8AF-495D-AAE5-3E33A4561955}" destId="{96917958-C6C0-4C8A-AA07-73E89B6F8A5B}" srcOrd="0" destOrd="0" presId="urn:microsoft.com/office/officeart/2005/8/layout/orgChart1"/>
    <dgm:cxn modelId="{FD0DF43E-8B6F-46C0-97AB-8DF03B7D8322}" srcId="{576F8CEF-E666-47D2-9E56-CCCF99F0AF5D}" destId="{4A46F141-C5E0-43D0-BD76-1C5D2F0AD6BC}" srcOrd="7" destOrd="0" parTransId="{1159D138-2D4C-42E4-A458-38F55C92631F}" sibTransId="{C08EC821-383A-4860-A367-2B6CA252FC70}"/>
    <dgm:cxn modelId="{A644255B-8A89-461F-B736-125B39D36187}" type="presOf" srcId="{CF3ECFF3-4EB5-49BF-BAAC-E36187DCA6AB}" destId="{E2D33EFA-9800-4F74-83A4-E33DDDBA9642}" srcOrd="1" destOrd="0" presId="urn:microsoft.com/office/officeart/2005/8/layout/orgChart1"/>
    <dgm:cxn modelId="{2A031265-BFE8-4303-9D10-A3A73709D45F}" type="presOf" srcId="{F70AD1D6-05B6-4537-AEA3-1EDBB7525DF8}" destId="{7715945D-72CF-4E5B-9F87-E5682854941F}" srcOrd="0" destOrd="0" presId="urn:microsoft.com/office/officeart/2005/8/layout/orgChart1"/>
    <dgm:cxn modelId="{D27A1F45-A837-4DFF-94E7-31A2B6683856}" srcId="{576F8CEF-E666-47D2-9E56-CCCF99F0AF5D}" destId="{E47070C7-E099-4698-863B-760CDBBE77EB}" srcOrd="10" destOrd="0" parTransId="{46DA80DC-F9E5-4B1E-A479-F459A086CEDC}" sibTransId="{D936D8BC-D923-4099-891B-1BA1201DFB87}"/>
    <dgm:cxn modelId="{9270F145-7C86-416C-8B53-6CF9490A54F4}" srcId="{576F8CEF-E666-47D2-9E56-CCCF99F0AF5D}" destId="{CF3ECFF3-4EB5-49BF-BAAC-E36187DCA6AB}" srcOrd="6" destOrd="0" parTransId="{A14EA398-40A4-4965-8800-28CC053F3853}" sibTransId="{56F75EA5-B4AC-4416-AEBA-DF08582CBBD9}"/>
    <dgm:cxn modelId="{2F8AFC49-E7C0-4A69-BD50-F63E675314DB}" type="presOf" srcId="{A14EA398-40A4-4965-8800-28CC053F3853}" destId="{451EC9B0-7183-4984-A8D7-0338FE823BC3}" srcOrd="0" destOrd="0" presId="urn:microsoft.com/office/officeart/2005/8/layout/orgChart1"/>
    <dgm:cxn modelId="{E36CA54E-5769-444A-9638-2C47947A7E7C}" type="presOf" srcId="{E5D891FE-EF67-4D44-A0EE-084A4BB91C47}" destId="{F69317AE-7C4B-4B0C-9EF7-35A4DE8ABDEF}" srcOrd="1" destOrd="0" presId="urn:microsoft.com/office/officeart/2005/8/layout/orgChart1"/>
    <dgm:cxn modelId="{30E09570-C309-4BF6-B603-2A404FDD6318}" type="presOf" srcId="{1159D138-2D4C-42E4-A458-38F55C92631F}" destId="{87C953A9-21E3-4CBB-AB57-4AAE7D224C48}" srcOrd="0" destOrd="0" presId="urn:microsoft.com/office/officeart/2005/8/layout/orgChart1"/>
    <dgm:cxn modelId="{E918F859-2F53-43F5-8026-51D85F89B8E9}" srcId="{7CB6F347-D100-4BA1-AFDB-271BEB4312F3}" destId="{F70AD1D6-05B6-4537-AEA3-1EDBB7525DF8}" srcOrd="0" destOrd="0" parTransId="{3DDF3EC7-A39E-4F69-A48A-AF444CC6C78D}" sibTransId="{3F5C51B4-EBA4-4511-A887-621D6A3A26FD}"/>
    <dgm:cxn modelId="{6A3C2E7A-855C-4A8E-AC25-F81EF1AE02C7}" type="presOf" srcId="{576F8CEF-E666-47D2-9E56-CCCF99F0AF5D}" destId="{3443B929-4811-4C01-B2B9-F99C9E463673}" srcOrd="0" destOrd="0" presId="urn:microsoft.com/office/officeart/2005/8/layout/orgChart1"/>
    <dgm:cxn modelId="{635D665A-82FA-4816-98D9-79FE377B4E87}" srcId="{576F8CEF-E666-47D2-9E56-CCCF99F0AF5D}" destId="{CE54AC74-6871-4314-BE0B-5C91E2F9B27E}" srcOrd="4" destOrd="0" parTransId="{2E1CEBEA-A71D-44C0-BCC7-7AA8BD6181CE}" sibTransId="{8D40FAF9-762D-4279-A766-773A7916C99B}"/>
    <dgm:cxn modelId="{FA03B77D-C6A8-469C-8802-C6F9C57F1D83}" srcId="{576F8CEF-E666-47D2-9E56-CCCF99F0AF5D}" destId="{1531F963-B56D-4078-87A8-F9F089F881AA}" srcOrd="9" destOrd="0" parTransId="{DB062D9F-50D8-472C-A893-B18254CFDA8E}" sibTransId="{31DAA64A-6A3B-433D-93AB-4D35D87262B3}"/>
    <dgm:cxn modelId="{EB450A7E-4757-49C4-A85C-DC7E9A720279}" srcId="{576F8CEF-E666-47D2-9E56-CCCF99F0AF5D}" destId="{5D20EA1A-C325-4F51-89AA-CAAB3D65CE70}" srcOrd="2" destOrd="0" parTransId="{E9C16D27-06F6-472A-B397-943F9E8FD935}" sibTransId="{A6301C21-8D31-4D7E-8F8D-0E3E48C4BFFD}"/>
    <dgm:cxn modelId="{99B57C8E-470B-4882-9C00-2A70D16B8330}" type="presOf" srcId="{1531F963-B56D-4078-87A8-F9F089F881AA}" destId="{F1C39C35-6DA0-4EA5-9FA6-9CC8CD6D95A9}" srcOrd="0" destOrd="0" presId="urn:microsoft.com/office/officeart/2005/8/layout/orgChart1"/>
    <dgm:cxn modelId="{45FA949C-41E0-478B-B69A-A8140038A05D}" type="presOf" srcId="{37FDEC26-3F1D-4302-86D5-1A78B1B837C0}" destId="{8B3B45F5-CEE0-465D-8290-4FAA2750A62C}" srcOrd="0" destOrd="0" presId="urn:microsoft.com/office/officeart/2005/8/layout/orgChart1"/>
    <dgm:cxn modelId="{E2BBEFA0-CD1F-43CD-B3E9-C87D5E5F3A78}" type="presOf" srcId="{1523A41D-9957-4257-BDCD-11D27EA6AEB2}" destId="{14230863-C583-4C22-88DE-65F842276144}" srcOrd="0" destOrd="0" presId="urn:microsoft.com/office/officeart/2005/8/layout/orgChart1"/>
    <dgm:cxn modelId="{88470FA3-085C-496E-8BB0-6F3F9F58502F}" type="presOf" srcId="{4728FF80-D51B-42C2-A48C-B6849BECA792}" destId="{0621CDD3-097A-49F7-B08E-685BDC70D1DB}" srcOrd="0" destOrd="0" presId="urn:microsoft.com/office/officeart/2005/8/layout/orgChart1"/>
    <dgm:cxn modelId="{9BC484A9-A581-438A-998F-08A9B89A3A96}" type="presOf" srcId="{5D20EA1A-C325-4F51-89AA-CAAB3D65CE70}" destId="{632D1375-E13B-454B-B8C8-B986F9D816A1}" srcOrd="0" destOrd="0" presId="urn:microsoft.com/office/officeart/2005/8/layout/orgChart1"/>
    <dgm:cxn modelId="{31859EAA-B84D-46E7-93A6-8E48235D0D3B}" type="presOf" srcId="{A01FDCC5-9081-464B-B368-8F3B2890EFC9}" destId="{22D1D613-085C-443F-9063-54F559B00C6F}" srcOrd="0" destOrd="0" presId="urn:microsoft.com/office/officeart/2005/8/layout/orgChart1"/>
    <dgm:cxn modelId="{BCA121B3-23E2-4929-A2F7-63F264609D25}" type="presOf" srcId="{4A46F141-C5E0-43D0-BD76-1C5D2F0AD6BC}" destId="{75B59987-FC92-4461-9FD2-580C45625FD4}" srcOrd="0" destOrd="0" presId="urn:microsoft.com/office/officeart/2005/8/layout/orgChart1"/>
    <dgm:cxn modelId="{0D251CBA-4199-46F5-9009-D9DA3DEDB0F2}" type="presOf" srcId="{DB062D9F-50D8-472C-A893-B18254CFDA8E}" destId="{04756C5F-75DC-45D9-AFE3-955BD0FFCDA8}" srcOrd="0" destOrd="0" presId="urn:microsoft.com/office/officeart/2005/8/layout/orgChart1"/>
    <dgm:cxn modelId="{39ED46C1-82C1-4C74-8DEE-910A506DDE22}" type="presOf" srcId="{8AE791EF-1118-459B-99D3-29425AD4810B}" destId="{42C7B7EC-81CB-4629-95B0-F1E24443AE03}" srcOrd="1" destOrd="0" presId="urn:microsoft.com/office/officeart/2005/8/layout/orgChart1"/>
    <dgm:cxn modelId="{7F7809C3-78E1-468A-9755-9F3DE6214667}" type="presOf" srcId="{91456907-5EA0-478D-87CB-9F7D5B3E349D}" destId="{A7E8BA5A-0333-49D4-9811-4317E2F381A1}" srcOrd="0" destOrd="0" presId="urn:microsoft.com/office/officeart/2005/8/layout/orgChart1"/>
    <dgm:cxn modelId="{DA237DC3-BE5E-4D3F-8196-978DEB41E9DB}" type="presOf" srcId="{F70AD1D6-05B6-4537-AEA3-1EDBB7525DF8}" destId="{20016848-05FF-43D2-85F8-5FC59AC6E5B1}" srcOrd="1" destOrd="0" presId="urn:microsoft.com/office/officeart/2005/8/layout/orgChart1"/>
    <dgm:cxn modelId="{30C3C9C4-D436-43EE-9885-8536BFED4C83}" srcId="{37FDEC26-3F1D-4302-86D5-1A78B1B837C0}" destId="{576F8CEF-E666-47D2-9E56-CCCF99F0AF5D}" srcOrd="0" destOrd="0" parTransId="{1523A41D-9957-4257-BDCD-11D27EA6AEB2}" sibTransId="{26ECB498-AB8D-4424-9A64-BE4CA180E034}"/>
    <dgm:cxn modelId="{01C2C1C5-8545-48EB-8C24-B8B85196F79A}" type="presOf" srcId="{5D20EA1A-C325-4F51-89AA-CAAB3D65CE70}" destId="{E8EAB727-1AFC-4099-B5B5-550F889C07C6}" srcOrd="1" destOrd="0" presId="urn:microsoft.com/office/officeart/2005/8/layout/orgChart1"/>
    <dgm:cxn modelId="{A86438C7-C0BB-4801-B9D0-AF981418921D}" type="presOf" srcId="{CE54AC74-6871-4314-BE0B-5C91E2F9B27E}" destId="{85393D48-29DB-4908-90BE-5C8F34AF2B80}" srcOrd="1" destOrd="0" presId="urn:microsoft.com/office/officeart/2005/8/layout/orgChart1"/>
    <dgm:cxn modelId="{3982DBCC-54BA-48E1-922E-DF4B353A5D56}" type="presOf" srcId="{4A46F141-C5E0-43D0-BD76-1C5D2F0AD6BC}" destId="{C3152EE3-E771-4D4D-A665-AAB7623CE21E}" srcOrd="1" destOrd="0" presId="urn:microsoft.com/office/officeart/2005/8/layout/orgChart1"/>
    <dgm:cxn modelId="{D5434CCD-27A2-4F44-B975-B6878C61116F}" type="presOf" srcId="{8AE791EF-1118-459B-99D3-29425AD4810B}" destId="{0BCBD3B2-FAE7-4911-8403-88E040518B77}" srcOrd="0" destOrd="0" presId="urn:microsoft.com/office/officeart/2005/8/layout/orgChart1"/>
    <dgm:cxn modelId="{82D0B9D5-C1E3-4CC9-98E5-834A849F63E8}" srcId="{576F8CEF-E666-47D2-9E56-CCCF99F0AF5D}" destId="{E12328D5-C064-4923-AEEA-B063A57A6613}" srcOrd="0" destOrd="0" parTransId="{C500D204-F0A2-4C53-9DB7-84E4D8CB0C12}" sibTransId="{F38CE798-4CA9-44C6-BA29-BA9D78ADE94E}"/>
    <dgm:cxn modelId="{0C767BD7-9932-47B1-8265-3E0429F7F4B7}" type="presOf" srcId="{2E1CEBEA-A71D-44C0-BCC7-7AA8BD6181CE}" destId="{62DA5022-5823-4E6D-B23B-E78431156947}" srcOrd="0" destOrd="0" presId="urn:microsoft.com/office/officeart/2005/8/layout/orgChart1"/>
    <dgm:cxn modelId="{2B0A41DA-1EAD-4FF1-8B54-6388051E5671}" srcId="{576F8CEF-E666-47D2-9E56-CCCF99F0AF5D}" destId="{91456907-5EA0-478D-87CB-9F7D5B3E349D}" srcOrd="3" destOrd="0" parTransId="{4C303615-40DC-464F-A31E-DA055D3DEA83}" sibTransId="{87A283FF-1A4A-4DC0-A9D5-89C53F080250}"/>
    <dgm:cxn modelId="{044F5CE4-194A-4193-A8FA-2AA433665939}" type="presOf" srcId="{46DA80DC-F9E5-4B1E-A479-F459A086CEDC}" destId="{9B50BF85-1CA6-43C0-9B80-526BFF305BFA}" srcOrd="0" destOrd="0" presId="urn:microsoft.com/office/officeart/2005/8/layout/orgChart1"/>
    <dgm:cxn modelId="{59986AE5-5DB1-4C19-85CE-9A68BB5A19A8}" type="presOf" srcId="{E9C16D27-06F6-472A-B397-943F9E8FD935}" destId="{FE96C4A1-0297-49B0-B469-DE32B078A67C}" srcOrd="0" destOrd="0" presId="urn:microsoft.com/office/officeart/2005/8/layout/orgChart1"/>
    <dgm:cxn modelId="{2D939AE5-2305-478A-81C6-AD31B1C545EC}" type="presOf" srcId="{E5D891FE-EF67-4D44-A0EE-084A4BB91C47}" destId="{10144F5E-AA33-4490-BF2E-C83278AA6454}" srcOrd="0" destOrd="0" presId="urn:microsoft.com/office/officeart/2005/8/layout/orgChart1"/>
    <dgm:cxn modelId="{4906C4E6-316F-4CDC-BED9-DC0E443F32B4}" srcId="{576F8CEF-E666-47D2-9E56-CCCF99F0AF5D}" destId="{A01FDCC5-9081-464B-B368-8F3B2890EFC9}" srcOrd="8" destOrd="0" parTransId="{192DD211-0771-4F00-9542-56160840A7A9}" sibTransId="{3B867A01-3A8C-4806-B369-716BA932C6BB}"/>
    <dgm:cxn modelId="{FC2040E9-60B3-4FF4-B74F-46FCD44679A1}" type="presOf" srcId="{A01FDCC5-9081-464B-B368-8F3B2890EFC9}" destId="{B68CDDEA-1D5E-4FB8-AD4C-B57DC2504203}" srcOrd="1" destOrd="0" presId="urn:microsoft.com/office/officeart/2005/8/layout/orgChart1"/>
    <dgm:cxn modelId="{5A1A93EA-70A5-44BF-A258-D07752048346}" type="presOf" srcId="{A60AFAF8-6107-436A-A93A-19755C52BF5F}" destId="{38D42852-9440-4D01-BEE6-8DAC5CF3EC5E}" srcOrd="0" destOrd="0" presId="urn:microsoft.com/office/officeart/2005/8/layout/orgChart1"/>
    <dgm:cxn modelId="{2FB5BFEC-4D42-4368-8443-63737A3E67D1}" type="presOf" srcId="{7CB6F347-D100-4BA1-AFDB-271BEB4312F3}" destId="{A1019D71-4E14-41CD-9B00-64AE3D449B93}" srcOrd="0" destOrd="0" presId="urn:microsoft.com/office/officeart/2005/8/layout/orgChart1"/>
    <dgm:cxn modelId="{237BE0F0-EA9D-4D7F-A01A-20346975BB70}" type="presOf" srcId="{4C303615-40DC-464F-A31E-DA055D3DEA83}" destId="{7FE5595C-5B24-4BDD-86F7-A3225A34B2F3}" srcOrd="0" destOrd="0" presId="urn:microsoft.com/office/officeart/2005/8/layout/orgChart1"/>
    <dgm:cxn modelId="{B792C7F7-8725-4F51-A456-8C3F6FB4B3F3}" type="presOf" srcId="{192DD211-0771-4F00-9542-56160840A7A9}" destId="{8E88669E-88D0-4DFA-9C38-522A7898268A}" srcOrd="0" destOrd="0" presId="urn:microsoft.com/office/officeart/2005/8/layout/orgChart1"/>
    <dgm:cxn modelId="{33C784FB-0275-4D96-B3E0-ED8CD89255FC}" srcId="{576F8CEF-E666-47D2-9E56-CCCF99F0AF5D}" destId="{E5D891FE-EF67-4D44-A0EE-084A4BB91C47}" srcOrd="5" destOrd="0" parTransId="{A60AFAF8-6107-436A-A93A-19755C52BF5F}" sibTransId="{1A345448-517B-4E9E-AE0F-A6003C6E371D}"/>
    <dgm:cxn modelId="{C2233CFE-4991-4AE1-9D61-88B2A0D4A1BB}" type="presOf" srcId="{1531F963-B56D-4078-87A8-F9F089F881AA}" destId="{E6324A26-C6B3-48E5-9D79-7746763C5A0C}" srcOrd="1" destOrd="0" presId="urn:microsoft.com/office/officeart/2005/8/layout/orgChart1"/>
    <dgm:cxn modelId="{0BB240FE-975D-4DB2-8EEB-E81C1DCF65EE}" type="presOf" srcId="{576F8CEF-E666-47D2-9E56-CCCF99F0AF5D}" destId="{12D5A1CA-3A3B-4DB6-A187-7433B550DBB2}" srcOrd="1" destOrd="0" presId="urn:microsoft.com/office/officeart/2005/8/layout/orgChart1"/>
    <dgm:cxn modelId="{46E6FBEF-0A6F-49A0-8E02-1FF9B2304122}" type="presParOf" srcId="{A1019D71-4E14-41CD-9B00-64AE3D449B93}" destId="{5708602F-2FC1-4810-9CD9-3F4C2102BF95}" srcOrd="0" destOrd="0" presId="urn:microsoft.com/office/officeart/2005/8/layout/orgChart1"/>
    <dgm:cxn modelId="{66EB7285-413E-4A8F-BE69-7480CBCE2CD2}" type="presParOf" srcId="{5708602F-2FC1-4810-9CD9-3F4C2102BF95}" destId="{AF2ED4F1-703D-4466-9D5D-88C3F824873D}" srcOrd="0" destOrd="0" presId="urn:microsoft.com/office/officeart/2005/8/layout/orgChart1"/>
    <dgm:cxn modelId="{62E0B5CD-F13A-46BF-8C5B-E41675F36921}" type="presParOf" srcId="{AF2ED4F1-703D-4466-9D5D-88C3F824873D}" destId="{7715945D-72CF-4E5B-9F87-E5682854941F}" srcOrd="0" destOrd="0" presId="urn:microsoft.com/office/officeart/2005/8/layout/orgChart1"/>
    <dgm:cxn modelId="{AABFC6F0-E942-460A-B184-3F7EC25FE4E9}" type="presParOf" srcId="{AF2ED4F1-703D-4466-9D5D-88C3F824873D}" destId="{20016848-05FF-43D2-85F8-5FC59AC6E5B1}" srcOrd="1" destOrd="0" presId="urn:microsoft.com/office/officeart/2005/8/layout/orgChart1"/>
    <dgm:cxn modelId="{5709B1C3-90B3-4E5D-A198-A2F46FE59DE1}" type="presParOf" srcId="{5708602F-2FC1-4810-9CD9-3F4C2102BF95}" destId="{D2F3F131-DEB9-4510-8CA9-14906079788F}" srcOrd="1" destOrd="0" presId="urn:microsoft.com/office/officeart/2005/8/layout/orgChart1"/>
    <dgm:cxn modelId="{B10D143A-CACB-4C75-8311-F6E3EAE15DD5}" type="presParOf" srcId="{D2F3F131-DEB9-4510-8CA9-14906079788F}" destId="{0621CDD3-097A-49F7-B08E-685BDC70D1DB}" srcOrd="0" destOrd="0" presId="urn:microsoft.com/office/officeart/2005/8/layout/orgChart1"/>
    <dgm:cxn modelId="{1DB2A6A6-326A-4A27-9070-A6A5B1C89AFB}" type="presParOf" srcId="{D2F3F131-DEB9-4510-8CA9-14906079788F}" destId="{636EFE8B-BAF6-42D0-8113-B0E5227288B7}" srcOrd="1" destOrd="0" presId="urn:microsoft.com/office/officeart/2005/8/layout/orgChart1"/>
    <dgm:cxn modelId="{7C51DF07-E82B-426C-9009-5884FA92881F}" type="presParOf" srcId="{636EFE8B-BAF6-42D0-8113-B0E5227288B7}" destId="{66AE6C85-4676-4BAB-99D7-63A43CFA073C}" srcOrd="0" destOrd="0" presId="urn:microsoft.com/office/officeart/2005/8/layout/orgChart1"/>
    <dgm:cxn modelId="{81BAC4C8-5134-48AC-8894-2EE1C5848ADC}" type="presParOf" srcId="{66AE6C85-4676-4BAB-99D7-63A43CFA073C}" destId="{8B3B45F5-CEE0-465D-8290-4FAA2750A62C}" srcOrd="0" destOrd="0" presId="urn:microsoft.com/office/officeart/2005/8/layout/orgChart1"/>
    <dgm:cxn modelId="{9F554BBD-BD52-49B4-966A-B4F67A19926C}" type="presParOf" srcId="{66AE6C85-4676-4BAB-99D7-63A43CFA073C}" destId="{4C725015-2DF3-42EC-BD1B-CBBF47313D64}" srcOrd="1" destOrd="0" presId="urn:microsoft.com/office/officeart/2005/8/layout/orgChart1"/>
    <dgm:cxn modelId="{7B020962-56B6-4CF8-8978-E7820CAA736D}" type="presParOf" srcId="{636EFE8B-BAF6-42D0-8113-B0E5227288B7}" destId="{1F0CEE4C-E0ED-4391-98F8-A6C883EA08E1}" srcOrd="1" destOrd="0" presId="urn:microsoft.com/office/officeart/2005/8/layout/orgChart1"/>
    <dgm:cxn modelId="{7453E6A4-ABB9-42E8-8ACB-986DAB50E47F}" type="presParOf" srcId="{1F0CEE4C-E0ED-4391-98F8-A6C883EA08E1}" destId="{14230863-C583-4C22-88DE-65F842276144}" srcOrd="0" destOrd="0" presId="urn:microsoft.com/office/officeart/2005/8/layout/orgChart1"/>
    <dgm:cxn modelId="{B8E28078-D417-46EC-87D1-047CBA36BFE0}" type="presParOf" srcId="{1F0CEE4C-E0ED-4391-98F8-A6C883EA08E1}" destId="{44B450AD-1DD5-4D5C-A92F-4974652BEAA4}" srcOrd="1" destOrd="0" presId="urn:microsoft.com/office/officeart/2005/8/layout/orgChart1"/>
    <dgm:cxn modelId="{5F8723BD-2511-42E3-8767-57D095EDAB95}" type="presParOf" srcId="{44B450AD-1DD5-4D5C-A92F-4974652BEAA4}" destId="{5BD32000-93C3-4B9D-976C-9162A3506DD0}" srcOrd="0" destOrd="0" presId="urn:microsoft.com/office/officeart/2005/8/layout/orgChart1"/>
    <dgm:cxn modelId="{B8151C90-468D-49BC-9BB9-79CA2BB5C85D}" type="presParOf" srcId="{5BD32000-93C3-4B9D-976C-9162A3506DD0}" destId="{3443B929-4811-4C01-B2B9-F99C9E463673}" srcOrd="0" destOrd="0" presId="urn:microsoft.com/office/officeart/2005/8/layout/orgChart1"/>
    <dgm:cxn modelId="{F5441AC4-CD33-44E3-951B-2855433FAEAD}" type="presParOf" srcId="{5BD32000-93C3-4B9D-976C-9162A3506DD0}" destId="{12D5A1CA-3A3B-4DB6-A187-7433B550DBB2}" srcOrd="1" destOrd="0" presId="urn:microsoft.com/office/officeart/2005/8/layout/orgChart1"/>
    <dgm:cxn modelId="{06A1126B-A27F-4316-B5CF-9E45AC37B625}" type="presParOf" srcId="{44B450AD-1DD5-4D5C-A92F-4974652BEAA4}" destId="{06151447-ADAE-4E89-B4E9-69687F25DC9E}" srcOrd="1" destOrd="0" presId="urn:microsoft.com/office/officeart/2005/8/layout/orgChart1"/>
    <dgm:cxn modelId="{CD5230BE-14C9-4E35-A500-33F8E8C084C3}" type="presParOf" srcId="{06151447-ADAE-4E89-B4E9-69687F25DC9E}" destId="{AE5EDF3A-2CF7-4971-826C-F3DCBF140639}" srcOrd="0" destOrd="0" presId="urn:microsoft.com/office/officeart/2005/8/layout/orgChart1"/>
    <dgm:cxn modelId="{1421760E-975B-4BD6-9B87-E98AF4131C23}" type="presParOf" srcId="{06151447-ADAE-4E89-B4E9-69687F25DC9E}" destId="{9596C769-DD3D-40C8-ABFF-D4351C86B699}" srcOrd="1" destOrd="0" presId="urn:microsoft.com/office/officeart/2005/8/layout/orgChart1"/>
    <dgm:cxn modelId="{EFD4DDF7-3560-4A28-9E4E-CD526447A69A}" type="presParOf" srcId="{9596C769-DD3D-40C8-ABFF-D4351C86B699}" destId="{590651C7-86FD-482E-A22D-B81482B13710}" srcOrd="0" destOrd="0" presId="urn:microsoft.com/office/officeart/2005/8/layout/orgChart1"/>
    <dgm:cxn modelId="{69AFD52C-F8D3-4F64-A16F-74846849E538}" type="presParOf" srcId="{590651C7-86FD-482E-A22D-B81482B13710}" destId="{53AE1C0D-3FFA-4483-98E2-ED6CB612E7EA}" srcOrd="0" destOrd="0" presId="urn:microsoft.com/office/officeart/2005/8/layout/orgChart1"/>
    <dgm:cxn modelId="{D5D9E462-F095-4F98-85A4-378231EAAA10}" type="presParOf" srcId="{590651C7-86FD-482E-A22D-B81482B13710}" destId="{50297D74-AAB2-4D4F-A89C-374C6911C85F}" srcOrd="1" destOrd="0" presId="urn:microsoft.com/office/officeart/2005/8/layout/orgChart1"/>
    <dgm:cxn modelId="{D10D627F-0863-44AF-9911-90CDBB88DCED}" type="presParOf" srcId="{9596C769-DD3D-40C8-ABFF-D4351C86B699}" destId="{92F805B2-60E1-4BB1-B2FD-CE3E95DE3832}" srcOrd="1" destOrd="0" presId="urn:microsoft.com/office/officeart/2005/8/layout/orgChart1"/>
    <dgm:cxn modelId="{8859C531-6007-4A36-95BE-94C4DD252C6E}" type="presParOf" srcId="{9596C769-DD3D-40C8-ABFF-D4351C86B699}" destId="{8DF95FF2-EF28-42A4-B233-1CA38DAD953F}" srcOrd="2" destOrd="0" presId="urn:microsoft.com/office/officeart/2005/8/layout/orgChart1"/>
    <dgm:cxn modelId="{D155C87B-1047-4816-AAA7-236C2E3BDD5F}" type="presParOf" srcId="{06151447-ADAE-4E89-B4E9-69687F25DC9E}" destId="{96917958-C6C0-4C8A-AA07-73E89B6F8A5B}" srcOrd="2" destOrd="0" presId="urn:microsoft.com/office/officeart/2005/8/layout/orgChart1"/>
    <dgm:cxn modelId="{1980E006-A557-4A6B-81E1-A2F433027E0B}" type="presParOf" srcId="{06151447-ADAE-4E89-B4E9-69687F25DC9E}" destId="{B78CC2C6-89BC-4540-AAAB-BBDA5FF95DCF}" srcOrd="3" destOrd="0" presId="urn:microsoft.com/office/officeart/2005/8/layout/orgChart1"/>
    <dgm:cxn modelId="{22C3363C-4AD3-42AA-86B1-C051EA90917D}" type="presParOf" srcId="{B78CC2C6-89BC-4540-AAAB-BBDA5FF95DCF}" destId="{FE8153F8-9E46-4729-973B-21A0BD08E351}" srcOrd="0" destOrd="0" presId="urn:microsoft.com/office/officeart/2005/8/layout/orgChart1"/>
    <dgm:cxn modelId="{0D72BCA3-94BA-4199-A871-B74778EE26EA}" type="presParOf" srcId="{FE8153F8-9E46-4729-973B-21A0BD08E351}" destId="{0BCBD3B2-FAE7-4911-8403-88E040518B77}" srcOrd="0" destOrd="0" presId="urn:microsoft.com/office/officeart/2005/8/layout/orgChart1"/>
    <dgm:cxn modelId="{6AEF77BF-A18C-4339-AD3C-C0074F374DE6}" type="presParOf" srcId="{FE8153F8-9E46-4729-973B-21A0BD08E351}" destId="{42C7B7EC-81CB-4629-95B0-F1E24443AE03}" srcOrd="1" destOrd="0" presId="urn:microsoft.com/office/officeart/2005/8/layout/orgChart1"/>
    <dgm:cxn modelId="{74C79172-8A3C-42CA-8781-171F20903B56}" type="presParOf" srcId="{B78CC2C6-89BC-4540-AAAB-BBDA5FF95DCF}" destId="{05C9A47C-3357-4B46-B8A2-A2C00EEEA0AA}" srcOrd="1" destOrd="0" presId="urn:microsoft.com/office/officeart/2005/8/layout/orgChart1"/>
    <dgm:cxn modelId="{D310A7CC-D339-4413-A7CE-FF9FCDBCB86E}" type="presParOf" srcId="{B78CC2C6-89BC-4540-AAAB-BBDA5FF95DCF}" destId="{60D3B07B-DADA-4B11-8EB7-9660FD12444A}" srcOrd="2" destOrd="0" presId="urn:microsoft.com/office/officeart/2005/8/layout/orgChart1"/>
    <dgm:cxn modelId="{43DAD846-EA4A-4F8D-8943-72940E8A627A}" type="presParOf" srcId="{06151447-ADAE-4E89-B4E9-69687F25DC9E}" destId="{FE96C4A1-0297-49B0-B469-DE32B078A67C}" srcOrd="4" destOrd="0" presId="urn:microsoft.com/office/officeart/2005/8/layout/orgChart1"/>
    <dgm:cxn modelId="{835EB185-0B63-4A32-B2E3-4CBD738B95DA}" type="presParOf" srcId="{06151447-ADAE-4E89-B4E9-69687F25DC9E}" destId="{ED573F28-3E58-4000-AFBF-9DC8AAA2E90E}" srcOrd="5" destOrd="0" presId="urn:microsoft.com/office/officeart/2005/8/layout/orgChart1"/>
    <dgm:cxn modelId="{88879A0E-C9CE-4D62-B084-CD2B8999BDE5}" type="presParOf" srcId="{ED573F28-3E58-4000-AFBF-9DC8AAA2E90E}" destId="{00D340A3-B0BF-45CE-BB60-A1349526C4E4}" srcOrd="0" destOrd="0" presId="urn:microsoft.com/office/officeart/2005/8/layout/orgChart1"/>
    <dgm:cxn modelId="{A6C88283-EB2B-43C4-AD88-E37E4D6BE61B}" type="presParOf" srcId="{00D340A3-B0BF-45CE-BB60-A1349526C4E4}" destId="{632D1375-E13B-454B-B8C8-B986F9D816A1}" srcOrd="0" destOrd="0" presId="urn:microsoft.com/office/officeart/2005/8/layout/orgChart1"/>
    <dgm:cxn modelId="{4E5B3074-C118-42EE-A06B-DEDC72958DB8}" type="presParOf" srcId="{00D340A3-B0BF-45CE-BB60-A1349526C4E4}" destId="{E8EAB727-1AFC-4099-B5B5-550F889C07C6}" srcOrd="1" destOrd="0" presId="urn:microsoft.com/office/officeart/2005/8/layout/orgChart1"/>
    <dgm:cxn modelId="{431D41BE-05FA-4EF8-A185-9BF8014558CB}" type="presParOf" srcId="{ED573F28-3E58-4000-AFBF-9DC8AAA2E90E}" destId="{FABAA2C2-6927-4DE6-A06D-36F5391D1CE1}" srcOrd="1" destOrd="0" presId="urn:microsoft.com/office/officeart/2005/8/layout/orgChart1"/>
    <dgm:cxn modelId="{D1C2AE7B-DBA4-40C7-ABBB-1435F778DF80}" type="presParOf" srcId="{ED573F28-3E58-4000-AFBF-9DC8AAA2E90E}" destId="{0CEFBDBF-B10F-4888-9947-6532A697F80F}" srcOrd="2" destOrd="0" presId="urn:microsoft.com/office/officeart/2005/8/layout/orgChart1"/>
    <dgm:cxn modelId="{E2C8804F-23CB-4671-9B58-E21B2263452B}" type="presParOf" srcId="{06151447-ADAE-4E89-B4E9-69687F25DC9E}" destId="{7FE5595C-5B24-4BDD-86F7-A3225A34B2F3}" srcOrd="6" destOrd="0" presId="urn:microsoft.com/office/officeart/2005/8/layout/orgChart1"/>
    <dgm:cxn modelId="{3B2203C4-057A-4F1E-B02B-C67C7164C22C}" type="presParOf" srcId="{06151447-ADAE-4E89-B4E9-69687F25DC9E}" destId="{AEC13B0B-4483-429C-A16D-0F4A3DFE1AC8}" srcOrd="7" destOrd="0" presId="urn:microsoft.com/office/officeart/2005/8/layout/orgChart1"/>
    <dgm:cxn modelId="{37F9E15B-61B0-4E11-9A9A-3AC74F09BC17}" type="presParOf" srcId="{AEC13B0B-4483-429C-A16D-0F4A3DFE1AC8}" destId="{AF4F2AD9-5F2B-486D-BDD2-F85970BE1B43}" srcOrd="0" destOrd="0" presId="urn:microsoft.com/office/officeart/2005/8/layout/orgChart1"/>
    <dgm:cxn modelId="{5A2756B9-2E0C-427F-83C6-6B880336112A}" type="presParOf" srcId="{AF4F2AD9-5F2B-486D-BDD2-F85970BE1B43}" destId="{A7E8BA5A-0333-49D4-9811-4317E2F381A1}" srcOrd="0" destOrd="0" presId="urn:microsoft.com/office/officeart/2005/8/layout/orgChart1"/>
    <dgm:cxn modelId="{068B31ED-1FE0-48F3-86C0-5394B42D37A4}" type="presParOf" srcId="{AF4F2AD9-5F2B-486D-BDD2-F85970BE1B43}" destId="{59601955-41C3-40A6-97AC-CFE87F9FA67B}" srcOrd="1" destOrd="0" presId="urn:microsoft.com/office/officeart/2005/8/layout/orgChart1"/>
    <dgm:cxn modelId="{55C8D942-EF6C-4F7C-827F-16090250DA8B}" type="presParOf" srcId="{AEC13B0B-4483-429C-A16D-0F4A3DFE1AC8}" destId="{C1152D4B-9D28-4FE4-AD61-79EF3E62DF49}" srcOrd="1" destOrd="0" presId="urn:microsoft.com/office/officeart/2005/8/layout/orgChart1"/>
    <dgm:cxn modelId="{A1FC8281-735D-4D83-9D74-2B67D226A9BE}" type="presParOf" srcId="{AEC13B0B-4483-429C-A16D-0F4A3DFE1AC8}" destId="{0026C2D7-3FB1-4FEB-9A42-EFC28748602B}" srcOrd="2" destOrd="0" presId="urn:microsoft.com/office/officeart/2005/8/layout/orgChart1"/>
    <dgm:cxn modelId="{14A77CEA-1086-40DD-B99C-780A964DAF2D}" type="presParOf" srcId="{06151447-ADAE-4E89-B4E9-69687F25DC9E}" destId="{62DA5022-5823-4E6D-B23B-E78431156947}" srcOrd="8" destOrd="0" presId="urn:microsoft.com/office/officeart/2005/8/layout/orgChart1"/>
    <dgm:cxn modelId="{DD961FC4-B1AD-40E9-AF74-3D1F72706E45}" type="presParOf" srcId="{06151447-ADAE-4E89-B4E9-69687F25DC9E}" destId="{8E24A787-0F0C-496E-AD90-C5ACD64E00E9}" srcOrd="9" destOrd="0" presId="urn:microsoft.com/office/officeart/2005/8/layout/orgChart1"/>
    <dgm:cxn modelId="{C4CD5B1B-46F8-4821-B588-716F74686B8D}" type="presParOf" srcId="{8E24A787-0F0C-496E-AD90-C5ACD64E00E9}" destId="{CCF9E892-BE08-4685-ADA5-407073C9C1AA}" srcOrd="0" destOrd="0" presId="urn:microsoft.com/office/officeart/2005/8/layout/orgChart1"/>
    <dgm:cxn modelId="{F284C206-E198-4F8C-9608-3FE3F0B00BF5}" type="presParOf" srcId="{CCF9E892-BE08-4685-ADA5-407073C9C1AA}" destId="{AF1BAF54-F0CB-48A9-8EFB-1E6613A72E35}" srcOrd="0" destOrd="0" presId="urn:microsoft.com/office/officeart/2005/8/layout/orgChart1"/>
    <dgm:cxn modelId="{FF1A1B2F-F199-4318-AD1C-E10271A25296}" type="presParOf" srcId="{CCF9E892-BE08-4685-ADA5-407073C9C1AA}" destId="{85393D48-29DB-4908-90BE-5C8F34AF2B80}" srcOrd="1" destOrd="0" presId="urn:microsoft.com/office/officeart/2005/8/layout/orgChart1"/>
    <dgm:cxn modelId="{58B3DCEF-3974-4E6B-BCB3-ED55B2FAAD1B}" type="presParOf" srcId="{8E24A787-0F0C-496E-AD90-C5ACD64E00E9}" destId="{80E26A62-DC69-4016-B0B8-C0D4652A46E1}" srcOrd="1" destOrd="0" presId="urn:microsoft.com/office/officeart/2005/8/layout/orgChart1"/>
    <dgm:cxn modelId="{2443726F-9896-4A02-B9F3-2AC09453C5D7}" type="presParOf" srcId="{8E24A787-0F0C-496E-AD90-C5ACD64E00E9}" destId="{EEE9524C-C9D4-43A4-B7A9-BCE6ED970FCB}" srcOrd="2" destOrd="0" presId="urn:microsoft.com/office/officeart/2005/8/layout/orgChart1"/>
    <dgm:cxn modelId="{75531222-D781-4DB9-A4BE-6778BBF0461B}" type="presParOf" srcId="{44B450AD-1DD5-4D5C-A92F-4974652BEAA4}" destId="{A2BA141B-347E-4E2D-94AE-6CC4E99BD700}" srcOrd="2" destOrd="0" presId="urn:microsoft.com/office/officeart/2005/8/layout/orgChart1"/>
    <dgm:cxn modelId="{85C9DAF8-1C28-4A86-977F-7BE25B9ECE8F}" type="presParOf" srcId="{A2BA141B-347E-4E2D-94AE-6CC4E99BD700}" destId="{38D42852-9440-4D01-BEE6-8DAC5CF3EC5E}" srcOrd="0" destOrd="0" presId="urn:microsoft.com/office/officeart/2005/8/layout/orgChart1"/>
    <dgm:cxn modelId="{C40349D3-ED07-4474-AC5F-F1B8FFD41198}" type="presParOf" srcId="{A2BA141B-347E-4E2D-94AE-6CC4E99BD700}" destId="{137687BC-4E43-4806-AA2E-DDFB92087F0E}" srcOrd="1" destOrd="0" presId="urn:microsoft.com/office/officeart/2005/8/layout/orgChart1"/>
    <dgm:cxn modelId="{397F6754-E63D-4B3C-A946-2547B5E84C7C}" type="presParOf" srcId="{137687BC-4E43-4806-AA2E-DDFB92087F0E}" destId="{466B8C7A-22EF-4FC4-8615-DCCBEE765F4E}" srcOrd="0" destOrd="0" presId="urn:microsoft.com/office/officeart/2005/8/layout/orgChart1"/>
    <dgm:cxn modelId="{342BC9A4-E109-43A7-897B-C20F60A8885A}" type="presParOf" srcId="{466B8C7A-22EF-4FC4-8615-DCCBEE765F4E}" destId="{10144F5E-AA33-4490-BF2E-C83278AA6454}" srcOrd="0" destOrd="0" presId="urn:microsoft.com/office/officeart/2005/8/layout/orgChart1"/>
    <dgm:cxn modelId="{CEF98178-AD21-466A-973D-1584064291CE}" type="presParOf" srcId="{466B8C7A-22EF-4FC4-8615-DCCBEE765F4E}" destId="{F69317AE-7C4B-4B0C-9EF7-35A4DE8ABDEF}" srcOrd="1" destOrd="0" presId="urn:microsoft.com/office/officeart/2005/8/layout/orgChart1"/>
    <dgm:cxn modelId="{11032561-7B10-4161-AD2A-3094E82C74C3}" type="presParOf" srcId="{137687BC-4E43-4806-AA2E-DDFB92087F0E}" destId="{1409BA07-6AAD-40B6-9E41-FE7A14BE3367}" srcOrd="1" destOrd="0" presId="urn:microsoft.com/office/officeart/2005/8/layout/orgChart1"/>
    <dgm:cxn modelId="{7AD9D605-6E71-4166-91A9-AAAB4A20CBA9}" type="presParOf" srcId="{137687BC-4E43-4806-AA2E-DDFB92087F0E}" destId="{80CC4DB4-D658-44F9-9EB1-B7032C597203}" srcOrd="2" destOrd="0" presId="urn:microsoft.com/office/officeart/2005/8/layout/orgChart1"/>
    <dgm:cxn modelId="{18AB5509-A538-4845-AD7B-14A5B266B3B9}" type="presParOf" srcId="{A2BA141B-347E-4E2D-94AE-6CC4E99BD700}" destId="{451EC9B0-7183-4984-A8D7-0338FE823BC3}" srcOrd="2" destOrd="0" presId="urn:microsoft.com/office/officeart/2005/8/layout/orgChart1"/>
    <dgm:cxn modelId="{1E1A68D4-9F8B-4467-B2FF-C1E7924D8AE3}" type="presParOf" srcId="{A2BA141B-347E-4E2D-94AE-6CC4E99BD700}" destId="{2503A93B-1E66-4532-A45D-8EB7AF162CA5}" srcOrd="3" destOrd="0" presId="urn:microsoft.com/office/officeart/2005/8/layout/orgChart1"/>
    <dgm:cxn modelId="{E2874810-AECB-40B1-8952-A12F319AE944}" type="presParOf" srcId="{2503A93B-1E66-4532-A45D-8EB7AF162CA5}" destId="{3C334239-1635-43E1-A659-15F25445BDA8}" srcOrd="0" destOrd="0" presId="urn:microsoft.com/office/officeart/2005/8/layout/orgChart1"/>
    <dgm:cxn modelId="{28514AAD-8687-41E8-9993-5C15355389E9}" type="presParOf" srcId="{3C334239-1635-43E1-A659-15F25445BDA8}" destId="{69CF02FF-0C6D-484F-85B1-C5A22DE12628}" srcOrd="0" destOrd="0" presId="urn:microsoft.com/office/officeart/2005/8/layout/orgChart1"/>
    <dgm:cxn modelId="{35572860-97BD-41F6-AA0A-EC92F9F58B3C}" type="presParOf" srcId="{3C334239-1635-43E1-A659-15F25445BDA8}" destId="{E2D33EFA-9800-4F74-83A4-E33DDDBA9642}" srcOrd="1" destOrd="0" presId="urn:microsoft.com/office/officeart/2005/8/layout/orgChart1"/>
    <dgm:cxn modelId="{BD2C729C-C8CB-447D-87E6-56B7F5CBD4A0}" type="presParOf" srcId="{2503A93B-1E66-4532-A45D-8EB7AF162CA5}" destId="{BDA63094-4644-4CB2-B7EC-E42EF4F3E9AE}" srcOrd="1" destOrd="0" presId="urn:microsoft.com/office/officeart/2005/8/layout/orgChart1"/>
    <dgm:cxn modelId="{D94E1268-7B42-4FE7-8F20-053CCE4F9066}" type="presParOf" srcId="{2503A93B-1E66-4532-A45D-8EB7AF162CA5}" destId="{E3592E0D-9401-4795-9267-1FA100DD581B}" srcOrd="2" destOrd="0" presId="urn:microsoft.com/office/officeart/2005/8/layout/orgChart1"/>
    <dgm:cxn modelId="{D3269E77-CCD8-4743-AEB2-7CF6A222E1D4}" type="presParOf" srcId="{A2BA141B-347E-4E2D-94AE-6CC4E99BD700}" destId="{87C953A9-21E3-4CBB-AB57-4AAE7D224C48}" srcOrd="4" destOrd="0" presId="urn:microsoft.com/office/officeart/2005/8/layout/orgChart1"/>
    <dgm:cxn modelId="{34BA4DEC-BCF8-4073-9F4B-D03967852135}" type="presParOf" srcId="{A2BA141B-347E-4E2D-94AE-6CC4E99BD700}" destId="{899E43C4-238B-4676-95D1-9F7741FEA510}" srcOrd="5" destOrd="0" presId="urn:microsoft.com/office/officeart/2005/8/layout/orgChart1"/>
    <dgm:cxn modelId="{8C8ECB1B-6527-4316-A74E-86E64DE63A86}" type="presParOf" srcId="{899E43C4-238B-4676-95D1-9F7741FEA510}" destId="{FE1377A1-CD11-4BFB-929F-D4CB91964486}" srcOrd="0" destOrd="0" presId="urn:microsoft.com/office/officeart/2005/8/layout/orgChart1"/>
    <dgm:cxn modelId="{12015F99-A8B6-443F-AF30-96DB6A44F86D}" type="presParOf" srcId="{FE1377A1-CD11-4BFB-929F-D4CB91964486}" destId="{75B59987-FC92-4461-9FD2-580C45625FD4}" srcOrd="0" destOrd="0" presId="urn:microsoft.com/office/officeart/2005/8/layout/orgChart1"/>
    <dgm:cxn modelId="{8C7D2EE9-3628-4E0F-9F93-ACA79ADC4C08}" type="presParOf" srcId="{FE1377A1-CD11-4BFB-929F-D4CB91964486}" destId="{C3152EE3-E771-4D4D-A665-AAB7623CE21E}" srcOrd="1" destOrd="0" presId="urn:microsoft.com/office/officeart/2005/8/layout/orgChart1"/>
    <dgm:cxn modelId="{7639B6C8-F315-4788-AC8B-C801E3621A0C}" type="presParOf" srcId="{899E43C4-238B-4676-95D1-9F7741FEA510}" destId="{300083A4-7D00-4FCF-9C9C-B159272E1DC8}" srcOrd="1" destOrd="0" presId="urn:microsoft.com/office/officeart/2005/8/layout/orgChart1"/>
    <dgm:cxn modelId="{D93332C5-8D94-47F5-828A-1CB5A13C6E42}" type="presParOf" srcId="{899E43C4-238B-4676-95D1-9F7741FEA510}" destId="{C18990E3-846C-4C09-908F-1505C1F92A15}" srcOrd="2" destOrd="0" presId="urn:microsoft.com/office/officeart/2005/8/layout/orgChart1"/>
    <dgm:cxn modelId="{A899007E-A1EB-4914-AD93-6D7EEE09DD91}" type="presParOf" srcId="{A2BA141B-347E-4E2D-94AE-6CC4E99BD700}" destId="{8E88669E-88D0-4DFA-9C38-522A7898268A}" srcOrd="6" destOrd="0" presId="urn:microsoft.com/office/officeart/2005/8/layout/orgChart1"/>
    <dgm:cxn modelId="{0085B696-B3DD-47C8-AD38-4E277F8482FC}" type="presParOf" srcId="{A2BA141B-347E-4E2D-94AE-6CC4E99BD700}" destId="{9EEF8613-4579-45BB-A3FC-8440F707AA3F}" srcOrd="7" destOrd="0" presId="urn:microsoft.com/office/officeart/2005/8/layout/orgChart1"/>
    <dgm:cxn modelId="{FA686698-E554-49EA-8014-ECFC6364885C}" type="presParOf" srcId="{9EEF8613-4579-45BB-A3FC-8440F707AA3F}" destId="{99B56DAC-A01A-462C-A33C-27328D478898}" srcOrd="0" destOrd="0" presId="urn:microsoft.com/office/officeart/2005/8/layout/orgChart1"/>
    <dgm:cxn modelId="{9E42EFAE-E0DC-4CF9-89B8-1CA8B42FBBEB}" type="presParOf" srcId="{99B56DAC-A01A-462C-A33C-27328D478898}" destId="{22D1D613-085C-443F-9063-54F559B00C6F}" srcOrd="0" destOrd="0" presId="urn:microsoft.com/office/officeart/2005/8/layout/orgChart1"/>
    <dgm:cxn modelId="{4EECDCF3-771F-4BB1-B447-2FED5DB78A3D}" type="presParOf" srcId="{99B56DAC-A01A-462C-A33C-27328D478898}" destId="{B68CDDEA-1D5E-4FB8-AD4C-B57DC2504203}" srcOrd="1" destOrd="0" presId="urn:microsoft.com/office/officeart/2005/8/layout/orgChart1"/>
    <dgm:cxn modelId="{9A702B76-3F70-49CB-A9B3-7A7F146FD467}" type="presParOf" srcId="{9EEF8613-4579-45BB-A3FC-8440F707AA3F}" destId="{F837E5F9-01BB-4518-B68C-9BCEE2754A16}" srcOrd="1" destOrd="0" presId="urn:microsoft.com/office/officeart/2005/8/layout/orgChart1"/>
    <dgm:cxn modelId="{E821E327-E6A0-46A5-A994-0B080AE67376}" type="presParOf" srcId="{9EEF8613-4579-45BB-A3FC-8440F707AA3F}" destId="{FBE3F9A1-7D19-4109-B0DB-A0A6BD7548CE}" srcOrd="2" destOrd="0" presId="urn:microsoft.com/office/officeart/2005/8/layout/orgChart1"/>
    <dgm:cxn modelId="{4B796E70-9D32-4DC8-A520-F9B353C78B74}" type="presParOf" srcId="{A2BA141B-347E-4E2D-94AE-6CC4E99BD700}" destId="{04756C5F-75DC-45D9-AFE3-955BD0FFCDA8}" srcOrd="8" destOrd="0" presId="urn:microsoft.com/office/officeart/2005/8/layout/orgChart1"/>
    <dgm:cxn modelId="{77937EA8-984E-470B-B545-957029883734}" type="presParOf" srcId="{A2BA141B-347E-4E2D-94AE-6CC4E99BD700}" destId="{4D951EDB-C6F6-4A3F-9554-6615170F31CB}" srcOrd="9" destOrd="0" presId="urn:microsoft.com/office/officeart/2005/8/layout/orgChart1"/>
    <dgm:cxn modelId="{17DDA1A2-D4CD-42DB-B229-F12C31B41C6D}" type="presParOf" srcId="{4D951EDB-C6F6-4A3F-9554-6615170F31CB}" destId="{C3C90291-FB1F-4099-95A5-1F22CF1FC436}" srcOrd="0" destOrd="0" presId="urn:microsoft.com/office/officeart/2005/8/layout/orgChart1"/>
    <dgm:cxn modelId="{B985B191-CFD6-42C3-9F55-25F05162A5F2}" type="presParOf" srcId="{C3C90291-FB1F-4099-95A5-1F22CF1FC436}" destId="{F1C39C35-6DA0-4EA5-9FA6-9CC8CD6D95A9}" srcOrd="0" destOrd="0" presId="urn:microsoft.com/office/officeart/2005/8/layout/orgChart1"/>
    <dgm:cxn modelId="{89E025BD-8A27-4797-9A02-88F8E0991C85}" type="presParOf" srcId="{C3C90291-FB1F-4099-95A5-1F22CF1FC436}" destId="{E6324A26-C6B3-48E5-9D79-7746763C5A0C}" srcOrd="1" destOrd="0" presId="urn:microsoft.com/office/officeart/2005/8/layout/orgChart1"/>
    <dgm:cxn modelId="{9061BEBE-E3F4-4BA5-8566-A50A5420CB7A}" type="presParOf" srcId="{4D951EDB-C6F6-4A3F-9554-6615170F31CB}" destId="{D38A63DD-71E9-4CAC-80D8-133E1FB424B3}" srcOrd="1" destOrd="0" presId="urn:microsoft.com/office/officeart/2005/8/layout/orgChart1"/>
    <dgm:cxn modelId="{D3A76917-7714-4686-8EF8-7487760ACD8F}" type="presParOf" srcId="{4D951EDB-C6F6-4A3F-9554-6615170F31CB}" destId="{EC1D5211-AE0B-4960-AB37-BF4BEBEE7EA4}" srcOrd="2" destOrd="0" presId="urn:microsoft.com/office/officeart/2005/8/layout/orgChart1"/>
    <dgm:cxn modelId="{E39A3C22-63D0-4B21-8855-BD3C4DA970D1}" type="presParOf" srcId="{A2BA141B-347E-4E2D-94AE-6CC4E99BD700}" destId="{9B50BF85-1CA6-43C0-9B80-526BFF305BFA}" srcOrd="10" destOrd="0" presId="urn:microsoft.com/office/officeart/2005/8/layout/orgChart1"/>
    <dgm:cxn modelId="{6EE76778-4448-4BAF-9B24-DB9E0BE393D7}" type="presParOf" srcId="{A2BA141B-347E-4E2D-94AE-6CC4E99BD700}" destId="{9246A50F-391D-4E23-A966-26524DB1D92B}" srcOrd="11" destOrd="0" presId="urn:microsoft.com/office/officeart/2005/8/layout/orgChart1"/>
    <dgm:cxn modelId="{871BCBB2-F7E3-49CE-868E-AA585E54A669}" type="presParOf" srcId="{9246A50F-391D-4E23-A966-26524DB1D92B}" destId="{64508A01-5094-4054-8B41-1E97A0620924}" srcOrd="0" destOrd="0" presId="urn:microsoft.com/office/officeart/2005/8/layout/orgChart1"/>
    <dgm:cxn modelId="{8CA70522-A2A2-4014-A063-D4CEE9628F6D}" type="presParOf" srcId="{64508A01-5094-4054-8B41-1E97A0620924}" destId="{0F4FF87D-B90F-43AB-8270-58B16EFB6070}" srcOrd="0" destOrd="0" presId="urn:microsoft.com/office/officeart/2005/8/layout/orgChart1"/>
    <dgm:cxn modelId="{A1D13C9F-A0EC-477B-9002-F73E4965D843}" type="presParOf" srcId="{64508A01-5094-4054-8B41-1E97A0620924}" destId="{33A38AC1-5CAC-4786-BBF0-61D1E7FA6E88}" srcOrd="1" destOrd="0" presId="urn:microsoft.com/office/officeart/2005/8/layout/orgChart1"/>
    <dgm:cxn modelId="{7F876184-D1AE-499D-A997-5135257E20B7}" type="presParOf" srcId="{9246A50F-391D-4E23-A966-26524DB1D92B}" destId="{5C0964EE-2AE2-4B64-BF3A-20ED20915E52}" srcOrd="1" destOrd="0" presId="urn:microsoft.com/office/officeart/2005/8/layout/orgChart1"/>
    <dgm:cxn modelId="{50619C3C-3589-4AFF-ADEC-FC2762C30FA2}" type="presParOf" srcId="{9246A50F-391D-4E23-A966-26524DB1D92B}" destId="{45F01C38-2EF9-4803-994C-50D2C350FDDE}" srcOrd="2" destOrd="0" presId="urn:microsoft.com/office/officeart/2005/8/layout/orgChart1"/>
    <dgm:cxn modelId="{C5432167-3C1C-4375-AD65-EAC283EFEE77}" type="presParOf" srcId="{636EFE8B-BAF6-42D0-8113-B0E5227288B7}" destId="{55F04047-6648-4F9B-A125-2DAC970773CA}" srcOrd="2" destOrd="0" presId="urn:microsoft.com/office/officeart/2005/8/layout/orgChart1"/>
    <dgm:cxn modelId="{C71303A7-C529-409D-A532-8D2BDE02E43F}" type="presParOf" srcId="{5708602F-2FC1-4810-9CD9-3F4C2102BF95}" destId="{D412DA15-CFD4-4686-8512-2AB5764C804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524F6687-AC5F-489F-AEEF-1E8A26B9397E}" type="doc">
      <dgm:prSet loTypeId="urn:microsoft.com/office/officeart/2005/8/layout/hList9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DE4FA297-F4E0-4373-968A-A9D291794038}">
      <dgm:prSet phldrT="[Texto]" custT="1"/>
      <dgm:spPr/>
      <dgm:t>
        <a:bodyPr/>
        <a:lstStyle/>
        <a:p>
          <a:pPr marL="342900" marR="0" lvl="0" indent="-342900" algn="just" defTabSz="914400" rtl="0" eaLnBrk="1" fontAlgn="auto" latinLnBrk="0" hangingPunct="1">
            <a:lnSpc>
              <a:spcPct val="90000"/>
            </a:lnSpc>
            <a:spcBef>
              <a:spcPts val="1000"/>
            </a:spcBef>
            <a:spcAft>
              <a:spcPts val="0"/>
            </a:spcAft>
            <a:buClrTx/>
            <a:buSzTx/>
            <a:buFontTx/>
            <a:buChar char="-"/>
            <a:tabLst/>
            <a:defRPr/>
          </a:pPr>
          <a:r>
            <a:rPr kumimoji="0" lang="es-ES" sz="1200" b="0" i="0" u="none" strike="noStrike" kern="1200" cap="none" spc="0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En el periodo de Octubre a Diciembre 2023: Se inician los procesos de fortalecimiento de la participación de usuarios(as) del hospital, implementando los primeros “espacios de diálogos” para Usuarias y Usuarios.</a:t>
          </a:r>
          <a:endParaRPr kumimoji="0" lang="es-MX" sz="1200" b="0" i="0" u="none" strike="noStrike" kern="1200" cap="none" spc="0" normalizeH="0" baseline="0" dirty="0">
            <a:ln>
              <a:noFill/>
            </a:ln>
            <a:solidFill>
              <a:schemeClr val="accent1">
                <a:lumMod val="50000"/>
              </a:schemeClr>
            </a:solidFill>
            <a:effectLst/>
            <a:uLnTx/>
            <a:uFillTx/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75F9B39D-0630-4409-AA69-D0A5211A022F}" type="parTrans" cxnId="{7C741B5D-FC06-486E-A6C9-6D9D86CDD6C0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5C22D57-8550-47F5-81A8-199FEBC03542}" type="sibTrans" cxnId="{7C741B5D-FC06-486E-A6C9-6D9D86CDD6C0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2A8863-68B3-405E-BF83-C0BBE07C556D}">
      <dgm:prSet phldrT="[Texto]"/>
      <dgm:spPr/>
      <dgm:t>
        <a:bodyPr/>
        <a:lstStyle/>
        <a:p>
          <a:r>
            <a:rPr lang="es-CL" dirty="0">
              <a:latin typeface="Arial" panose="020B0604020202020204" pitchFamily="34" charset="0"/>
              <a:cs typeface="Arial" panose="020B0604020202020204" pitchFamily="34" charset="0"/>
            </a:rPr>
            <a:t>PARTICIPACIÓN SOCIAL</a:t>
          </a:r>
          <a:endParaRPr lang="es-MX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BAEA99B-6207-41E0-A8E9-A047059FBFCE}" type="sibTrans" cxnId="{E788CD0A-05C8-4B3A-9A35-47061617D9E7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123F442-F527-4F96-A91C-012E431EDFFF}" type="parTrans" cxnId="{E788CD0A-05C8-4B3A-9A35-47061617D9E7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DDF37BE-3E23-4049-8FB2-DF09C75CAF9A}" type="pres">
      <dgm:prSet presAssocID="{524F6687-AC5F-489F-AEEF-1E8A26B9397E}" presName="list" presStyleCnt="0">
        <dgm:presLayoutVars>
          <dgm:dir/>
          <dgm:animLvl val="lvl"/>
        </dgm:presLayoutVars>
      </dgm:prSet>
      <dgm:spPr/>
    </dgm:pt>
    <dgm:pt modelId="{25F15079-45F6-4090-A11A-D48F3E3397D3}" type="pres">
      <dgm:prSet presAssocID="{B42A8863-68B3-405E-BF83-C0BBE07C556D}" presName="posSpace" presStyleCnt="0"/>
      <dgm:spPr/>
    </dgm:pt>
    <dgm:pt modelId="{8C534994-B3B9-42C5-B863-94FC632CDE6B}" type="pres">
      <dgm:prSet presAssocID="{B42A8863-68B3-405E-BF83-C0BBE07C556D}" presName="vertFlow" presStyleCnt="0"/>
      <dgm:spPr/>
    </dgm:pt>
    <dgm:pt modelId="{5200216E-D239-430C-97ED-CCCC223BF4AE}" type="pres">
      <dgm:prSet presAssocID="{B42A8863-68B3-405E-BF83-C0BBE07C556D}" presName="topSpace" presStyleCnt="0"/>
      <dgm:spPr/>
    </dgm:pt>
    <dgm:pt modelId="{22E98A12-300B-48E1-9128-59EA2D03E6A3}" type="pres">
      <dgm:prSet presAssocID="{B42A8863-68B3-405E-BF83-C0BBE07C556D}" presName="firstComp" presStyleCnt="0"/>
      <dgm:spPr/>
    </dgm:pt>
    <dgm:pt modelId="{808A5039-B77D-42B5-A0F6-17BCAF68650B}" type="pres">
      <dgm:prSet presAssocID="{B42A8863-68B3-405E-BF83-C0BBE07C556D}" presName="firstChild" presStyleLbl="bgAccFollowNode1" presStyleIdx="0" presStyleCnt="1"/>
      <dgm:spPr/>
    </dgm:pt>
    <dgm:pt modelId="{AE5EC6DB-536B-4BDB-98C3-25C417AFE417}" type="pres">
      <dgm:prSet presAssocID="{B42A8863-68B3-405E-BF83-C0BBE07C556D}" presName="firstChildTx" presStyleLbl="bgAccFollowNode1" presStyleIdx="0" presStyleCnt="1">
        <dgm:presLayoutVars>
          <dgm:bulletEnabled val="1"/>
        </dgm:presLayoutVars>
      </dgm:prSet>
      <dgm:spPr/>
    </dgm:pt>
    <dgm:pt modelId="{60CFBE76-C785-4253-833C-2035F3995052}" type="pres">
      <dgm:prSet presAssocID="{B42A8863-68B3-405E-BF83-C0BBE07C556D}" presName="negSpace" presStyleCnt="0"/>
      <dgm:spPr/>
    </dgm:pt>
    <dgm:pt modelId="{85E6F6F1-AC14-447F-A262-6ACD4DCAABBD}" type="pres">
      <dgm:prSet presAssocID="{B42A8863-68B3-405E-BF83-C0BBE07C556D}" presName="circle" presStyleLbl="node1" presStyleIdx="0" presStyleCnt="1" custLinFactNeighborX="365" custLinFactNeighborY="-4239"/>
      <dgm:spPr/>
    </dgm:pt>
  </dgm:ptLst>
  <dgm:cxnLst>
    <dgm:cxn modelId="{E788CD0A-05C8-4B3A-9A35-47061617D9E7}" srcId="{524F6687-AC5F-489F-AEEF-1E8A26B9397E}" destId="{B42A8863-68B3-405E-BF83-C0BBE07C556D}" srcOrd="0" destOrd="0" parTransId="{4123F442-F527-4F96-A91C-012E431EDFFF}" sibTransId="{CBAEA99B-6207-41E0-A8E9-A047059FBFCE}"/>
    <dgm:cxn modelId="{0BBDF31C-3F35-47D0-B88C-28CBE64C4DA8}" type="presOf" srcId="{DE4FA297-F4E0-4373-968A-A9D291794038}" destId="{808A5039-B77D-42B5-A0F6-17BCAF68650B}" srcOrd="0" destOrd="0" presId="urn:microsoft.com/office/officeart/2005/8/layout/hList9"/>
    <dgm:cxn modelId="{93BB0629-A845-4B4D-BB7A-CC4731B48ABE}" type="presOf" srcId="{524F6687-AC5F-489F-AEEF-1E8A26B9397E}" destId="{0DDF37BE-3E23-4049-8FB2-DF09C75CAF9A}" srcOrd="0" destOrd="0" presId="urn:microsoft.com/office/officeart/2005/8/layout/hList9"/>
    <dgm:cxn modelId="{77692B33-4FCF-4E4B-9BF0-8678ECA877FD}" type="presOf" srcId="{DE4FA297-F4E0-4373-968A-A9D291794038}" destId="{AE5EC6DB-536B-4BDB-98C3-25C417AFE417}" srcOrd="1" destOrd="0" presId="urn:microsoft.com/office/officeart/2005/8/layout/hList9"/>
    <dgm:cxn modelId="{7C741B5D-FC06-486E-A6C9-6D9D86CDD6C0}" srcId="{B42A8863-68B3-405E-BF83-C0BBE07C556D}" destId="{DE4FA297-F4E0-4373-968A-A9D291794038}" srcOrd="0" destOrd="0" parTransId="{75F9B39D-0630-4409-AA69-D0A5211A022F}" sibTransId="{B5C22D57-8550-47F5-81A8-199FEBC03542}"/>
    <dgm:cxn modelId="{5E5A62A2-3019-4FCC-96FD-EF6B65B3AA6E}" type="presOf" srcId="{B42A8863-68B3-405E-BF83-C0BBE07C556D}" destId="{85E6F6F1-AC14-447F-A262-6ACD4DCAABBD}" srcOrd="0" destOrd="0" presId="urn:microsoft.com/office/officeart/2005/8/layout/hList9"/>
    <dgm:cxn modelId="{C59577DC-E925-45D7-806B-5B7A4F27601E}" type="presParOf" srcId="{0DDF37BE-3E23-4049-8FB2-DF09C75CAF9A}" destId="{25F15079-45F6-4090-A11A-D48F3E3397D3}" srcOrd="0" destOrd="0" presId="urn:microsoft.com/office/officeart/2005/8/layout/hList9"/>
    <dgm:cxn modelId="{858D16B3-4CB6-433F-9B58-8928DC7B51AC}" type="presParOf" srcId="{0DDF37BE-3E23-4049-8FB2-DF09C75CAF9A}" destId="{8C534994-B3B9-42C5-B863-94FC632CDE6B}" srcOrd="1" destOrd="0" presId="urn:microsoft.com/office/officeart/2005/8/layout/hList9"/>
    <dgm:cxn modelId="{18AE63FD-ACE0-49CD-A51D-CAA1BE381A36}" type="presParOf" srcId="{8C534994-B3B9-42C5-B863-94FC632CDE6B}" destId="{5200216E-D239-430C-97ED-CCCC223BF4AE}" srcOrd="0" destOrd="0" presId="urn:microsoft.com/office/officeart/2005/8/layout/hList9"/>
    <dgm:cxn modelId="{1DC68632-0185-4992-A9DC-B0B029CB7D86}" type="presParOf" srcId="{8C534994-B3B9-42C5-B863-94FC632CDE6B}" destId="{22E98A12-300B-48E1-9128-59EA2D03E6A3}" srcOrd="1" destOrd="0" presId="urn:microsoft.com/office/officeart/2005/8/layout/hList9"/>
    <dgm:cxn modelId="{232D0AB2-9070-4622-B9DA-E9F0D7A651C2}" type="presParOf" srcId="{22E98A12-300B-48E1-9128-59EA2D03E6A3}" destId="{808A5039-B77D-42B5-A0F6-17BCAF68650B}" srcOrd="0" destOrd="0" presId="urn:microsoft.com/office/officeart/2005/8/layout/hList9"/>
    <dgm:cxn modelId="{85DC68BF-A5F3-49ED-853A-315C9D74C541}" type="presParOf" srcId="{22E98A12-300B-48E1-9128-59EA2D03E6A3}" destId="{AE5EC6DB-536B-4BDB-98C3-25C417AFE417}" srcOrd="1" destOrd="0" presId="urn:microsoft.com/office/officeart/2005/8/layout/hList9"/>
    <dgm:cxn modelId="{4FEA2042-9D3F-4D00-B1B9-94CBCEE7B2A4}" type="presParOf" srcId="{0DDF37BE-3E23-4049-8FB2-DF09C75CAF9A}" destId="{60CFBE76-C785-4253-833C-2035F3995052}" srcOrd="2" destOrd="0" presId="urn:microsoft.com/office/officeart/2005/8/layout/hList9"/>
    <dgm:cxn modelId="{81C2E66E-DBCC-4D2D-85DB-CA8082A694E4}" type="presParOf" srcId="{0DDF37BE-3E23-4049-8FB2-DF09C75CAF9A}" destId="{85E6F6F1-AC14-447F-A262-6ACD4DCAABBD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DA7F837B-A237-4FE9-8752-C5CA6648E3A3}" type="doc">
      <dgm:prSet loTypeId="urn:microsoft.com/office/officeart/2005/8/layout/hProcess9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4284EC6B-E311-4F79-8C86-9535EB23830E}">
      <dgm:prSet phldrT="[Texto]"/>
      <dgm:spPr/>
      <dgm:t>
        <a:bodyPr/>
        <a:lstStyle/>
        <a:p>
          <a:r>
            <a:rPr lang="es-CL" dirty="0"/>
            <a:t>Cuidados clínicos intensivos</a:t>
          </a:r>
          <a:endParaRPr lang="es-MX" dirty="0"/>
        </a:p>
      </dgm:t>
    </dgm:pt>
    <dgm:pt modelId="{09C753BD-1FD4-48E5-B36D-6DC60D11BC4B}" type="parTrans" cxnId="{7CDC0541-3637-4B81-BBB6-4D96BFD4FFAB}">
      <dgm:prSet/>
      <dgm:spPr/>
      <dgm:t>
        <a:bodyPr/>
        <a:lstStyle/>
        <a:p>
          <a:endParaRPr lang="es-MX"/>
        </a:p>
      </dgm:t>
    </dgm:pt>
    <dgm:pt modelId="{0799D0E6-B59D-4314-8B37-82B2D9E7304F}" type="sibTrans" cxnId="{7CDC0541-3637-4B81-BBB6-4D96BFD4FFAB}">
      <dgm:prSet/>
      <dgm:spPr/>
      <dgm:t>
        <a:bodyPr/>
        <a:lstStyle/>
        <a:p>
          <a:endParaRPr lang="es-MX"/>
        </a:p>
      </dgm:t>
    </dgm:pt>
    <dgm:pt modelId="{7FED4174-2D58-4880-91DC-582C045D0782}">
      <dgm:prSet phldrT="[Texto]"/>
      <dgm:spPr/>
      <dgm:t>
        <a:bodyPr/>
        <a:lstStyle/>
        <a:p>
          <a:r>
            <a:rPr lang="es-CL" dirty="0"/>
            <a:t>Enfoque de derecho</a:t>
          </a:r>
          <a:endParaRPr lang="es-MX" dirty="0"/>
        </a:p>
      </dgm:t>
    </dgm:pt>
    <dgm:pt modelId="{334469CE-0CC0-46C9-A5A9-1161502D5AF9}" type="parTrans" cxnId="{5C2A6139-3435-4052-8983-EBB7421F1B94}">
      <dgm:prSet/>
      <dgm:spPr/>
      <dgm:t>
        <a:bodyPr/>
        <a:lstStyle/>
        <a:p>
          <a:endParaRPr lang="es-MX"/>
        </a:p>
      </dgm:t>
    </dgm:pt>
    <dgm:pt modelId="{28165569-5CCC-4079-878A-E0FA6A6A6795}" type="sibTrans" cxnId="{5C2A6139-3435-4052-8983-EBB7421F1B94}">
      <dgm:prSet/>
      <dgm:spPr/>
      <dgm:t>
        <a:bodyPr/>
        <a:lstStyle/>
        <a:p>
          <a:endParaRPr lang="es-MX"/>
        </a:p>
      </dgm:t>
    </dgm:pt>
    <dgm:pt modelId="{C8CD54A1-437B-4943-B66A-D170ABAEAF26}">
      <dgm:prSet phldrT="[Texto]"/>
      <dgm:spPr/>
      <dgm:t>
        <a:bodyPr/>
        <a:lstStyle/>
        <a:p>
          <a:r>
            <a:rPr lang="es-CL" dirty="0"/>
            <a:t>Humanización</a:t>
          </a:r>
          <a:endParaRPr lang="es-MX" dirty="0"/>
        </a:p>
      </dgm:t>
    </dgm:pt>
    <dgm:pt modelId="{EB8FCD04-BC41-4481-947A-8F16F4A2C0B9}" type="parTrans" cxnId="{9A497D04-5A3F-4FFA-8B28-0A29031C7B33}">
      <dgm:prSet/>
      <dgm:spPr/>
      <dgm:t>
        <a:bodyPr/>
        <a:lstStyle/>
        <a:p>
          <a:endParaRPr lang="es-MX"/>
        </a:p>
      </dgm:t>
    </dgm:pt>
    <dgm:pt modelId="{8EAA08FB-82AE-46B6-8859-30063EFEC0C4}" type="sibTrans" cxnId="{9A497D04-5A3F-4FFA-8B28-0A29031C7B33}">
      <dgm:prSet/>
      <dgm:spPr/>
      <dgm:t>
        <a:bodyPr/>
        <a:lstStyle/>
        <a:p>
          <a:endParaRPr lang="es-MX"/>
        </a:p>
      </dgm:t>
    </dgm:pt>
    <dgm:pt modelId="{B9D3D901-84BF-49DC-92F8-CCC3935C8DBF}" type="pres">
      <dgm:prSet presAssocID="{DA7F837B-A237-4FE9-8752-C5CA6648E3A3}" presName="CompostProcess" presStyleCnt="0">
        <dgm:presLayoutVars>
          <dgm:dir/>
          <dgm:resizeHandles val="exact"/>
        </dgm:presLayoutVars>
      </dgm:prSet>
      <dgm:spPr/>
    </dgm:pt>
    <dgm:pt modelId="{C0D029EC-8F18-49D3-A9C8-EC176F8B1818}" type="pres">
      <dgm:prSet presAssocID="{DA7F837B-A237-4FE9-8752-C5CA6648E3A3}" presName="arrow" presStyleLbl="bgShp" presStyleIdx="0" presStyleCnt="1"/>
      <dgm:spPr/>
    </dgm:pt>
    <dgm:pt modelId="{A1B1425E-C404-4823-A936-C9C520601872}" type="pres">
      <dgm:prSet presAssocID="{DA7F837B-A237-4FE9-8752-C5CA6648E3A3}" presName="linearProcess" presStyleCnt="0"/>
      <dgm:spPr/>
    </dgm:pt>
    <dgm:pt modelId="{0186952F-38E3-45C3-AB28-C799D0CEE80D}" type="pres">
      <dgm:prSet presAssocID="{4284EC6B-E311-4F79-8C86-9535EB23830E}" presName="textNode" presStyleLbl="node1" presStyleIdx="0" presStyleCnt="3">
        <dgm:presLayoutVars>
          <dgm:bulletEnabled val="1"/>
        </dgm:presLayoutVars>
      </dgm:prSet>
      <dgm:spPr/>
    </dgm:pt>
    <dgm:pt modelId="{9CBA78FF-0D6F-4584-92B8-FB50F8AF8D53}" type="pres">
      <dgm:prSet presAssocID="{0799D0E6-B59D-4314-8B37-82B2D9E7304F}" presName="sibTrans" presStyleCnt="0"/>
      <dgm:spPr/>
    </dgm:pt>
    <dgm:pt modelId="{946A9DAD-BC81-48DE-9CB7-987A817B6D20}" type="pres">
      <dgm:prSet presAssocID="{7FED4174-2D58-4880-91DC-582C045D0782}" presName="textNode" presStyleLbl="node1" presStyleIdx="1" presStyleCnt="3">
        <dgm:presLayoutVars>
          <dgm:bulletEnabled val="1"/>
        </dgm:presLayoutVars>
      </dgm:prSet>
      <dgm:spPr/>
    </dgm:pt>
    <dgm:pt modelId="{DB882C0D-6290-40EF-ACA1-5E7B31B70BAD}" type="pres">
      <dgm:prSet presAssocID="{28165569-5CCC-4079-878A-E0FA6A6A6795}" presName="sibTrans" presStyleCnt="0"/>
      <dgm:spPr/>
    </dgm:pt>
    <dgm:pt modelId="{0C0A69BE-ABFE-4CC9-AD2B-F0E3B85C4BBB}" type="pres">
      <dgm:prSet presAssocID="{C8CD54A1-437B-4943-B66A-D170ABAEAF26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F9B6C901-149A-41A3-B4A2-ACC3264A3654}" type="presOf" srcId="{7FED4174-2D58-4880-91DC-582C045D0782}" destId="{946A9DAD-BC81-48DE-9CB7-987A817B6D20}" srcOrd="0" destOrd="0" presId="urn:microsoft.com/office/officeart/2005/8/layout/hProcess9"/>
    <dgm:cxn modelId="{9A497D04-5A3F-4FFA-8B28-0A29031C7B33}" srcId="{DA7F837B-A237-4FE9-8752-C5CA6648E3A3}" destId="{C8CD54A1-437B-4943-B66A-D170ABAEAF26}" srcOrd="2" destOrd="0" parTransId="{EB8FCD04-BC41-4481-947A-8F16F4A2C0B9}" sibTransId="{8EAA08FB-82AE-46B6-8859-30063EFEC0C4}"/>
    <dgm:cxn modelId="{5C2A6139-3435-4052-8983-EBB7421F1B94}" srcId="{DA7F837B-A237-4FE9-8752-C5CA6648E3A3}" destId="{7FED4174-2D58-4880-91DC-582C045D0782}" srcOrd="1" destOrd="0" parTransId="{334469CE-0CC0-46C9-A5A9-1161502D5AF9}" sibTransId="{28165569-5CCC-4079-878A-E0FA6A6A6795}"/>
    <dgm:cxn modelId="{A8A8B63C-8C7F-4137-9FAF-E106B292140E}" type="presOf" srcId="{4284EC6B-E311-4F79-8C86-9535EB23830E}" destId="{0186952F-38E3-45C3-AB28-C799D0CEE80D}" srcOrd="0" destOrd="0" presId="urn:microsoft.com/office/officeart/2005/8/layout/hProcess9"/>
    <dgm:cxn modelId="{7CDC0541-3637-4B81-BBB6-4D96BFD4FFAB}" srcId="{DA7F837B-A237-4FE9-8752-C5CA6648E3A3}" destId="{4284EC6B-E311-4F79-8C86-9535EB23830E}" srcOrd="0" destOrd="0" parTransId="{09C753BD-1FD4-48E5-B36D-6DC60D11BC4B}" sibTransId="{0799D0E6-B59D-4314-8B37-82B2D9E7304F}"/>
    <dgm:cxn modelId="{7F60057D-D817-4483-BF18-3F147220EFFC}" type="presOf" srcId="{C8CD54A1-437B-4943-B66A-D170ABAEAF26}" destId="{0C0A69BE-ABFE-4CC9-AD2B-F0E3B85C4BBB}" srcOrd="0" destOrd="0" presId="urn:microsoft.com/office/officeart/2005/8/layout/hProcess9"/>
    <dgm:cxn modelId="{ADE78881-C964-4370-AE67-5B02083F5C6F}" type="presOf" srcId="{DA7F837B-A237-4FE9-8752-C5CA6648E3A3}" destId="{B9D3D901-84BF-49DC-92F8-CCC3935C8DBF}" srcOrd="0" destOrd="0" presId="urn:microsoft.com/office/officeart/2005/8/layout/hProcess9"/>
    <dgm:cxn modelId="{FADA5863-2FE1-4DE2-B047-91B9F306A86B}" type="presParOf" srcId="{B9D3D901-84BF-49DC-92F8-CCC3935C8DBF}" destId="{C0D029EC-8F18-49D3-A9C8-EC176F8B1818}" srcOrd="0" destOrd="0" presId="urn:microsoft.com/office/officeart/2005/8/layout/hProcess9"/>
    <dgm:cxn modelId="{D9F7667A-1A97-4F32-9BE8-84F1494E2272}" type="presParOf" srcId="{B9D3D901-84BF-49DC-92F8-CCC3935C8DBF}" destId="{A1B1425E-C404-4823-A936-C9C520601872}" srcOrd="1" destOrd="0" presId="urn:microsoft.com/office/officeart/2005/8/layout/hProcess9"/>
    <dgm:cxn modelId="{B98E7729-1444-4CED-BAD4-0744A55F5507}" type="presParOf" srcId="{A1B1425E-C404-4823-A936-C9C520601872}" destId="{0186952F-38E3-45C3-AB28-C799D0CEE80D}" srcOrd="0" destOrd="0" presId="urn:microsoft.com/office/officeart/2005/8/layout/hProcess9"/>
    <dgm:cxn modelId="{F1FC4040-AA36-4C5E-A35E-109BF421547D}" type="presParOf" srcId="{A1B1425E-C404-4823-A936-C9C520601872}" destId="{9CBA78FF-0D6F-4584-92B8-FB50F8AF8D53}" srcOrd="1" destOrd="0" presId="urn:microsoft.com/office/officeart/2005/8/layout/hProcess9"/>
    <dgm:cxn modelId="{06265F7E-4767-476A-9D65-5F71EE8D4377}" type="presParOf" srcId="{A1B1425E-C404-4823-A936-C9C520601872}" destId="{946A9DAD-BC81-48DE-9CB7-987A817B6D20}" srcOrd="2" destOrd="0" presId="urn:microsoft.com/office/officeart/2005/8/layout/hProcess9"/>
    <dgm:cxn modelId="{EB479D92-4711-42D6-BDFB-2182F3A1743F}" type="presParOf" srcId="{A1B1425E-C404-4823-A936-C9C520601872}" destId="{DB882C0D-6290-40EF-ACA1-5E7B31B70BAD}" srcOrd="3" destOrd="0" presId="urn:microsoft.com/office/officeart/2005/8/layout/hProcess9"/>
    <dgm:cxn modelId="{F424F851-7E98-49B7-85DD-7A5F308E1797}" type="presParOf" srcId="{A1B1425E-C404-4823-A936-C9C520601872}" destId="{0C0A69BE-ABFE-4CC9-AD2B-F0E3B85C4BBB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E19900F-0B60-4D0A-BECB-3283EE61DE8D}" type="doc">
      <dgm:prSet loTypeId="urn:microsoft.com/office/officeart/2008/layout/BubblePictureList" loCatId="pictur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31344D23-5ED1-4F49-A034-ADF34491634B}">
      <dgm:prSet phldrT="[Texto]" custT="1"/>
      <dgm:spPr/>
      <dgm:t>
        <a:bodyPr/>
        <a:lstStyle/>
        <a:p>
          <a:pPr algn="ctr"/>
          <a:r>
            <a:rPr lang="es-MX" sz="1200" b="1" kern="1200" dirty="0">
              <a:solidFill>
                <a:srgbClr val="036D99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Misión</a:t>
          </a:r>
        </a:p>
        <a:p>
          <a:pPr algn="just"/>
          <a:r>
            <a:rPr lang="es-ES" sz="1100" kern="1200" dirty="0">
              <a:solidFill>
                <a:srgbClr val="036D99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Somos un Hospital Público especializado en salud mental que brinda atención integral a personas con trastornos psiquiátricos y problemas de adicción a drogas y alcohol en la Región de Valparaíso. Fomentamos el trabajo interdisciplinario vinculado a la comunidad para recuperar y/o estabilizar el estado de salud mental de nuestros usuarios, promoviendo su integración familiar y social. </a:t>
          </a:r>
          <a:endParaRPr lang="es-MX" sz="1100" kern="1200" dirty="0">
            <a:solidFill>
              <a:srgbClr val="036D99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98395E6E-7CC7-45DA-A2FA-0E4C82CBC932}" type="parTrans" cxnId="{AD012370-929E-4653-9B99-531E6384108A}">
      <dgm:prSet/>
      <dgm:spPr/>
      <dgm:t>
        <a:bodyPr/>
        <a:lstStyle/>
        <a:p>
          <a:endParaRPr lang="es-MX"/>
        </a:p>
      </dgm:t>
    </dgm:pt>
    <dgm:pt modelId="{B3C23D4D-4DA8-4CB2-B220-4D57F8AAEDA9}" type="sibTrans" cxnId="{AD012370-929E-4653-9B99-531E6384108A}">
      <dgm:prSet/>
      <dgm:spPr>
        <a:blipFill rotWithShape="1">
          <a:blip xmlns:r="http://schemas.openxmlformats.org/officeDocument/2006/relationships" r:embed="rId1"/>
          <a:srcRect/>
          <a:stretch>
            <a:fillRect t="-4000" b="-4000"/>
          </a:stretch>
        </a:blipFill>
      </dgm:spPr>
      <dgm:t>
        <a:bodyPr/>
        <a:lstStyle/>
        <a:p>
          <a:endParaRPr lang="es-MX"/>
        </a:p>
      </dgm:t>
    </dgm:pt>
    <dgm:pt modelId="{F76DF307-388F-46DC-B1AA-A7073949EE41}">
      <dgm:prSet phldrT="[Texto]"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b="1" kern="1200" dirty="0">
              <a:solidFill>
                <a:srgbClr val="036D99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Visión</a:t>
          </a:r>
        </a:p>
        <a:p>
          <a:pPr marL="0" lvl="0" algn="just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>
              <a:solidFill>
                <a:srgbClr val="036D99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Queremos ser un Hospital Público integral que brinde atención oportuna a personas con problemas de salud mental, por medio de un trabajo interdisciplinario de excelencia, vinculado a la comunidad para recuperar y/o estabilizar el estado de salud de nuestros usuarios, promoviendo su inclusión familiar y social.</a:t>
          </a:r>
        </a:p>
      </dgm:t>
    </dgm:pt>
    <dgm:pt modelId="{9D5757B4-B5C8-4714-A515-B7AA6E6F1CD3}" type="parTrans" cxnId="{570C0FC9-55D6-4DFD-B0AA-C44B65E30E38}">
      <dgm:prSet/>
      <dgm:spPr/>
      <dgm:t>
        <a:bodyPr/>
        <a:lstStyle/>
        <a:p>
          <a:endParaRPr lang="es-MX"/>
        </a:p>
      </dgm:t>
    </dgm:pt>
    <dgm:pt modelId="{A8C8E5A1-57B7-4532-89C1-66B10645CAAA}" type="sibTrans" cxnId="{570C0FC9-55D6-4DFD-B0AA-C44B65E30E38}">
      <dgm:prSet/>
      <dgm:spPr>
        <a:blipFill rotWithShape="1">
          <a:blip xmlns:r="http://schemas.openxmlformats.org/officeDocument/2006/relationships" r:embed="rId2"/>
          <a:srcRect/>
          <a:stretch>
            <a:fillRect t="-1000" b="-1000"/>
          </a:stretch>
        </a:blipFill>
      </dgm:spPr>
      <dgm:t>
        <a:bodyPr/>
        <a:lstStyle/>
        <a:p>
          <a:endParaRPr lang="es-MX"/>
        </a:p>
      </dgm:t>
    </dgm:pt>
    <dgm:pt modelId="{3BE58350-16AC-4AB2-A23A-3910E0ABB482}">
      <dgm:prSet phldrT="[Texto]"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b="1" kern="1200" dirty="0">
              <a:solidFill>
                <a:srgbClr val="036D99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Valores</a:t>
          </a:r>
        </a:p>
        <a:p>
          <a:pPr marL="0"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>
              <a:solidFill>
                <a:srgbClr val="036D99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Compromiso público, Equidad, Respeto, Calidad, Innovación, Participación, Tolerancia</a:t>
          </a:r>
          <a:r>
            <a:rPr lang="es-MX" sz="1100" kern="1200" spc="-30" dirty="0">
              <a:solidFill>
                <a:srgbClr val="036D99"/>
              </a:solidFill>
              <a:latin typeface="Tahoma"/>
              <a:cs typeface="Tahoma"/>
            </a:rPr>
            <a:t>.</a:t>
          </a:r>
          <a:endParaRPr lang="es-MX" sz="1100" kern="1200" dirty="0">
            <a:solidFill>
              <a:srgbClr val="036D99"/>
            </a:solidFill>
          </a:endParaRPr>
        </a:p>
      </dgm:t>
    </dgm:pt>
    <dgm:pt modelId="{A1F498FF-7844-4185-B57D-09E25EA08703}" type="parTrans" cxnId="{43FD83D9-5298-442C-B419-EC10EBDF0ACF}">
      <dgm:prSet/>
      <dgm:spPr/>
      <dgm:t>
        <a:bodyPr/>
        <a:lstStyle/>
        <a:p>
          <a:endParaRPr lang="es-MX"/>
        </a:p>
      </dgm:t>
    </dgm:pt>
    <dgm:pt modelId="{7EC5697B-F7A6-4E03-942C-3D41CD7267B7}" type="sibTrans" cxnId="{43FD83D9-5298-442C-B419-EC10EBDF0ACF}">
      <dgm:prSet/>
      <dgm:spPr>
        <a:blipFill rotWithShape="1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78" b="95638" l="6402" r="96037">
                        <a14:foregroundMark x1="46951" y1="7383" x2="40854" y2="2013"/>
                        <a14:foregroundMark x1="87805" y1="27517" x2="91463" y2="35906"/>
                        <a14:foregroundMark x1="81098" y1="36913" x2="81098" y2="36913"/>
                        <a14:foregroundMark x1="94207" y1="33893" x2="93902" y2="32550"/>
                        <a14:foregroundMark x1="54573" y1="45302" x2="55793" y2="48658"/>
                        <a14:foregroundMark x1="54573" y1="89597" x2="56402" y2="92282"/>
                        <a14:foregroundMark x1="95122" y1="93289" x2="96341" y2="93289"/>
                        <a14:foregroundMark x1="84146" y1="94631" x2="85061" y2="94966"/>
                        <a14:foregroundMark x1="45732" y1="94631" x2="45732" y2="94631"/>
                        <a14:foregroundMark x1="54878" y1="95638" x2="54878" y2="95638"/>
                        <a14:foregroundMark x1="17073" y1="95973" x2="17073" y2="95973"/>
                        <a14:foregroundMark x1="8537" y1="94295" x2="8537" y2="94295"/>
                        <a14:foregroundMark x1="6402" y1="56376" x2="6402" y2="56376"/>
                        <a14:foregroundMark x1="22561" y1="42282" x2="23171" y2="41946"/>
                        <a14:foregroundMark x1="40549" y1="13758" x2="40549" y2="13758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</dgm:spPr>
      <dgm:t>
        <a:bodyPr/>
        <a:lstStyle/>
        <a:p>
          <a:endParaRPr lang="es-MX"/>
        </a:p>
      </dgm:t>
    </dgm:pt>
    <dgm:pt modelId="{94112BBB-D10F-475A-945D-D940EC271DEA}" type="pres">
      <dgm:prSet presAssocID="{0E19900F-0B60-4D0A-BECB-3283EE61DE8D}" presName="Name0" presStyleCnt="0">
        <dgm:presLayoutVars>
          <dgm:chMax val="8"/>
          <dgm:chPref val="8"/>
          <dgm:dir/>
        </dgm:presLayoutVars>
      </dgm:prSet>
      <dgm:spPr/>
    </dgm:pt>
    <dgm:pt modelId="{0A5BA741-ACB2-477F-B050-E4541861BE04}" type="pres">
      <dgm:prSet presAssocID="{31344D23-5ED1-4F49-A034-ADF34491634B}" presName="parent_text_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F996F7E0-21E3-4D31-8C15-94F9DCA8A580}" type="pres">
      <dgm:prSet presAssocID="{31344D23-5ED1-4F49-A034-ADF34491634B}" presName="image_accent_1" presStyleCnt="0"/>
      <dgm:spPr/>
    </dgm:pt>
    <dgm:pt modelId="{D0F0FE51-982C-47A9-AD9C-3560FEDE34A2}" type="pres">
      <dgm:prSet presAssocID="{31344D23-5ED1-4F49-A034-ADF34491634B}" presName="imageAccentRepeatNode" presStyleLbl="alignNode1" presStyleIdx="0" presStyleCnt="6"/>
      <dgm:spPr/>
    </dgm:pt>
    <dgm:pt modelId="{BC7A4121-6F7D-42AA-90F6-A93CD65A513D}" type="pres">
      <dgm:prSet presAssocID="{31344D23-5ED1-4F49-A034-ADF34491634B}" presName="accent_1" presStyleLbl="alignNode1" presStyleIdx="1" presStyleCnt="6"/>
      <dgm:spPr/>
    </dgm:pt>
    <dgm:pt modelId="{9B91AC55-949B-4354-A170-FAD17B2DA793}" type="pres">
      <dgm:prSet presAssocID="{B3C23D4D-4DA8-4CB2-B220-4D57F8AAEDA9}" presName="image_1" presStyleCnt="0"/>
      <dgm:spPr/>
    </dgm:pt>
    <dgm:pt modelId="{AFACBDA7-6A89-4F04-A166-6C86737C90EB}" type="pres">
      <dgm:prSet presAssocID="{B3C23D4D-4DA8-4CB2-B220-4D57F8AAEDA9}" presName="imageRepeatNode" presStyleLbl="fgImgPlace1" presStyleIdx="0" presStyleCnt="3"/>
      <dgm:spPr/>
    </dgm:pt>
    <dgm:pt modelId="{DA40F953-9E23-48E9-A0EB-1CD1CD081E95}" type="pres">
      <dgm:prSet presAssocID="{F76DF307-388F-46DC-B1AA-A7073949EE41}" presName="parent_text_2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33F4632A-822A-464E-9BEB-4E9B9891B477}" type="pres">
      <dgm:prSet presAssocID="{F76DF307-388F-46DC-B1AA-A7073949EE41}" presName="image_accent_2" presStyleCnt="0"/>
      <dgm:spPr/>
    </dgm:pt>
    <dgm:pt modelId="{FFC3F5F4-5A1D-4DB9-94BA-8A0D378B6BF3}" type="pres">
      <dgm:prSet presAssocID="{F76DF307-388F-46DC-B1AA-A7073949EE41}" presName="imageAccentRepeatNode" presStyleLbl="alignNode1" presStyleIdx="2" presStyleCnt="6"/>
      <dgm:spPr/>
    </dgm:pt>
    <dgm:pt modelId="{6E1C59FC-A6A4-4680-8B09-9E08A83AE51B}" type="pres">
      <dgm:prSet presAssocID="{A8C8E5A1-57B7-4532-89C1-66B10645CAAA}" presName="image_2" presStyleCnt="0"/>
      <dgm:spPr/>
    </dgm:pt>
    <dgm:pt modelId="{B54067EE-44CE-406B-BDE6-670D36DE4663}" type="pres">
      <dgm:prSet presAssocID="{A8C8E5A1-57B7-4532-89C1-66B10645CAAA}" presName="imageRepeatNode" presStyleLbl="fgImgPlace1" presStyleIdx="1" presStyleCnt="3"/>
      <dgm:spPr/>
    </dgm:pt>
    <dgm:pt modelId="{EE9F4375-664B-46B3-9A08-39E7FF993AFA}" type="pres">
      <dgm:prSet presAssocID="{3BE58350-16AC-4AB2-A23A-3910E0ABB482}" presName="image_accent_3" presStyleCnt="0"/>
      <dgm:spPr/>
    </dgm:pt>
    <dgm:pt modelId="{F111A614-830F-4A07-986F-4B7050F31458}" type="pres">
      <dgm:prSet presAssocID="{3BE58350-16AC-4AB2-A23A-3910E0ABB482}" presName="imageAccentRepeatNode" presStyleLbl="alignNode1" presStyleIdx="3" presStyleCnt="6"/>
      <dgm:spPr/>
    </dgm:pt>
    <dgm:pt modelId="{3EC1C086-9A62-45FF-8048-26C338027E0F}" type="pres">
      <dgm:prSet presAssocID="{3BE58350-16AC-4AB2-A23A-3910E0ABB482}" presName="parent_text_3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68AF7219-64A1-497A-A7BC-88EEBA48F586}" type="pres">
      <dgm:prSet presAssocID="{3BE58350-16AC-4AB2-A23A-3910E0ABB482}" presName="accent_2" presStyleLbl="alignNode1" presStyleIdx="4" presStyleCnt="6"/>
      <dgm:spPr/>
    </dgm:pt>
    <dgm:pt modelId="{D2D44CD8-467F-47E8-8A5A-ADEA624FC605}" type="pres">
      <dgm:prSet presAssocID="{3BE58350-16AC-4AB2-A23A-3910E0ABB482}" presName="accent_3" presStyleLbl="alignNode1" presStyleIdx="5" presStyleCnt="6"/>
      <dgm:spPr/>
    </dgm:pt>
    <dgm:pt modelId="{D8E0B86F-1DE0-4702-85D5-22F7EA1A55BA}" type="pres">
      <dgm:prSet presAssocID="{7EC5697B-F7A6-4E03-942C-3D41CD7267B7}" presName="image_3" presStyleCnt="0"/>
      <dgm:spPr/>
    </dgm:pt>
    <dgm:pt modelId="{6A627F29-C682-48DB-8FC0-1FACCDF9E77B}" type="pres">
      <dgm:prSet presAssocID="{7EC5697B-F7A6-4E03-942C-3D41CD7267B7}" presName="imageRepeatNode" presStyleLbl="fgImgPlace1" presStyleIdx="2" presStyleCnt="3"/>
      <dgm:spPr/>
    </dgm:pt>
  </dgm:ptLst>
  <dgm:cxnLst>
    <dgm:cxn modelId="{AB406E02-5F18-4688-AF1F-B5403DFFFF89}" type="presOf" srcId="{31344D23-5ED1-4F49-A034-ADF34491634B}" destId="{0A5BA741-ACB2-477F-B050-E4541861BE04}" srcOrd="0" destOrd="0" presId="urn:microsoft.com/office/officeart/2008/layout/BubblePictureList"/>
    <dgm:cxn modelId="{40E3946D-E09E-4E6B-9C18-D9C09014DBE0}" type="presOf" srcId="{3BE58350-16AC-4AB2-A23A-3910E0ABB482}" destId="{3EC1C086-9A62-45FF-8048-26C338027E0F}" srcOrd="0" destOrd="0" presId="urn:microsoft.com/office/officeart/2008/layout/BubblePictureList"/>
    <dgm:cxn modelId="{AD012370-929E-4653-9B99-531E6384108A}" srcId="{0E19900F-0B60-4D0A-BECB-3283EE61DE8D}" destId="{31344D23-5ED1-4F49-A034-ADF34491634B}" srcOrd="0" destOrd="0" parTransId="{98395E6E-7CC7-45DA-A2FA-0E4C82CBC932}" sibTransId="{B3C23D4D-4DA8-4CB2-B220-4D57F8AAEDA9}"/>
    <dgm:cxn modelId="{51AEDE92-F52A-41C0-A25E-672A5BCECB31}" type="presOf" srcId="{7EC5697B-F7A6-4E03-942C-3D41CD7267B7}" destId="{6A627F29-C682-48DB-8FC0-1FACCDF9E77B}" srcOrd="0" destOrd="0" presId="urn:microsoft.com/office/officeart/2008/layout/BubblePictureList"/>
    <dgm:cxn modelId="{C6D7BA9B-A3DD-4293-8C08-25051288FD77}" type="presOf" srcId="{0E19900F-0B60-4D0A-BECB-3283EE61DE8D}" destId="{94112BBB-D10F-475A-945D-D940EC271DEA}" srcOrd="0" destOrd="0" presId="urn:microsoft.com/office/officeart/2008/layout/BubblePictureList"/>
    <dgm:cxn modelId="{DB42129D-6087-45BB-97D8-37F72FC16FFD}" type="presOf" srcId="{B3C23D4D-4DA8-4CB2-B220-4D57F8AAEDA9}" destId="{AFACBDA7-6A89-4F04-A166-6C86737C90EB}" srcOrd="0" destOrd="0" presId="urn:microsoft.com/office/officeart/2008/layout/BubblePictureList"/>
    <dgm:cxn modelId="{00239ABD-0C57-4DEC-A57F-4FFDB0A71984}" type="presOf" srcId="{A8C8E5A1-57B7-4532-89C1-66B10645CAAA}" destId="{B54067EE-44CE-406B-BDE6-670D36DE4663}" srcOrd="0" destOrd="0" presId="urn:microsoft.com/office/officeart/2008/layout/BubblePictureList"/>
    <dgm:cxn modelId="{570C0FC9-55D6-4DFD-B0AA-C44B65E30E38}" srcId="{0E19900F-0B60-4D0A-BECB-3283EE61DE8D}" destId="{F76DF307-388F-46DC-B1AA-A7073949EE41}" srcOrd="1" destOrd="0" parTransId="{9D5757B4-B5C8-4714-A515-B7AA6E6F1CD3}" sibTransId="{A8C8E5A1-57B7-4532-89C1-66B10645CAAA}"/>
    <dgm:cxn modelId="{43FD83D9-5298-442C-B419-EC10EBDF0ACF}" srcId="{0E19900F-0B60-4D0A-BECB-3283EE61DE8D}" destId="{3BE58350-16AC-4AB2-A23A-3910E0ABB482}" srcOrd="2" destOrd="0" parTransId="{A1F498FF-7844-4185-B57D-09E25EA08703}" sibTransId="{7EC5697B-F7A6-4E03-942C-3D41CD7267B7}"/>
    <dgm:cxn modelId="{6289D0E0-5717-43C9-BC6D-1A3726441804}" type="presOf" srcId="{F76DF307-388F-46DC-B1AA-A7073949EE41}" destId="{DA40F953-9E23-48E9-A0EB-1CD1CD081E95}" srcOrd="0" destOrd="0" presId="urn:microsoft.com/office/officeart/2008/layout/BubblePictureList"/>
    <dgm:cxn modelId="{87377BA6-6B82-4BFD-AF5E-6CE2A5B6F891}" type="presParOf" srcId="{94112BBB-D10F-475A-945D-D940EC271DEA}" destId="{0A5BA741-ACB2-477F-B050-E4541861BE04}" srcOrd="0" destOrd="0" presId="urn:microsoft.com/office/officeart/2008/layout/BubblePictureList"/>
    <dgm:cxn modelId="{6FE62D67-DF18-454D-BEF4-5B329034535B}" type="presParOf" srcId="{94112BBB-D10F-475A-945D-D940EC271DEA}" destId="{F996F7E0-21E3-4D31-8C15-94F9DCA8A580}" srcOrd="1" destOrd="0" presId="urn:microsoft.com/office/officeart/2008/layout/BubblePictureList"/>
    <dgm:cxn modelId="{DB703AF5-C2AA-4C01-89C4-77E355F6B304}" type="presParOf" srcId="{F996F7E0-21E3-4D31-8C15-94F9DCA8A580}" destId="{D0F0FE51-982C-47A9-AD9C-3560FEDE34A2}" srcOrd="0" destOrd="0" presId="urn:microsoft.com/office/officeart/2008/layout/BubblePictureList"/>
    <dgm:cxn modelId="{FB1A6191-3E51-43A1-B54C-A4A71A66CEB3}" type="presParOf" srcId="{94112BBB-D10F-475A-945D-D940EC271DEA}" destId="{BC7A4121-6F7D-42AA-90F6-A93CD65A513D}" srcOrd="2" destOrd="0" presId="urn:microsoft.com/office/officeart/2008/layout/BubblePictureList"/>
    <dgm:cxn modelId="{87A049BC-2690-4544-9200-C093E3BC1D5E}" type="presParOf" srcId="{94112BBB-D10F-475A-945D-D940EC271DEA}" destId="{9B91AC55-949B-4354-A170-FAD17B2DA793}" srcOrd="3" destOrd="0" presId="urn:microsoft.com/office/officeart/2008/layout/BubblePictureList"/>
    <dgm:cxn modelId="{9A804E92-83A4-4D52-B684-018A7C30CA31}" type="presParOf" srcId="{9B91AC55-949B-4354-A170-FAD17B2DA793}" destId="{AFACBDA7-6A89-4F04-A166-6C86737C90EB}" srcOrd="0" destOrd="0" presId="urn:microsoft.com/office/officeart/2008/layout/BubblePictureList"/>
    <dgm:cxn modelId="{8730AD8A-0977-45C9-A987-B3E5BD22AD96}" type="presParOf" srcId="{94112BBB-D10F-475A-945D-D940EC271DEA}" destId="{DA40F953-9E23-48E9-A0EB-1CD1CD081E95}" srcOrd="4" destOrd="0" presId="urn:microsoft.com/office/officeart/2008/layout/BubblePictureList"/>
    <dgm:cxn modelId="{7FF28F67-9728-4BB0-9289-54692E47B622}" type="presParOf" srcId="{94112BBB-D10F-475A-945D-D940EC271DEA}" destId="{33F4632A-822A-464E-9BEB-4E9B9891B477}" srcOrd="5" destOrd="0" presId="urn:microsoft.com/office/officeart/2008/layout/BubblePictureList"/>
    <dgm:cxn modelId="{955D0414-C934-4C5F-99FF-CA0D5E6E0676}" type="presParOf" srcId="{33F4632A-822A-464E-9BEB-4E9B9891B477}" destId="{FFC3F5F4-5A1D-4DB9-94BA-8A0D378B6BF3}" srcOrd="0" destOrd="0" presId="urn:microsoft.com/office/officeart/2008/layout/BubblePictureList"/>
    <dgm:cxn modelId="{7130AC9E-5B80-4F6B-B078-85FBEEEC8AAA}" type="presParOf" srcId="{94112BBB-D10F-475A-945D-D940EC271DEA}" destId="{6E1C59FC-A6A4-4680-8B09-9E08A83AE51B}" srcOrd="6" destOrd="0" presId="urn:microsoft.com/office/officeart/2008/layout/BubblePictureList"/>
    <dgm:cxn modelId="{8022051D-B93B-4300-81D7-5F93D6DEB4AF}" type="presParOf" srcId="{6E1C59FC-A6A4-4680-8B09-9E08A83AE51B}" destId="{B54067EE-44CE-406B-BDE6-670D36DE4663}" srcOrd="0" destOrd="0" presId="urn:microsoft.com/office/officeart/2008/layout/BubblePictureList"/>
    <dgm:cxn modelId="{44F06B46-8D99-441A-BDC1-87374429D7B6}" type="presParOf" srcId="{94112BBB-D10F-475A-945D-D940EC271DEA}" destId="{EE9F4375-664B-46B3-9A08-39E7FF993AFA}" srcOrd="7" destOrd="0" presId="urn:microsoft.com/office/officeart/2008/layout/BubblePictureList"/>
    <dgm:cxn modelId="{645E9D90-92EA-47C7-BA37-051038A621E5}" type="presParOf" srcId="{EE9F4375-664B-46B3-9A08-39E7FF993AFA}" destId="{F111A614-830F-4A07-986F-4B7050F31458}" srcOrd="0" destOrd="0" presId="urn:microsoft.com/office/officeart/2008/layout/BubblePictureList"/>
    <dgm:cxn modelId="{7BC9CC81-DB13-464A-BDDC-8A173ACA880B}" type="presParOf" srcId="{94112BBB-D10F-475A-945D-D940EC271DEA}" destId="{3EC1C086-9A62-45FF-8048-26C338027E0F}" srcOrd="8" destOrd="0" presId="urn:microsoft.com/office/officeart/2008/layout/BubblePictureList"/>
    <dgm:cxn modelId="{049E4A25-61E6-4810-BB18-6CEA993DB262}" type="presParOf" srcId="{94112BBB-D10F-475A-945D-D940EC271DEA}" destId="{68AF7219-64A1-497A-A7BC-88EEBA48F586}" srcOrd="9" destOrd="0" presId="urn:microsoft.com/office/officeart/2008/layout/BubblePictureList"/>
    <dgm:cxn modelId="{63D60D03-CE91-4606-A8CE-9227DCCE5789}" type="presParOf" srcId="{94112BBB-D10F-475A-945D-D940EC271DEA}" destId="{D2D44CD8-467F-47E8-8A5A-ADEA624FC605}" srcOrd="10" destOrd="0" presId="urn:microsoft.com/office/officeart/2008/layout/BubblePictureList"/>
    <dgm:cxn modelId="{A01A1F72-7F72-439D-BE42-71825D5A15AA}" type="presParOf" srcId="{94112BBB-D10F-475A-945D-D940EC271DEA}" destId="{D8E0B86F-1DE0-4702-85D5-22F7EA1A55BA}" srcOrd="11" destOrd="0" presId="urn:microsoft.com/office/officeart/2008/layout/BubblePictureList"/>
    <dgm:cxn modelId="{D0D82FC5-9F21-4B2E-8EBE-C104601B9CEA}" type="presParOf" srcId="{D8E0B86F-1DE0-4702-85D5-22F7EA1A55BA}" destId="{6A627F29-C682-48DB-8FC0-1FACCDF9E77B}" srcOrd="0" destOrd="0" presId="urn:microsoft.com/office/officeart/2008/layout/BubblePictur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BEE8F8F-72FE-42EB-BCF6-39BFC89FF6FB}" type="doc">
      <dgm:prSet loTypeId="urn:microsoft.com/office/officeart/2005/8/layout/orgChart1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MX"/>
        </a:p>
      </dgm:t>
    </dgm:pt>
    <dgm:pt modelId="{2FCDEFF9-D0D4-43B3-B63F-170F45DF368D}">
      <dgm:prSet phldrT="[Texto]" custT="1"/>
      <dgm:spPr/>
      <dgm:t>
        <a:bodyPr/>
        <a:lstStyle/>
        <a:p>
          <a:r>
            <a:rPr lang="es-CL" sz="600" b="1" dirty="0"/>
            <a:t>DIRECCIÓN</a:t>
          </a:r>
          <a:endParaRPr lang="es-MX" sz="600" b="1" dirty="0"/>
        </a:p>
      </dgm:t>
    </dgm:pt>
    <dgm:pt modelId="{358FD600-218A-4BD5-BFF5-3B2307A90E52}" type="parTrans" cxnId="{07229E79-7F37-4DE5-8844-66E6B9CB5C14}">
      <dgm:prSet/>
      <dgm:spPr/>
      <dgm:t>
        <a:bodyPr/>
        <a:lstStyle/>
        <a:p>
          <a:endParaRPr lang="es-MX" sz="2000" b="1"/>
        </a:p>
      </dgm:t>
    </dgm:pt>
    <dgm:pt modelId="{7EB6FC71-E57B-4965-B1E6-E70E0FDB51A2}" type="sibTrans" cxnId="{07229E79-7F37-4DE5-8844-66E6B9CB5C14}">
      <dgm:prSet/>
      <dgm:spPr/>
      <dgm:t>
        <a:bodyPr/>
        <a:lstStyle/>
        <a:p>
          <a:endParaRPr lang="es-MX" sz="2000" b="1"/>
        </a:p>
      </dgm:t>
    </dgm:pt>
    <dgm:pt modelId="{13F155DE-8D1B-49E3-9E2B-3F2C99E57F8E}" type="asst">
      <dgm:prSet phldrT="[Texto]" custT="1"/>
      <dgm:spPr/>
      <dgm:t>
        <a:bodyPr/>
        <a:lstStyle/>
        <a:p>
          <a:r>
            <a:rPr lang="es-CL" sz="600" b="1" dirty="0"/>
            <a:t>OIRS / PARTICIPACIÓN CIUDADANA</a:t>
          </a:r>
          <a:endParaRPr lang="es-MX" sz="600" b="1" dirty="0"/>
        </a:p>
      </dgm:t>
    </dgm:pt>
    <dgm:pt modelId="{21C62CF4-59E9-4C56-8F10-4C3C0F11DFCB}" type="parTrans" cxnId="{3400D299-E290-4946-93CA-06135B65B2D1}">
      <dgm:prSet/>
      <dgm:spPr/>
      <dgm:t>
        <a:bodyPr/>
        <a:lstStyle/>
        <a:p>
          <a:endParaRPr lang="es-MX" sz="2000" b="1"/>
        </a:p>
      </dgm:t>
    </dgm:pt>
    <dgm:pt modelId="{175E7A63-8198-4525-9A4B-325372D508DF}" type="sibTrans" cxnId="{3400D299-E290-4946-93CA-06135B65B2D1}">
      <dgm:prSet/>
      <dgm:spPr/>
      <dgm:t>
        <a:bodyPr/>
        <a:lstStyle/>
        <a:p>
          <a:endParaRPr lang="es-MX" sz="2000" b="1"/>
        </a:p>
      </dgm:t>
    </dgm:pt>
    <dgm:pt modelId="{06388D04-8160-49AF-A562-9D50913D0EF9}">
      <dgm:prSet phldrT="[Texto]" custT="1"/>
      <dgm:spPr/>
      <dgm:t>
        <a:bodyPr/>
        <a:lstStyle/>
        <a:p>
          <a:r>
            <a:rPr lang="es-CL" sz="600" b="1" dirty="0"/>
            <a:t>SUBDIRECCIÓN DE GESTIÓN ASISTENCIAL</a:t>
          </a:r>
          <a:endParaRPr lang="es-MX" sz="600" b="1" dirty="0"/>
        </a:p>
      </dgm:t>
    </dgm:pt>
    <dgm:pt modelId="{62E80E31-3E5E-40E1-B375-818852A600FB}" type="parTrans" cxnId="{C5E80EA8-E8FC-4E95-B2C8-370864C1D70E}">
      <dgm:prSet/>
      <dgm:spPr/>
      <dgm:t>
        <a:bodyPr/>
        <a:lstStyle/>
        <a:p>
          <a:endParaRPr lang="es-MX" sz="2000" b="1"/>
        </a:p>
      </dgm:t>
    </dgm:pt>
    <dgm:pt modelId="{A9C097A8-8362-4E1C-9959-44F6E4E8D525}" type="sibTrans" cxnId="{C5E80EA8-E8FC-4E95-B2C8-370864C1D70E}">
      <dgm:prSet/>
      <dgm:spPr/>
      <dgm:t>
        <a:bodyPr/>
        <a:lstStyle/>
        <a:p>
          <a:endParaRPr lang="es-MX" sz="2000" b="1"/>
        </a:p>
      </dgm:t>
    </dgm:pt>
    <dgm:pt modelId="{315DB22E-4684-484A-8295-5AC76E034B22}">
      <dgm:prSet phldrT="[Texto]" custT="1"/>
      <dgm:spPr/>
      <dgm:t>
        <a:bodyPr/>
        <a:lstStyle/>
        <a:p>
          <a:r>
            <a:rPr lang="es-CL" sz="600" b="1" dirty="0"/>
            <a:t>SUBDIRECCIÓN DE GESTIÓN DEL CUIDADO</a:t>
          </a:r>
          <a:endParaRPr lang="es-MX" sz="600" b="1" dirty="0"/>
        </a:p>
      </dgm:t>
    </dgm:pt>
    <dgm:pt modelId="{95D72F54-D450-43A8-9B5C-C6F0E011427E}" type="parTrans" cxnId="{3E41426D-F337-4017-876E-1B8969F41A4D}">
      <dgm:prSet/>
      <dgm:spPr/>
      <dgm:t>
        <a:bodyPr/>
        <a:lstStyle/>
        <a:p>
          <a:endParaRPr lang="es-MX" sz="2000" b="1"/>
        </a:p>
      </dgm:t>
    </dgm:pt>
    <dgm:pt modelId="{9E341692-BECC-49BD-B986-5439EFB5A3CC}" type="sibTrans" cxnId="{3E41426D-F337-4017-876E-1B8969F41A4D}">
      <dgm:prSet/>
      <dgm:spPr/>
      <dgm:t>
        <a:bodyPr/>
        <a:lstStyle/>
        <a:p>
          <a:endParaRPr lang="es-MX" sz="2000" b="1"/>
        </a:p>
      </dgm:t>
    </dgm:pt>
    <dgm:pt modelId="{8834618E-7E5E-4116-82FB-736A3D6940CB}">
      <dgm:prSet phldrT="[Texto]" custT="1"/>
      <dgm:spPr/>
      <dgm:t>
        <a:bodyPr/>
        <a:lstStyle/>
        <a:p>
          <a:r>
            <a:rPr lang="es-CL" sz="600" b="1" dirty="0"/>
            <a:t>SUBDIRECCIÓN ADMINISTRATIVA</a:t>
          </a:r>
          <a:endParaRPr lang="es-MX" sz="600" b="1" dirty="0"/>
        </a:p>
      </dgm:t>
    </dgm:pt>
    <dgm:pt modelId="{42AC4A5B-13AC-4128-9FF1-F8B75E513927}" type="parTrans" cxnId="{52617A5D-2F80-4948-96ED-EF4CEDADBF02}">
      <dgm:prSet/>
      <dgm:spPr/>
      <dgm:t>
        <a:bodyPr/>
        <a:lstStyle/>
        <a:p>
          <a:endParaRPr lang="es-MX" sz="2000" b="1"/>
        </a:p>
      </dgm:t>
    </dgm:pt>
    <dgm:pt modelId="{8EB156AF-F861-4171-8BC2-F772CCDF59A6}" type="sibTrans" cxnId="{52617A5D-2F80-4948-96ED-EF4CEDADBF02}">
      <dgm:prSet/>
      <dgm:spPr/>
      <dgm:t>
        <a:bodyPr/>
        <a:lstStyle/>
        <a:p>
          <a:endParaRPr lang="es-MX" sz="2000" b="1"/>
        </a:p>
      </dgm:t>
    </dgm:pt>
    <dgm:pt modelId="{F4A1E04E-8353-41C2-B6D1-9263F6A3D946}">
      <dgm:prSet phldrT="[Texto]" custT="1"/>
      <dgm:spPr/>
      <dgm:t>
        <a:bodyPr/>
        <a:lstStyle/>
        <a:p>
          <a:r>
            <a:rPr lang="es-CL" sz="600" b="1" dirty="0"/>
            <a:t>SUBDIRECCIÓN DE GESTIÓN Y DESARROLLO DE LAS PERSONAS</a:t>
          </a:r>
          <a:endParaRPr lang="es-MX" sz="600" b="1" dirty="0"/>
        </a:p>
      </dgm:t>
    </dgm:pt>
    <dgm:pt modelId="{66C30FC2-0D87-4777-A903-49E1181EF1FA}" type="parTrans" cxnId="{2A8F3054-EE4A-44C5-B8A5-004748B72FCB}">
      <dgm:prSet/>
      <dgm:spPr/>
      <dgm:t>
        <a:bodyPr/>
        <a:lstStyle/>
        <a:p>
          <a:endParaRPr lang="es-MX" sz="2000" b="1"/>
        </a:p>
      </dgm:t>
    </dgm:pt>
    <dgm:pt modelId="{A86BF9BB-BA43-49EA-BBD3-F25F7B35BCFA}" type="sibTrans" cxnId="{2A8F3054-EE4A-44C5-B8A5-004748B72FCB}">
      <dgm:prSet/>
      <dgm:spPr/>
      <dgm:t>
        <a:bodyPr/>
        <a:lstStyle/>
        <a:p>
          <a:endParaRPr lang="es-MX" sz="2000" b="1"/>
        </a:p>
      </dgm:t>
    </dgm:pt>
    <dgm:pt modelId="{D01AA8A3-2F26-4564-A887-4E458D718054}" type="asst">
      <dgm:prSet phldrT="[Texto]" custT="1"/>
      <dgm:spPr/>
      <dgm:t>
        <a:bodyPr/>
        <a:lstStyle/>
        <a:p>
          <a:r>
            <a:rPr lang="es-CL" sz="600" b="1" dirty="0"/>
            <a:t>SECRETARIA / OFICINA DE PARTES</a:t>
          </a:r>
          <a:endParaRPr lang="es-MX" sz="600" b="1" dirty="0"/>
        </a:p>
      </dgm:t>
    </dgm:pt>
    <dgm:pt modelId="{1D18339B-4314-45B4-8126-BB7BF57E5A32}" type="parTrans" cxnId="{408533C0-367D-4772-8BB6-43C166050D67}">
      <dgm:prSet/>
      <dgm:spPr/>
      <dgm:t>
        <a:bodyPr/>
        <a:lstStyle/>
        <a:p>
          <a:endParaRPr lang="es-MX" sz="2000" b="1"/>
        </a:p>
      </dgm:t>
    </dgm:pt>
    <dgm:pt modelId="{AC4D5CBC-81F0-44E9-9267-3F939C69D20B}" type="sibTrans" cxnId="{408533C0-367D-4772-8BB6-43C166050D67}">
      <dgm:prSet/>
      <dgm:spPr/>
      <dgm:t>
        <a:bodyPr/>
        <a:lstStyle/>
        <a:p>
          <a:endParaRPr lang="es-MX" sz="2000" b="1"/>
        </a:p>
      </dgm:t>
    </dgm:pt>
    <dgm:pt modelId="{2096C9BC-49A6-486B-BE01-C327889A9197}" type="asst">
      <dgm:prSet phldrT="[Texto]" custT="1"/>
      <dgm:spPr/>
      <dgm:t>
        <a:bodyPr/>
        <a:lstStyle/>
        <a:p>
          <a:r>
            <a:rPr lang="es-CL" sz="600" b="1" dirty="0"/>
            <a:t>ASESORIA JURIDICA</a:t>
          </a:r>
          <a:endParaRPr lang="es-MX" sz="600" b="1" dirty="0"/>
        </a:p>
      </dgm:t>
    </dgm:pt>
    <dgm:pt modelId="{65C0BE0D-93B7-4C18-A275-234DE63995B4}" type="parTrans" cxnId="{23642671-4A24-4C83-AB78-75B036E6C01F}">
      <dgm:prSet/>
      <dgm:spPr/>
      <dgm:t>
        <a:bodyPr/>
        <a:lstStyle/>
        <a:p>
          <a:endParaRPr lang="es-MX" sz="2000" b="1"/>
        </a:p>
      </dgm:t>
    </dgm:pt>
    <dgm:pt modelId="{A86FE646-620C-4413-8948-9AE770277AA1}" type="sibTrans" cxnId="{23642671-4A24-4C83-AB78-75B036E6C01F}">
      <dgm:prSet/>
      <dgm:spPr/>
      <dgm:t>
        <a:bodyPr/>
        <a:lstStyle/>
        <a:p>
          <a:endParaRPr lang="es-MX" sz="2000" b="1"/>
        </a:p>
      </dgm:t>
    </dgm:pt>
    <dgm:pt modelId="{D3561BE2-7CE1-4CE3-AF59-6DD05C89F65A}" type="asst">
      <dgm:prSet phldrT="[Texto]" custT="1"/>
      <dgm:spPr/>
      <dgm:t>
        <a:bodyPr/>
        <a:lstStyle/>
        <a:p>
          <a:r>
            <a:rPr lang="es-CL" sz="600" b="1" dirty="0"/>
            <a:t>COMITÉS ASESORES</a:t>
          </a:r>
          <a:endParaRPr lang="es-MX" sz="600" b="1" dirty="0"/>
        </a:p>
      </dgm:t>
    </dgm:pt>
    <dgm:pt modelId="{8931017D-5DC3-4EFA-A259-7F580336ECA6}" type="parTrans" cxnId="{F88F6052-021C-4139-9826-F7388F50A14C}">
      <dgm:prSet/>
      <dgm:spPr/>
      <dgm:t>
        <a:bodyPr/>
        <a:lstStyle/>
        <a:p>
          <a:endParaRPr lang="es-MX" sz="2000" b="1"/>
        </a:p>
      </dgm:t>
    </dgm:pt>
    <dgm:pt modelId="{A8CC9616-A8DB-465D-A517-35E2146840F1}" type="sibTrans" cxnId="{F88F6052-021C-4139-9826-F7388F50A14C}">
      <dgm:prSet/>
      <dgm:spPr/>
      <dgm:t>
        <a:bodyPr/>
        <a:lstStyle/>
        <a:p>
          <a:endParaRPr lang="es-MX" sz="2000" b="1"/>
        </a:p>
      </dgm:t>
    </dgm:pt>
    <dgm:pt modelId="{627D45C5-0D69-484F-9C8D-B988A0C9D911}" type="asst">
      <dgm:prSet phldrT="[Texto]" custT="1"/>
      <dgm:spPr/>
      <dgm:t>
        <a:bodyPr/>
        <a:lstStyle/>
        <a:p>
          <a:r>
            <a:rPr lang="es-CL" sz="600" b="1" dirty="0"/>
            <a:t>OFICINA DE SEGURIDAD Y CALIDAD DEL PACIENTE</a:t>
          </a:r>
          <a:endParaRPr lang="es-MX" sz="600" b="1" dirty="0"/>
        </a:p>
      </dgm:t>
    </dgm:pt>
    <dgm:pt modelId="{2DE7FEAC-2B99-406A-9448-796583EBEC00}" type="parTrans" cxnId="{2652D8F0-48AA-4FE0-9715-72665C51B14C}">
      <dgm:prSet/>
      <dgm:spPr/>
      <dgm:t>
        <a:bodyPr/>
        <a:lstStyle/>
        <a:p>
          <a:endParaRPr lang="es-MX" sz="2000" b="1"/>
        </a:p>
      </dgm:t>
    </dgm:pt>
    <dgm:pt modelId="{36653444-F3F1-482B-979E-D62B1AC201FC}" type="sibTrans" cxnId="{2652D8F0-48AA-4FE0-9715-72665C51B14C}">
      <dgm:prSet/>
      <dgm:spPr/>
      <dgm:t>
        <a:bodyPr/>
        <a:lstStyle/>
        <a:p>
          <a:endParaRPr lang="es-MX" sz="2000" b="1"/>
        </a:p>
      </dgm:t>
    </dgm:pt>
    <dgm:pt modelId="{575183AC-22C8-4DA3-94B8-E296A07FD78F}" type="asst">
      <dgm:prSet phldrT="[Texto]" custT="1"/>
      <dgm:spPr/>
      <dgm:t>
        <a:bodyPr/>
        <a:lstStyle/>
        <a:p>
          <a:r>
            <a:rPr lang="es-CL" sz="600" b="1" dirty="0"/>
            <a:t>CONTROL DE GESTIÓN</a:t>
          </a:r>
          <a:endParaRPr lang="es-MX" sz="600" b="1" dirty="0"/>
        </a:p>
      </dgm:t>
    </dgm:pt>
    <dgm:pt modelId="{BEA9670A-B724-4BC9-AC7A-AD1CF257DB5D}" type="parTrans" cxnId="{D19FC3BB-2001-492B-B57F-478B961FDF27}">
      <dgm:prSet/>
      <dgm:spPr/>
      <dgm:t>
        <a:bodyPr/>
        <a:lstStyle/>
        <a:p>
          <a:endParaRPr lang="es-MX" sz="2000" b="1"/>
        </a:p>
      </dgm:t>
    </dgm:pt>
    <dgm:pt modelId="{E7F9E5A6-8DB3-46C8-B663-82374B91D238}" type="sibTrans" cxnId="{D19FC3BB-2001-492B-B57F-478B961FDF27}">
      <dgm:prSet/>
      <dgm:spPr/>
      <dgm:t>
        <a:bodyPr/>
        <a:lstStyle/>
        <a:p>
          <a:endParaRPr lang="es-MX" sz="2000" b="1"/>
        </a:p>
      </dgm:t>
    </dgm:pt>
    <dgm:pt modelId="{05E1FBCF-EFF9-4C1F-91E4-C08A319444B2}" type="asst">
      <dgm:prSet phldrT="[Texto]" custT="1"/>
      <dgm:spPr/>
      <dgm:t>
        <a:bodyPr/>
        <a:lstStyle/>
        <a:p>
          <a:r>
            <a:rPr lang="es-CL" sz="600" b="1" dirty="0"/>
            <a:t>COMUNICACIÓN Y VINCULACIÓN CON EL MEDIO</a:t>
          </a:r>
          <a:endParaRPr lang="es-MX" sz="600" b="1" dirty="0"/>
        </a:p>
      </dgm:t>
    </dgm:pt>
    <dgm:pt modelId="{27068B50-3433-4AAE-A424-96FA1905BF0B}" type="parTrans" cxnId="{B5D3FD8E-EB84-47CA-B593-A058B147BE9D}">
      <dgm:prSet/>
      <dgm:spPr/>
      <dgm:t>
        <a:bodyPr/>
        <a:lstStyle/>
        <a:p>
          <a:endParaRPr lang="es-MX" sz="2000" b="1"/>
        </a:p>
      </dgm:t>
    </dgm:pt>
    <dgm:pt modelId="{E038A079-763D-4B06-80CF-F462690337FB}" type="sibTrans" cxnId="{B5D3FD8E-EB84-47CA-B593-A058B147BE9D}">
      <dgm:prSet/>
      <dgm:spPr/>
      <dgm:t>
        <a:bodyPr/>
        <a:lstStyle/>
        <a:p>
          <a:endParaRPr lang="es-MX" sz="2000" b="1"/>
        </a:p>
      </dgm:t>
    </dgm:pt>
    <dgm:pt modelId="{D3A39A70-489C-4290-A845-89859A013DA7}">
      <dgm:prSet phldrT="[Texto]" custT="1"/>
      <dgm:spPr/>
      <dgm:t>
        <a:bodyPr/>
        <a:lstStyle/>
        <a:p>
          <a:r>
            <a:rPr lang="es-CL" sz="600" b="1" dirty="0"/>
            <a:t>ATENCIÓN CERRADA</a:t>
          </a:r>
          <a:endParaRPr lang="es-MX" sz="600" b="1" dirty="0"/>
        </a:p>
      </dgm:t>
    </dgm:pt>
    <dgm:pt modelId="{70F14EC9-7A46-4B9B-B2AF-935957EAEFA0}" type="sibTrans" cxnId="{A9360750-1837-4B9D-A7FD-F0A40CB40634}">
      <dgm:prSet/>
      <dgm:spPr/>
      <dgm:t>
        <a:bodyPr/>
        <a:lstStyle/>
        <a:p>
          <a:endParaRPr lang="es-MX" sz="2000" b="1"/>
        </a:p>
      </dgm:t>
    </dgm:pt>
    <dgm:pt modelId="{6853FD6A-4443-4F59-8741-2ACA0A88A1DE}" type="parTrans" cxnId="{A9360750-1837-4B9D-A7FD-F0A40CB40634}">
      <dgm:prSet/>
      <dgm:spPr/>
      <dgm:t>
        <a:bodyPr/>
        <a:lstStyle/>
        <a:p>
          <a:endParaRPr lang="es-MX" sz="2000" b="1"/>
        </a:p>
      </dgm:t>
    </dgm:pt>
    <dgm:pt modelId="{6033D578-CBC8-47D1-8F29-2170C32FA4F6}">
      <dgm:prSet phldrT="[Texto]" custT="1"/>
      <dgm:spPr/>
      <dgm:t>
        <a:bodyPr/>
        <a:lstStyle/>
        <a:p>
          <a:r>
            <a:rPr lang="es-CL" sz="600" b="1" dirty="0"/>
            <a:t>POLICLINICO ADULTOS</a:t>
          </a:r>
          <a:endParaRPr lang="es-MX" sz="600" b="1" dirty="0"/>
        </a:p>
      </dgm:t>
    </dgm:pt>
    <dgm:pt modelId="{8C30CA02-DC7B-431F-A716-7340EFED6EA4}" type="parTrans" cxnId="{0DF83FD0-7E15-4258-9219-D41DE6184245}">
      <dgm:prSet/>
      <dgm:spPr/>
      <dgm:t>
        <a:bodyPr/>
        <a:lstStyle/>
        <a:p>
          <a:endParaRPr lang="es-MX" sz="2000" b="1"/>
        </a:p>
      </dgm:t>
    </dgm:pt>
    <dgm:pt modelId="{625917B4-2A01-4D3B-BB33-D06AB5918590}" type="sibTrans" cxnId="{0DF83FD0-7E15-4258-9219-D41DE6184245}">
      <dgm:prSet/>
      <dgm:spPr/>
      <dgm:t>
        <a:bodyPr/>
        <a:lstStyle/>
        <a:p>
          <a:endParaRPr lang="es-MX" sz="2000" b="1"/>
        </a:p>
      </dgm:t>
    </dgm:pt>
    <dgm:pt modelId="{64C1C805-08E5-49BD-9554-1BFD390CA581}">
      <dgm:prSet phldrT="[Texto]" custT="1"/>
      <dgm:spPr/>
      <dgm:t>
        <a:bodyPr/>
        <a:lstStyle/>
        <a:p>
          <a:r>
            <a:rPr lang="es-CL" sz="600" b="1" dirty="0"/>
            <a:t>INFANTO JUVENIL AMBULATORIA</a:t>
          </a:r>
          <a:endParaRPr lang="es-MX" sz="600" b="1" dirty="0"/>
        </a:p>
      </dgm:t>
    </dgm:pt>
    <dgm:pt modelId="{9D26F64A-503D-4F33-91E0-572EA637CA45}" type="parTrans" cxnId="{F7E240B0-197E-46EF-8CDA-D7009D673B4B}">
      <dgm:prSet/>
      <dgm:spPr/>
      <dgm:t>
        <a:bodyPr/>
        <a:lstStyle/>
        <a:p>
          <a:endParaRPr lang="es-MX" sz="2000" b="1"/>
        </a:p>
      </dgm:t>
    </dgm:pt>
    <dgm:pt modelId="{59149C7B-10B1-4CDF-A25D-7344914A1030}" type="sibTrans" cxnId="{F7E240B0-197E-46EF-8CDA-D7009D673B4B}">
      <dgm:prSet/>
      <dgm:spPr/>
      <dgm:t>
        <a:bodyPr/>
        <a:lstStyle/>
        <a:p>
          <a:endParaRPr lang="es-MX" sz="2000" b="1"/>
        </a:p>
      </dgm:t>
    </dgm:pt>
    <dgm:pt modelId="{530D5F4D-C4A1-4523-B8B4-8C4A2D3C1A4F}">
      <dgm:prSet phldrT="[Texto]" custT="1"/>
      <dgm:spPr/>
      <dgm:t>
        <a:bodyPr/>
        <a:lstStyle/>
        <a:p>
          <a:r>
            <a:rPr lang="es-CL" sz="600" b="1" dirty="0"/>
            <a:t>REHABILITACIÓN E INTEGRACIÓN COMUNITARIA</a:t>
          </a:r>
          <a:endParaRPr lang="es-MX" sz="600" b="1" dirty="0"/>
        </a:p>
      </dgm:t>
    </dgm:pt>
    <dgm:pt modelId="{0733B8DB-83D7-42A0-AB6C-F71393A6B6E1}" type="parTrans" cxnId="{5C2790C5-59DF-4DEB-874B-F45D8E6B730F}">
      <dgm:prSet/>
      <dgm:spPr/>
      <dgm:t>
        <a:bodyPr/>
        <a:lstStyle/>
        <a:p>
          <a:endParaRPr lang="es-MX" sz="2000" b="1"/>
        </a:p>
      </dgm:t>
    </dgm:pt>
    <dgm:pt modelId="{7AABD653-E3EF-4414-AAFB-F6D40077C051}" type="sibTrans" cxnId="{5C2790C5-59DF-4DEB-874B-F45D8E6B730F}">
      <dgm:prSet/>
      <dgm:spPr/>
      <dgm:t>
        <a:bodyPr/>
        <a:lstStyle/>
        <a:p>
          <a:endParaRPr lang="es-MX" sz="2000" b="1"/>
        </a:p>
      </dgm:t>
    </dgm:pt>
    <dgm:pt modelId="{0F40B55F-D981-4233-8524-13BCB0BD5489}">
      <dgm:prSet phldrT="[Texto]" custT="1"/>
      <dgm:spPr/>
      <dgm:t>
        <a:bodyPr/>
        <a:lstStyle/>
        <a:p>
          <a:r>
            <a:rPr lang="es-CL" sz="600" b="1" dirty="0"/>
            <a:t>HOSPITAL DIURNO TPS</a:t>
          </a:r>
          <a:endParaRPr lang="es-MX" sz="600" b="1" dirty="0"/>
        </a:p>
      </dgm:t>
    </dgm:pt>
    <dgm:pt modelId="{41120E2A-B31D-4289-B0B5-2634C1FB041C}" type="parTrans" cxnId="{238B9EC1-4941-4299-A763-16C6A1B8BFC9}">
      <dgm:prSet/>
      <dgm:spPr/>
      <dgm:t>
        <a:bodyPr/>
        <a:lstStyle/>
        <a:p>
          <a:endParaRPr lang="es-MX" sz="2000" b="1"/>
        </a:p>
      </dgm:t>
    </dgm:pt>
    <dgm:pt modelId="{AEBB7C05-C770-4CFD-A3B3-00B3AEC63C03}" type="sibTrans" cxnId="{238B9EC1-4941-4299-A763-16C6A1B8BFC9}">
      <dgm:prSet/>
      <dgm:spPr/>
      <dgm:t>
        <a:bodyPr/>
        <a:lstStyle/>
        <a:p>
          <a:endParaRPr lang="es-MX" sz="2000" b="1"/>
        </a:p>
      </dgm:t>
    </dgm:pt>
    <dgm:pt modelId="{E8761591-12C0-4897-8A10-441C7470242A}">
      <dgm:prSet phldrT="[Texto]" custT="1"/>
      <dgm:spPr/>
      <dgm:t>
        <a:bodyPr/>
        <a:lstStyle/>
        <a:p>
          <a:r>
            <a:rPr lang="es-CL" sz="600" b="1" dirty="0"/>
            <a:t>PRAIS</a:t>
          </a:r>
          <a:endParaRPr lang="es-MX" sz="600" b="1" dirty="0"/>
        </a:p>
      </dgm:t>
    </dgm:pt>
    <dgm:pt modelId="{BCBC6938-60FE-4A9B-8F8B-3DCCFF6CBB78}" type="parTrans" cxnId="{1F10D639-AB50-408B-A2CB-02A416CE4A48}">
      <dgm:prSet/>
      <dgm:spPr/>
      <dgm:t>
        <a:bodyPr/>
        <a:lstStyle/>
        <a:p>
          <a:endParaRPr lang="es-MX" sz="2000" b="1"/>
        </a:p>
      </dgm:t>
    </dgm:pt>
    <dgm:pt modelId="{52EC068B-40F7-4C90-B1E0-BAD05B5697DF}" type="sibTrans" cxnId="{1F10D639-AB50-408B-A2CB-02A416CE4A48}">
      <dgm:prSet/>
      <dgm:spPr/>
      <dgm:t>
        <a:bodyPr/>
        <a:lstStyle/>
        <a:p>
          <a:endParaRPr lang="es-MX" sz="2000" b="1"/>
        </a:p>
      </dgm:t>
    </dgm:pt>
    <dgm:pt modelId="{80CC0109-8BC4-4A15-BF93-D6965DC9B24C}">
      <dgm:prSet phldrT="[Texto]" custT="1"/>
      <dgm:spPr/>
      <dgm:t>
        <a:bodyPr/>
        <a:lstStyle/>
        <a:p>
          <a:r>
            <a:rPr lang="es-CL" sz="600" b="1" dirty="0"/>
            <a:t>PIRO</a:t>
          </a:r>
          <a:endParaRPr lang="es-MX" sz="600" b="1" dirty="0"/>
        </a:p>
      </dgm:t>
    </dgm:pt>
    <dgm:pt modelId="{DA5505C0-EAE0-4CD8-8F1A-08B28C904549}" type="parTrans" cxnId="{EF9C27F1-988F-4624-8EC7-FD0BF8EF0831}">
      <dgm:prSet/>
      <dgm:spPr/>
      <dgm:t>
        <a:bodyPr/>
        <a:lstStyle/>
        <a:p>
          <a:endParaRPr lang="es-MX" sz="2000" b="1"/>
        </a:p>
      </dgm:t>
    </dgm:pt>
    <dgm:pt modelId="{B2341A32-959A-4A47-9522-02DFC2171D56}" type="sibTrans" cxnId="{EF9C27F1-988F-4624-8EC7-FD0BF8EF0831}">
      <dgm:prSet/>
      <dgm:spPr/>
      <dgm:t>
        <a:bodyPr/>
        <a:lstStyle/>
        <a:p>
          <a:endParaRPr lang="es-MX" sz="2000" b="1"/>
        </a:p>
      </dgm:t>
    </dgm:pt>
    <dgm:pt modelId="{870F8ED4-29B3-4731-B73D-8A1E42FC3111}">
      <dgm:prSet phldrT="[Texto]" custT="1"/>
      <dgm:spPr/>
      <dgm:t>
        <a:bodyPr/>
        <a:lstStyle/>
        <a:p>
          <a:r>
            <a:rPr lang="es-CL" sz="600" b="1" dirty="0"/>
            <a:t>PAICA</a:t>
          </a:r>
          <a:endParaRPr lang="es-MX" sz="600" b="1" dirty="0"/>
        </a:p>
      </dgm:t>
    </dgm:pt>
    <dgm:pt modelId="{4CE89719-F676-4150-828F-0B98A3BF76DD}" type="parTrans" cxnId="{E355CE08-4ED7-433B-BD9D-F0F4FCCC7D9D}">
      <dgm:prSet/>
      <dgm:spPr/>
      <dgm:t>
        <a:bodyPr/>
        <a:lstStyle/>
        <a:p>
          <a:endParaRPr lang="es-MX" sz="2000" b="1"/>
        </a:p>
      </dgm:t>
    </dgm:pt>
    <dgm:pt modelId="{E972A997-1B82-4190-B224-889D95950CDB}" type="sibTrans" cxnId="{E355CE08-4ED7-433B-BD9D-F0F4FCCC7D9D}">
      <dgm:prSet/>
      <dgm:spPr/>
      <dgm:t>
        <a:bodyPr/>
        <a:lstStyle/>
        <a:p>
          <a:endParaRPr lang="es-MX" sz="2000" b="1"/>
        </a:p>
      </dgm:t>
    </dgm:pt>
    <dgm:pt modelId="{319945D8-2D1D-4680-9839-7C31AB4467B8}">
      <dgm:prSet phldrT="[Texto]" custT="1"/>
      <dgm:spPr/>
      <dgm:t>
        <a:bodyPr/>
        <a:lstStyle/>
        <a:p>
          <a:r>
            <a:rPr lang="es-CL" sz="600" b="1" dirty="0"/>
            <a:t>SALA VALENZUELA</a:t>
          </a:r>
          <a:endParaRPr lang="es-MX" sz="600" b="1" dirty="0"/>
        </a:p>
      </dgm:t>
    </dgm:pt>
    <dgm:pt modelId="{827E4DFD-890A-4FD0-9229-321F8B034AF2}" type="parTrans" cxnId="{9C9B2C89-B7FD-40DA-A752-B17412FAD52C}">
      <dgm:prSet/>
      <dgm:spPr/>
      <dgm:t>
        <a:bodyPr/>
        <a:lstStyle/>
        <a:p>
          <a:endParaRPr lang="es-MX" sz="2000" b="1"/>
        </a:p>
      </dgm:t>
    </dgm:pt>
    <dgm:pt modelId="{58458B7B-ACAB-454B-BF51-734E1ED1E0D2}" type="sibTrans" cxnId="{9C9B2C89-B7FD-40DA-A752-B17412FAD52C}">
      <dgm:prSet/>
      <dgm:spPr/>
      <dgm:t>
        <a:bodyPr/>
        <a:lstStyle/>
        <a:p>
          <a:endParaRPr lang="es-MX" sz="2000" b="1"/>
        </a:p>
      </dgm:t>
    </dgm:pt>
    <dgm:pt modelId="{578B679B-EF65-4D49-9FF9-AF224DA2C8B5}">
      <dgm:prSet phldrT="[Texto]" custT="1"/>
      <dgm:spPr/>
      <dgm:t>
        <a:bodyPr/>
        <a:lstStyle/>
        <a:p>
          <a:r>
            <a:rPr lang="es-CL" sz="600" b="1" dirty="0"/>
            <a:t>SALA AZOCAR</a:t>
          </a:r>
          <a:endParaRPr lang="es-MX" sz="600" b="1" dirty="0"/>
        </a:p>
      </dgm:t>
    </dgm:pt>
    <dgm:pt modelId="{10D73F19-E949-448F-A643-056B862F6A09}" type="parTrans" cxnId="{6B8A3D6B-A577-43CB-8B1B-0DAAC9E90402}">
      <dgm:prSet/>
      <dgm:spPr/>
      <dgm:t>
        <a:bodyPr/>
        <a:lstStyle/>
        <a:p>
          <a:endParaRPr lang="es-MX" sz="2000" b="1"/>
        </a:p>
      </dgm:t>
    </dgm:pt>
    <dgm:pt modelId="{FE0E5848-9CDE-4900-80B0-9195C17DC2B4}" type="sibTrans" cxnId="{6B8A3D6B-A577-43CB-8B1B-0DAAC9E90402}">
      <dgm:prSet/>
      <dgm:spPr/>
      <dgm:t>
        <a:bodyPr/>
        <a:lstStyle/>
        <a:p>
          <a:endParaRPr lang="es-MX" sz="2000" b="1"/>
        </a:p>
      </dgm:t>
    </dgm:pt>
    <dgm:pt modelId="{38BD210F-BA0A-41C3-B216-96CE60098CF1}">
      <dgm:prSet phldrT="[Texto]" custT="1"/>
      <dgm:spPr/>
      <dgm:t>
        <a:bodyPr/>
        <a:lstStyle/>
        <a:p>
          <a:r>
            <a:rPr lang="es-CL" sz="600" b="1" dirty="0"/>
            <a:t>SALA INFANTO ADOLESCENTE</a:t>
          </a:r>
          <a:endParaRPr lang="es-MX" sz="600" b="1" dirty="0"/>
        </a:p>
      </dgm:t>
    </dgm:pt>
    <dgm:pt modelId="{4610DEEC-3E96-4557-BB1A-81B26B57C5A7}" type="parTrans" cxnId="{ED0F93EF-3B19-4153-99D3-3EC5C0C6319D}">
      <dgm:prSet/>
      <dgm:spPr/>
      <dgm:t>
        <a:bodyPr/>
        <a:lstStyle/>
        <a:p>
          <a:endParaRPr lang="es-MX" sz="2000" b="1"/>
        </a:p>
      </dgm:t>
    </dgm:pt>
    <dgm:pt modelId="{94ACECF3-B1D9-4306-8738-3ECC6687C635}" type="sibTrans" cxnId="{ED0F93EF-3B19-4153-99D3-3EC5C0C6319D}">
      <dgm:prSet/>
      <dgm:spPr/>
      <dgm:t>
        <a:bodyPr/>
        <a:lstStyle/>
        <a:p>
          <a:endParaRPr lang="es-MX" sz="2000" b="1"/>
        </a:p>
      </dgm:t>
    </dgm:pt>
    <dgm:pt modelId="{F5430BE7-115A-41FC-A849-5CEA9C18F017}">
      <dgm:prSet phldrT="[Texto]" custT="1"/>
      <dgm:spPr/>
      <dgm:t>
        <a:bodyPr/>
        <a:lstStyle/>
        <a:p>
          <a:r>
            <a:rPr lang="es-CL" sz="600" b="1" dirty="0"/>
            <a:t>SALA UCE</a:t>
          </a:r>
          <a:endParaRPr lang="es-MX" sz="600" b="1" dirty="0"/>
        </a:p>
      </dgm:t>
    </dgm:pt>
    <dgm:pt modelId="{CEB2BFBD-902C-46F2-AAB6-D08A4C3198B5}" type="parTrans" cxnId="{01298A09-2490-47A4-9EFF-96BA7DF804FB}">
      <dgm:prSet/>
      <dgm:spPr/>
      <dgm:t>
        <a:bodyPr/>
        <a:lstStyle/>
        <a:p>
          <a:endParaRPr lang="es-MX" sz="2000" b="1"/>
        </a:p>
      </dgm:t>
    </dgm:pt>
    <dgm:pt modelId="{F05F2018-5D83-4F19-B9A6-450BFA3C3739}" type="sibTrans" cxnId="{01298A09-2490-47A4-9EFF-96BA7DF804FB}">
      <dgm:prSet/>
      <dgm:spPr/>
      <dgm:t>
        <a:bodyPr/>
        <a:lstStyle/>
        <a:p>
          <a:endParaRPr lang="es-MX" sz="2000" b="1"/>
        </a:p>
      </dgm:t>
    </dgm:pt>
    <dgm:pt modelId="{C9D50BC7-D8FA-4862-BCC8-97B62CCC86F1}">
      <dgm:prSet phldrT="[Texto]" custT="1"/>
      <dgm:spPr/>
      <dgm:t>
        <a:bodyPr/>
        <a:lstStyle/>
        <a:p>
          <a:r>
            <a:rPr lang="es-CL" sz="600" b="1" dirty="0"/>
            <a:t>SALA UME</a:t>
          </a:r>
          <a:endParaRPr lang="es-MX" sz="600" b="1" dirty="0"/>
        </a:p>
      </dgm:t>
    </dgm:pt>
    <dgm:pt modelId="{1E08AB21-5467-455A-9E98-27E295E5489E}" type="parTrans" cxnId="{D04BBE4C-971C-49DB-8418-7972FD43793A}">
      <dgm:prSet/>
      <dgm:spPr/>
      <dgm:t>
        <a:bodyPr/>
        <a:lstStyle/>
        <a:p>
          <a:endParaRPr lang="es-MX" sz="2000" b="1"/>
        </a:p>
      </dgm:t>
    </dgm:pt>
    <dgm:pt modelId="{7DE52685-55FC-4DD7-B62F-74AE05EAB4E8}" type="sibTrans" cxnId="{D04BBE4C-971C-49DB-8418-7972FD43793A}">
      <dgm:prSet/>
      <dgm:spPr/>
      <dgm:t>
        <a:bodyPr/>
        <a:lstStyle/>
        <a:p>
          <a:endParaRPr lang="es-MX" sz="2000" b="1"/>
        </a:p>
      </dgm:t>
    </dgm:pt>
    <dgm:pt modelId="{29867B3F-CB3E-4C59-9E9E-84A50A3B07D1}">
      <dgm:prSet phldrT="[Texto]" custT="1"/>
      <dgm:spPr/>
      <dgm:t>
        <a:bodyPr/>
        <a:lstStyle/>
        <a:p>
          <a:r>
            <a:rPr lang="es-CL" sz="600" b="1" dirty="0"/>
            <a:t>UPFT</a:t>
          </a:r>
          <a:endParaRPr lang="es-MX" sz="600" b="1" dirty="0"/>
        </a:p>
      </dgm:t>
    </dgm:pt>
    <dgm:pt modelId="{00F90C86-A299-473A-93B3-428CE90CC3A3}" type="parTrans" cxnId="{43FA962A-6DCB-4F6E-8712-58783E654F5E}">
      <dgm:prSet/>
      <dgm:spPr/>
      <dgm:t>
        <a:bodyPr/>
        <a:lstStyle/>
        <a:p>
          <a:endParaRPr lang="es-MX" sz="2000" b="1"/>
        </a:p>
      </dgm:t>
    </dgm:pt>
    <dgm:pt modelId="{1468F3DD-8B87-4522-A582-326ABDCC8B9A}" type="sibTrans" cxnId="{43FA962A-6DCB-4F6E-8712-58783E654F5E}">
      <dgm:prSet/>
      <dgm:spPr/>
      <dgm:t>
        <a:bodyPr/>
        <a:lstStyle/>
        <a:p>
          <a:endParaRPr lang="es-MX" sz="2000" b="1"/>
        </a:p>
      </dgm:t>
    </dgm:pt>
    <dgm:pt modelId="{45ECA4BB-33A2-4B47-99EA-C93E182B82EE}">
      <dgm:prSet phldrT="[Texto]" custT="1"/>
      <dgm:spPr/>
      <dgm:t>
        <a:bodyPr/>
        <a:lstStyle/>
        <a:p>
          <a:r>
            <a:rPr lang="es-CL" sz="600" b="1" dirty="0"/>
            <a:t>ATENCIÓN ABIERTA</a:t>
          </a:r>
          <a:endParaRPr lang="es-MX" sz="600" b="1" dirty="0"/>
        </a:p>
      </dgm:t>
    </dgm:pt>
    <dgm:pt modelId="{0BA1197C-36C2-4832-B0B2-EAEAD9C9402A}" type="parTrans" cxnId="{1CA28FF9-5EA6-4F02-87A6-599877C2ADF9}">
      <dgm:prSet/>
      <dgm:spPr/>
      <dgm:t>
        <a:bodyPr/>
        <a:lstStyle/>
        <a:p>
          <a:endParaRPr lang="es-MX" sz="2000" b="1"/>
        </a:p>
      </dgm:t>
    </dgm:pt>
    <dgm:pt modelId="{F0BE71CD-74CF-4267-BEB5-5F9EA29CAA63}" type="sibTrans" cxnId="{1CA28FF9-5EA6-4F02-87A6-599877C2ADF9}">
      <dgm:prSet/>
      <dgm:spPr/>
      <dgm:t>
        <a:bodyPr/>
        <a:lstStyle/>
        <a:p>
          <a:endParaRPr lang="es-MX" sz="2000" b="1"/>
        </a:p>
      </dgm:t>
    </dgm:pt>
    <dgm:pt modelId="{DD5C0B12-C36C-4EA8-BB82-02C5A3602FE6}">
      <dgm:prSet phldrT="[Texto]" custT="1"/>
      <dgm:spPr/>
      <dgm:t>
        <a:bodyPr/>
        <a:lstStyle/>
        <a:p>
          <a:r>
            <a:rPr lang="es-CL" sz="600" b="1" dirty="0"/>
            <a:t>EU SUP VALENZUELA</a:t>
          </a:r>
          <a:endParaRPr lang="es-MX" sz="600" b="1" dirty="0"/>
        </a:p>
      </dgm:t>
    </dgm:pt>
    <dgm:pt modelId="{8C34197D-0B0B-4A8D-BB5C-FC577026BA56}" type="parTrans" cxnId="{76641A52-1DE5-431C-8808-76F64EA682F2}">
      <dgm:prSet/>
      <dgm:spPr/>
      <dgm:t>
        <a:bodyPr/>
        <a:lstStyle/>
        <a:p>
          <a:endParaRPr lang="es-MX" sz="2000" b="1"/>
        </a:p>
      </dgm:t>
    </dgm:pt>
    <dgm:pt modelId="{9C7E5D41-8A94-4E24-8ECB-BE20FBC14EE4}" type="sibTrans" cxnId="{76641A52-1DE5-431C-8808-76F64EA682F2}">
      <dgm:prSet/>
      <dgm:spPr/>
      <dgm:t>
        <a:bodyPr/>
        <a:lstStyle/>
        <a:p>
          <a:endParaRPr lang="es-MX" sz="2000" b="1"/>
        </a:p>
      </dgm:t>
    </dgm:pt>
    <dgm:pt modelId="{5AFE2841-C244-4212-A87A-56197D040D86}">
      <dgm:prSet phldrT="[Texto]" custT="1"/>
      <dgm:spPr/>
      <dgm:t>
        <a:bodyPr/>
        <a:lstStyle/>
        <a:p>
          <a:r>
            <a:rPr lang="es-CL" sz="600" b="1" dirty="0"/>
            <a:t>EU SUP AZOCAR</a:t>
          </a:r>
          <a:endParaRPr lang="es-MX" sz="600" b="1" dirty="0"/>
        </a:p>
      </dgm:t>
    </dgm:pt>
    <dgm:pt modelId="{A852BCE3-DB3F-4FC5-8CEE-18AB885B1ED4}" type="parTrans" cxnId="{4DF35C22-1E82-42B1-9B73-2011C094B184}">
      <dgm:prSet/>
      <dgm:spPr/>
      <dgm:t>
        <a:bodyPr/>
        <a:lstStyle/>
        <a:p>
          <a:endParaRPr lang="es-MX" sz="2000" b="1"/>
        </a:p>
      </dgm:t>
    </dgm:pt>
    <dgm:pt modelId="{DD95D660-DD4F-4356-87B9-ABCECA703142}" type="sibTrans" cxnId="{4DF35C22-1E82-42B1-9B73-2011C094B184}">
      <dgm:prSet/>
      <dgm:spPr/>
      <dgm:t>
        <a:bodyPr/>
        <a:lstStyle/>
        <a:p>
          <a:endParaRPr lang="es-MX" sz="2000" b="1"/>
        </a:p>
      </dgm:t>
    </dgm:pt>
    <dgm:pt modelId="{B9D3528C-CAE9-4524-B37D-22AE2E7C43D9}">
      <dgm:prSet phldrT="[Texto]" custT="1"/>
      <dgm:spPr/>
      <dgm:t>
        <a:bodyPr/>
        <a:lstStyle/>
        <a:p>
          <a:r>
            <a:rPr lang="es-CL" sz="600" b="1" dirty="0"/>
            <a:t>EU SUP INFANTO ADOLESCENTE</a:t>
          </a:r>
          <a:endParaRPr lang="es-MX" sz="600" b="1" dirty="0"/>
        </a:p>
      </dgm:t>
    </dgm:pt>
    <dgm:pt modelId="{837EB570-2C8B-40A3-A16D-C6EF9AFA7674}" type="parTrans" cxnId="{4573DFF6-7637-49F9-A1C1-E1E8999566EE}">
      <dgm:prSet/>
      <dgm:spPr/>
      <dgm:t>
        <a:bodyPr/>
        <a:lstStyle/>
        <a:p>
          <a:endParaRPr lang="es-MX" sz="2000" b="1"/>
        </a:p>
      </dgm:t>
    </dgm:pt>
    <dgm:pt modelId="{DD6E0B5D-1C4F-4D8D-B0C7-04E1E9FFA27E}" type="sibTrans" cxnId="{4573DFF6-7637-49F9-A1C1-E1E8999566EE}">
      <dgm:prSet/>
      <dgm:spPr/>
      <dgm:t>
        <a:bodyPr/>
        <a:lstStyle/>
        <a:p>
          <a:endParaRPr lang="es-MX" sz="2000" b="1"/>
        </a:p>
      </dgm:t>
    </dgm:pt>
    <dgm:pt modelId="{482A7724-B582-4965-BDDA-CA7E1426F3F4}">
      <dgm:prSet phldrT="[Texto]" custT="1"/>
      <dgm:spPr/>
      <dgm:t>
        <a:bodyPr/>
        <a:lstStyle/>
        <a:p>
          <a:r>
            <a:rPr lang="es-CL" sz="600" b="1" dirty="0"/>
            <a:t>EU SUP UCE</a:t>
          </a:r>
          <a:endParaRPr lang="es-MX" sz="600" b="1" dirty="0"/>
        </a:p>
      </dgm:t>
    </dgm:pt>
    <dgm:pt modelId="{E9091B1B-8876-422B-8CF8-77FA4F64F6C6}" type="parTrans" cxnId="{672EAD51-D142-400F-A748-F95720F2DE73}">
      <dgm:prSet/>
      <dgm:spPr/>
      <dgm:t>
        <a:bodyPr/>
        <a:lstStyle/>
        <a:p>
          <a:endParaRPr lang="es-MX" sz="2000" b="1"/>
        </a:p>
      </dgm:t>
    </dgm:pt>
    <dgm:pt modelId="{FED305F1-5CC9-4ACF-9619-FC33B51519D0}" type="sibTrans" cxnId="{672EAD51-D142-400F-A748-F95720F2DE73}">
      <dgm:prSet/>
      <dgm:spPr/>
      <dgm:t>
        <a:bodyPr/>
        <a:lstStyle/>
        <a:p>
          <a:endParaRPr lang="es-MX" sz="2000" b="1"/>
        </a:p>
      </dgm:t>
    </dgm:pt>
    <dgm:pt modelId="{819747EC-4446-4661-8580-E08A2E5D6385}">
      <dgm:prSet phldrT="[Texto]" custT="1"/>
      <dgm:spPr/>
      <dgm:t>
        <a:bodyPr/>
        <a:lstStyle/>
        <a:p>
          <a:r>
            <a:rPr lang="es-CL" sz="600" b="1" dirty="0"/>
            <a:t>EU SUP UME</a:t>
          </a:r>
          <a:endParaRPr lang="es-MX" sz="600" b="1" dirty="0"/>
        </a:p>
      </dgm:t>
    </dgm:pt>
    <dgm:pt modelId="{F9D7899B-B383-49D1-85C4-1A459E10AAE1}" type="parTrans" cxnId="{D39A66BC-9ECE-4D48-BF67-558526B402F2}">
      <dgm:prSet/>
      <dgm:spPr/>
      <dgm:t>
        <a:bodyPr/>
        <a:lstStyle/>
        <a:p>
          <a:endParaRPr lang="es-MX" sz="2000" b="1"/>
        </a:p>
      </dgm:t>
    </dgm:pt>
    <dgm:pt modelId="{C83C3A1F-292F-4C1E-BF6C-9084F0F68714}" type="sibTrans" cxnId="{D39A66BC-9ECE-4D48-BF67-558526B402F2}">
      <dgm:prSet/>
      <dgm:spPr/>
      <dgm:t>
        <a:bodyPr/>
        <a:lstStyle/>
        <a:p>
          <a:endParaRPr lang="es-MX" sz="2000" b="1"/>
        </a:p>
      </dgm:t>
    </dgm:pt>
    <dgm:pt modelId="{A28A3DC7-9495-443E-9EBA-18FAFD81315C}">
      <dgm:prSet phldrT="[Texto]" custT="1"/>
      <dgm:spPr/>
      <dgm:t>
        <a:bodyPr/>
        <a:lstStyle/>
        <a:p>
          <a:r>
            <a:rPr lang="es-CL" sz="600" b="1" dirty="0"/>
            <a:t>EU SUP UPFT</a:t>
          </a:r>
          <a:endParaRPr lang="es-MX" sz="600" b="1" dirty="0"/>
        </a:p>
      </dgm:t>
    </dgm:pt>
    <dgm:pt modelId="{E2CC9AC7-D319-436E-9142-123A45BD2232}" type="parTrans" cxnId="{C4B1D8A2-B01F-40B8-A339-71D891AFFCE5}">
      <dgm:prSet/>
      <dgm:spPr/>
      <dgm:t>
        <a:bodyPr/>
        <a:lstStyle/>
        <a:p>
          <a:endParaRPr lang="es-MX" sz="2000" b="1"/>
        </a:p>
      </dgm:t>
    </dgm:pt>
    <dgm:pt modelId="{6F85776E-CB8E-4C89-9A27-B1F752583005}" type="sibTrans" cxnId="{C4B1D8A2-B01F-40B8-A339-71D891AFFCE5}">
      <dgm:prSet/>
      <dgm:spPr/>
      <dgm:t>
        <a:bodyPr/>
        <a:lstStyle/>
        <a:p>
          <a:endParaRPr lang="es-MX" sz="2000" b="1"/>
        </a:p>
      </dgm:t>
    </dgm:pt>
    <dgm:pt modelId="{56C7549B-E7C2-483E-846A-30488650496B}">
      <dgm:prSet phldrT="[Texto]" custT="1"/>
      <dgm:spPr/>
      <dgm:t>
        <a:bodyPr/>
        <a:lstStyle/>
        <a:p>
          <a:r>
            <a:rPr lang="es-CL" sz="600" b="1" dirty="0"/>
            <a:t>COORDINACIÓN ATENCIÓN ABIERTA</a:t>
          </a:r>
          <a:endParaRPr lang="es-MX" sz="600" b="1" dirty="0"/>
        </a:p>
      </dgm:t>
    </dgm:pt>
    <dgm:pt modelId="{CD2C4851-0B6D-4FBE-BDFE-D7B1AAC1E14B}" type="parTrans" cxnId="{531841C9-00CD-4D26-8365-60B48EABAC02}">
      <dgm:prSet/>
      <dgm:spPr/>
      <dgm:t>
        <a:bodyPr/>
        <a:lstStyle/>
        <a:p>
          <a:endParaRPr lang="es-MX" sz="2000" b="1"/>
        </a:p>
      </dgm:t>
    </dgm:pt>
    <dgm:pt modelId="{FDE2BFE2-9C07-4258-B1F0-C1E4824B34E1}" type="sibTrans" cxnId="{531841C9-00CD-4D26-8365-60B48EABAC02}">
      <dgm:prSet/>
      <dgm:spPr/>
      <dgm:t>
        <a:bodyPr/>
        <a:lstStyle/>
        <a:p>
          <a:endParaRPr lang="es-MX" sz="2000" b="1"/>
        </a:p>
      </dgm:t>
    </dgm:pt>
    <dgm:pt modelId="{70A1F19C-10FB-4D59-9B9E-94B6168F5660}">
      <dgm:prSet phldrT="[Texto]" custT="1"/>
      <dgm:spPr/>
      <dgm:t>
        <a:bodyPr/>
        <a:lstStyle/>
        <a:p>
          <a:r>
            <a:rPr lang="es-CL" sz="600" b="1" dirty="0"/>
            <a:t>INFANTO JUVENIL AMBULATORIA</a:t>
          </a:r>
          <a:endParaRPr lang="es-MX" sz="600" b="1" dirty="0"/>
        </a:p>
      </dgm:t>
    </dgm:pt>
    <dgm:pt modelId="{294D2DFB-0F91-4672-87AC-746D73FB49B7}" type="parTrans" cxnId="{ED2D7F9D-3F8E-4884-AD2F-A4497DAA9691}">
      <dgm:prSet/>
      <dgm:spPr/>
      <dgm:t>
        <a:bodyPr/>
        <a:lstStyle/>
        <a:p>
          <a:endParaRPr lang="es-MX" sz="2000" b="1"/>
        </a:p>
      </dgm:t>
    </dgm:pt>
    <dgm:pt modelId="{1BCC8B0E-0042-475E-ADC8-3F596332A16D}" type="sibTrans" cxnId="{ED2D7F9D-3F8E-4884-AD2F-A4497DAA9691}">
      <dgm:prSet/>
      <dgm:spPr/>
      <dgm:t>
        <a:bodyPr/>
        <a:lstStyle/>
        <a:p>
          <a:endParaRPr lang="es-MX" sz="2000" b="1"/>
        </a:p>
      </dgm:t>
    </dgm:pt>
    <dgm:pt modelId="{15CBC120-8274-4D49-A2D5-6A4E5CFE8336}">
      <dgm:prSet phldrT="[Texto]" custT="1"/>
      <dgm:spPr/>
      <dgm:t>
        <a:bodyPr/>
        <a:lstStyle/>
        <a:p>
          <a:r>
            <a:rPr lang="es-CL" sz="600" b="1" dirty="0"/>
            <a:t>POLICLÍNICO</a:t>
          </a:r>
          <a:endParaRPr lang="es-MX" sz="600" b="1" dirty="0"/>
        </a:p>
      </dgm:t>
    </dgm:pt>
    <dgm:pt modelId="{6E09B39B-06CA-445A-9C21-BC2970C4EF36}" type="parTrans" cxnId="{53F3D2B9-BAE2-429B-833F-B85CE8E73F08}">
      <dgm:prSet/>
      <dgm:spPr/>
      <dgm:t>
        <a:bodyPr/>
        <a:lstStyle/>
        <a:p>
          <a:endParaRPr lang="es-MX" sz="2000" b="1"/>
        </a:p>
      </dgm:t>
    </dgm:pt>
    <dgm:pt modelId="{0C58A148-5AC6-47B0-92C2-33905396FDB9}" type="sibTrans" cxnId="{53F3D2B9-BAE2-429B-833F-B85CE8E73F08}">
      <dgm:prSet/>
      <dgm:spPr/>
      <dgm:t>
        <a:bodyPr/>
        <a:lstStyle/>
        <a:p>
          <a:endParaRPr lang="es-MX" sz="2000" b="1"/>
        </a:p>
      </dgm:t>
    </dgm:pt>
    <dgm:pt modelId="{600E8A06-B229-4DA0-BF28-5074BFF3FEC4}">
      <dgm:prSet phldrT="[Texto]" custT="1"/>
      <dgm:spPr/>
      <dgm:t>
        <a:bodyPr/>
        <a:lstStyle/>
        <a:p>
          <a:r>
            <a:rPr lang="es-CL" sz="600" b="1" dirty="0"/>
            <a:t>HOSPITAL DIURNO TPS</a:t>
          </a:r>
          <a:endParaRPr lang="es-MX" sz="600" b="1" dirty="0"/>
        </a:p>
      </dgm:t>
    </dgm:pt>
    <dgm:pt modelId="{3071A096-2454-490D-A6E3-0F5BCDD25A52}" type="parTrans" cxnId="{FC50E6C2-4CED-4C7E-8267-FBA503E681F4}">
      <dgm:prSet/>
      <dgm:spPr/>
      <dgm:t>
        <a:bodyPr/>
        <a:lstStyle/>
        <a:p>
          <a:endParaRPr lang="es-MX" sz="2000" b="1"/>
        </a:p>
      </dgm:t>
    </dgm:pt>
    <dgm:pt modelId="{B474DB80-3DA5-4684-A91A-9CFFFC9C3039}" type="sibTrans" cxnId="{FC50E6C2-4CED-4C7E-8267-FBA503E681F4}">
      <dgm:prSet/>
      <dgm:spPr/>
      <dgm:t>
        <a:bodyPr/>
        <a:lstStyle/>
        <a:p>
          <a:endParaRPr lang="es-MX" sz="2000" b="1"/>
        </a:p>
      </dgm:t>
    </dgm:pt>
    <dgm:pt modelId="{E697F0B4-5940-4C09-A331-C041D0386D72}">
      <dgm:prSet phldrT="[Texto]" custT="1"/>
      <dgm:spPr/>
      <dgm:t>
        <a:bodyPr/>
        <a:lstStyle/>
        <a:p>
          <a:r>
            <a:rPr lang="es-CL" sz="600" b="1" dirty="0"/>
            <a:t>CONTABILIDAD</a:t>
          </a:r>
          <a:endParaRPr lang="es-MX" sz="600" b="1" dirty="0"/>
        </a:p>
      </dgm:t>
    </dgm:pt>
    <dgm:pt modelId="{5C229545-D829-490D-A2DD-760205BC8AA6}" type="parTrans" cxnId="{04CD57F8-83CC-4082-B835-C1C3AD08F30E}">
      <dgm:prSet/>
      <dgm:spPr/>
      <dgm:t>
        <a:bodyPr/>
        <a:lstStyle/>
        <a:p>
          <a:endParaRPr lang="es-MX" sz="2000" b="1"/>
        </a:p>
      </dgm:t>
    </dgm:pt>
    <dgm:pt modelId="{5ABBEA28-07EF-4C48-8F0D-3C68732CAD31}" type="sibTrans" cxnId="{04CD57F8-83CC-4082-B835-C1C3AD08F30E}">
      <dgm:prSet/>
      <dgm:spPr/>
      <dgm:t>
        <a:bodyPr/>
        <a:lstStyle/>
        <a:p>
          <a:endParaRPr lang="es-MX" sz="2000" b="1"/>
        </a:p>
      </dgm:t>
    </dgm:pt>
    <dgm:pt modelId="{090F2D42-0713-481B-83C6-9F712257B435}">
      <dgm:prSet phldrT="[Texto]" custT="1"/>
      <dgm:spPr/>
      <dgm:t>
        <a:bodyPr/>
        <a:lstStyle/>
        <a:p>
          <a:r>
            <a:rPr lang="es-CL" sz="600" b="1" dirty="0"/>
            <a:t>ABASTECIMIENTO</a:t>
          </a:r>
          <a:endParaRPr lang="es-MX" sz="600" b="1" dirty="0"/>
        </a:p>
      </dgm:t>
    </dgm:pt>
    <dgm:pt modelId="{65E9DB95-1A9B-435C-A40D-27708DFD47FB}" type="parTrans" cxnId="{8CAD7F64-CBA7-4A79-9359-4E0F0A8BDF07}">
      <dgm:prSet/>
      <dgm:spPr/>
      <dgm:t>
        <a:bodyPr/>
        <a:lstStyle/>
        <a:p>
          <a:endParaRPr lang="es-MX" sz="2000" b="1"/>
        </a:p>
      </dgm:t>
    </dgm:pt>
    <dgm:pt modelId="{A33E7247-3FC1-4AFB-87E0-69575152717D}" type="sibTrans" cxnId="{8CAD7F64-CBA7-4A79-9359-4E0F0A8BDF07}">
      <dgm:prSet/>
      <dgm:spPr/>
      <dgm:t>
        <a:bodyPr/>
        <a:lstStyle/>
        <a:p>
          <a:endParaRPr lang="es-MX" sz="2000" b="1"/>
        </a:p>
      </dgm:t>
    </dgm:pt>
    <dgm:pt modelId="{68D26017-06A6-42CE-A637-C0AA75F37972}">
      <dgm:prSet phldrT="[Texto]" custT="1"/>
      <dgm:spPr/>
      <dgm:t>
        <a:bodyPr/>
        <a:lstStyle/>
        <a:p>
          <a:r>
            <a:rPr lang="es-CL" sz="600" b="1" dirty="0"/>
            <a:t>ALIMENTACIÓN</a:t>
          </a:r>
          <a:endParaRPr lang="es-MX" sz="600" b="1" dirty="0"/>
        </a:p>
      </dgm:t>
    </dgm:pt>
    <dgm:pt modelId="{EEA196E9-0D7C-41A2-937B-73EBAB3F4AFA}" type="parTrans" cxnId="{77A2A42C-FC81-4829-9537-808526AA0D7B}">
      <dgm:prSet/>
      <dgm:spPr/>
      <dgm:t>
        <a:bodyPr/>
        <a:lstStyle/>
        <a:p>
          <a:endParaRPr lang="es-MX" sz="2000" b="1"/>
        </a:p>
      </dgm:t>
    </dgm:pt>
    <dgm:pt modelId="{E518A64B-5112-43AA-BE4B-30DFBB9F4B90}" type="sibTrans" cxnId="{77A2A42C-FC81-4829-9537-808526AA0D7B}">
      <dgm:prSet/>
      <dgm:spPr/>
      <dgm:t>
        <a:bodyPr/>
        <a:lstStyle/>
        <a:p>
          <a:endParaRPr lang="es-MX" sz="2000" b="1"/>
        </a:p>
      </dgm:t>
    </dgm:pt>
    <dgm:pt modelId="{AF8593EF-EFF0-4527-A69E-FFD73728FFB9}">
      <dgm:prSet phldrT="[Texto]" custT="1"/>
      <dgm:spPr/>
      <dgm:t>
        <a:bodyPr/>
        <a:lstStyle/>
        <a:p>
          <a:r>
            <a:rPr lang="es-CL" sz="600" b="1" dirty="0"/>
            <a:t>INFORMÁTICA</a:t>
          </a:r>
          <a:endParaRPr lang="es-MX" sz="600" b="1" dirty="0"/>
        </a:p>
      </dgm:t>
    </dgm:pt>
    <dgm:pt modelId="{26667288-DD44-4CF4-A756-654F346D7D57}" type="parTrans" cxnId="{B4C4C564-0730-4E32-9782-36F845CC02B2}">
      <dgm:prSet/>
      <dgm:spPr/>
      <dgm:t>
        <a:bodyPr/>
        <a:lstStyle/>
        <a:p>
          <a:endParaRPr lang="es-MX" sz="2000" b="1"/>
        </a:p>
      </dgm:t>
    </dgm:pt>
    <dgm:pt modelId="{D9BC9F7B-CF4E-4CEC-8C9F-34768A5DA0D5}" type="sibTrans" cxnId="{B4C4C564-0730-4E32-9782-36F845CC02B2}">
      <dgm:prSet/>
      <dgm:spPr/>
      <dgm:t>
        <a:bodyPr/>
        <a:lstStyle/>
        <a:p>
          <a:endParaRPr lang="es-MX" sz="2000" b="1"/>
        </a:p>
      </dgm:t>
    </dgm:pt>
    <dgm:pt modelId="{75A7EFAC-ACD1-43EF-9C4F-A41FF7295B51}">
      <dgm:prSet phldrT="[Texto]" custT="1"/>
      <dgm:spPr/>
      <dgm:t>
        <a:bodyPr/>
        <a:lstStyle/>
        <a:p>
          <a:r>
            <a:rPr lang="es-CL" sz="600" b="1" dirty="0"/>
            <a:t>SERVICIOS GENERALES</a:t>
          </a:r>
          <a:endParaRPr lang="es-MX" sz="600" b="1" dirty="0"/>
        </a:p>
      </dgm:t>
    </dgm:pt>
    <dgm:pt modelId="{8F790499-D917-4989-9AF0-319C15635437}" type="parTrans" cxnId="{97FE4A94-8F2C-4CC2-AB79-96FFF2556E62}">
      <dgm:prSet/>
      <dgm:spPr/>
      <dgm:t>
        <a:bodyPr/>
        <a:lstStyle/>
        <a:p>
          <a:endParaRPr lang="es-MX" sz="2000" b="1"/>
        </a:p>
      </dgm:t>
    </dgm:pt>
    <dgm:pt modelId="{7283F886-CCEE-4B27-AEB6-443FAF651A71}" type="sibTrans" cxnId="{97FE4A94-8F2C-4CC2-AB79-96FFF2556E62}">
      <dgm:prSet/>
      <dgm:spPr/>
      <dgm:t>
        <a:bodyPr/>
        <a:lstStyle/>
        <a:p>
          <a:endParaRPr lang="es-MX" sz="2000" b="1"/>
        </a:p>
      </dgm:t>
    </dgm:pt>
    <dgm:pt modelId="{21084000-BD3B-4B9E-B09D-A54D9C970499}">
      <dgm:prSet phldrT="[Texto]" custT="1"/>
      <dgm:spPr/>
      <dgm:t>
        <a:bodyPr/>
        <a:lstStyle/>
        <a:p>
          <a:r>
            <a:rPr lang="es-CL" sz="600" b="1" dirty="0"/>
            <a:t>PREVENCIÓN DE RIESGOS</a:t>
          </a:r>
          <a:endParaRPr lang="es-MX" sz="600" b="1" dirty="0"/>
        </a:p>
      </dgm:t>
    </dgm:pt>
    <dgm:pt modelId="{9EBBB371-3402-4F2D-A6D7-40346F073899}" type="parTrans" cxnId="{6B725828-3221-49CD-BB83-5CC4A932A698}">
      <dgm:prSet/>
      <dgm:spPr/>
      <dgm:t>
        <a:bodyPr/>
        <a:lstStyle/>
        <a:p>
          <a:endParaRPr lang="es-MX" sz="2000" b="1"/>
        </a:p>
      </dgm:t>
    </dgm:pt>
    <dgm:pt modelId="{1CEC354A-B563-439E-9900-75DBC809A9BA}" type="sibTrans" cxnId="{6B725828-3221-49CD-BB83-5CC4A932A698}">
      <dgm:prSet/>
      <dgm:spPr/>
      <dgm:t>
        <a:bodyPr/>
        <a:lstStyle/>
        <a:p>
          <a:endParaRPr lang="es-MX" sz="2000" b="1"/>
        </a:p>
      </dgm:t>
    </dgm:pt>
    <dgm:pt modelId="{119B52A1-65A2-4274-897F-55FB796D77F9}">
      <dgm:prSet phldrT="[Texto]" custT="1"/>
      <dgm:spPr/>
      <dgm:t>
        <a:bodyPr/>
        <a:lstStyle/>
        <a:p>
          <a:r>
            <a:rPr lang="es-CL" sz="600" b="1" dirty="0"/>
            <a:t>GESTIÓN AMBIENTAL</a:t>
          </a:r>
          <a:endParaRPr lang="es-MX" sz="600" b="1" dirty="0"/>
        </a:p>
      </dgm:t>
    </dgm:pt>
    <dgm:pt modelId="{46E48ACF-6C99-4EDC-B84E-A04EF29581E1}" type="parTrans" cxnId="{4D251CC2-246D-4E25-848B-4A672E233570}">
      <dgm:prSet/>
      <dgm:spPr/>
      <dgm:t>
        <a:bodyPr/>
        <a:lstStyle/>
        <a:p>
          <a:endParaRPr lang="es-MX" sz="2000" b="1"/>
        </a:p>
      </dgm:t>
    </dgm:pt>
    <dgm:pt modelId="{955BBC4E-ED21-495C-9704-7BF8138DD4F8}" type="sibTrans" cxnId="{4D251CC2-246D-4E25-848B-4A672E233570}">
      <dgm:prSet/>
      <dgm:spPr/>
      <dgm:t>
        <a:bodyPr/>
        <a:lstStyle/>
        <a:p>
          <a:endParaRPr lang="es-MX" sz="2000" b="1"/>
        </a:p>
      </dgm:t>
    </dgm:pt>
    <dgm:pt modelId="{45925A2A-296D-4ABC-B901-C577A6A5796F}">
      <dgm:prSet phldrT="[Texto]" custT="1"/>
      <dgm:spPr/>
      <dgm:t>
        <a:bodyPr/>
        <a:lstStyle/>
        <a:p>
          <a:r>
            <a:rPr lang="es-CL" sz="600" b="1" dirty="0"/>
            <a:t>PERSONAL</a:t>
          </a:r>
          <a:endParaRPr lang="es-MX" sz="600" b="1" dirty="0"/>
        </a:p>
      </dgm:t>
    </dgm:pt>
    <dgm:pt modelId="{59CD1082-709E-481E-8E9D-88569B16678F}" type="parTrans" cxnId="{80896456-6EDB-4287-AAFA-131A5202ED66}">
      <dgm:prSet/>
      <dgm:spPr/>
      <dgm:t>
        <a:bodyPr/>
        <a:lstStyle/>
        <a:p>
          <a:endParaRPr lang="es-MX" sz="2000" b="1"/>
        </a:p>
      </dgm:t>
    </dgm:pt>
    <dgm:pt modelId="{076EB646-E179-42A9-AEA5-013DDB725A49}" type="sibTrans" cxnId="{80896456-6EDB-4287-AAFA-131A5202ED66}">
      <dgm:prSet/>
      <dgm:spPr/>
      <dgm:t>
        <a:bodyPr/>
        <a:lstStyle/>
        <a:p>
          <a:endParaRPr lang="es-MX" sz="2000" b="1"/>
        </a:p>
      </dgm:t>
    </dgm:pt>
    <dgm:pt modelId="{34FDF4FA-78FF-4307-B7C7-15B225B88500}">
      <dgm:prSet phldrT="[Texto]" custT="1"/>
      <dgm:spPr/>
      <dgm:t>
        <a:bodyPr/>
        <a:lstStyle/>
        <a:p>
          <a:r>
            <a:rPr lang="es-CL" sz="600" b="1" dirty="0"/>
            <a:t>DESARROLLO ORGANIZACIONAL</a:t>
          </a:r>
          <a:endParaRPr lang="es-MX" sz="600" b="1" dirty="0"/>
        </a:p>
      </dgm:t>
    </dgm:pt>
    <dgm:pt modelId="{D14C6CC5-7573-4ECB-A633-10DCEEBC3416}" type="parTrans" cxnId="{C3E06F2C-D1E8-4D57-9904-394A12739BC4}">
      <dgm:prSet/>
      <dgm:spPr/>
      <dgm:t>
        <a:bodyPr/>
        <a:lstStyle/>
        <a:p>
          <a:endParaRPr lang="es-MX" sz="2000" b="1"/>
        </a:p>
      </dgm:t>
    </dgm:pt>
    <dgm:pt modelId="{C99BB279-0CFA-4E59-9DDC-A4BD9D6DEC63}" type="sibTrans" cxnId="{C3E06F2C-D1E8-4D57-9904-394A12739BC4}">
      <dgm:prSet/>
      <dgm:spPr/>
      <dgm:t>
        <a:bodyPr/>
        <a:lstStyle/>
        <a:p>
          <a:endParaRPr lang="es-MX" sz="2000" b="1"/>
        </a:p>
      </dgm:t>
    </dgm:pt>
    <dgm:pt modelId="{FF25CC04-B7BF-45E9-91DF-CE88E7A19361}">
      <dgm:prSet phldrT="[Texto]" custT="1"/>
      <dgm:spPr/>
      <dgm:t>
        <a:bodyPr/>
        <a:lstStyle/>
        <a:p>
          <a:r>
            <a:rPr lang="es-CL" sz="600" b="1" dirty="0"/>
            <a:t>CALIDAD DE VIDA</a:t>
          </a:r>
          <a:endParaRPr lang="es-MX" sz="600" b="1" dirty="0"/>
        </a:p>
      </dgm:t>
    </dgm:pt>
    <dgm:pt modelId="{14BCE07E-BC6E-4278-BAE5-3D50122EFF50}" type="parTrans" cxnId="{CFA5511D-A215-4052-9933-38772DF39D95}">
      <dgm:prSet/>
      <dgm:spPr/>
      <dgm:t>
        <a:bodyPr/>
        <a:lstStyle/>
        <a:p>
          <a:endParaRPr lang="es-MX" sz="2000" b="1"/>
        </a:p>
      </dgm:t>
    </dgm:pt>
    <dgm:pt modelId="{E5521BD8-12C7-4AB5-B1CE-F2C2D6B31279}" type="sibTrans" cxnId="{CFA5511D-A215-4052-9933-38772DF39D95}">
      <dgm:prSet/>
      <dgm:spPr/>
      <dgm:t>
        <a:bodyPr/>
        <a:lstStyle/>
        <a:p>
          <a:endParaRPr lang="es-MX" sz="2000" b="1"/>
        </a:p>
      </dgm:t>
    </dgm:pt>
    <dgm:pt modelId="{D51A1F49-B831-47DB-A05B-F08CA8B305D9}">
      <dgm:prSet phldrT="[Texto]" custT="1"/>
      <dgm:spPr/>
      <dgm:t>
        <a:bodyPr/>
        <a:lstStyle/>
        <a:p>
          <a:r>
            <a:rPr lang="es-CL" sz="600" b="1" dirty="0"/>
            <a:t>CAPACITACIÓN</a:t>
          </a:r>
          <a:endParaRPr lang="es-MX" sz="600" b="1" dirty="0"/>
        </a:p>
      </dgm:t>
    </dgm:pt>
    <dgm:pt modelId="{5EF5A0FA-BBAD-481D-8E60-49EE439439A9}" type="parTrans" cxnId="{FD238B70-6215-4C36-90E2-0884E57EE325}">
      <dgm:prSet/>
      <dgm:spPr/>
      <dgm:t>
        <a:bodyPr/>
        <a:lstStyle/>
        <a:p>
          <a:endParaRPr lang="es-MX" sz="2000" b="1"/>
        </a:p>
      </dgm:t>
    </dgm:pt>
    <dgm:pt modelId="{DBBF4520-6EAA-4636-B390-FDC18374B0A7}" type="sibTrans" cxnId="{FD238B70-6215-4C36-90E2-0884E57EE325}">
      <dgm:prSet/>
      <dgm:spPr/>
      <dgm:t>
        <a:bodyPr/>
        <a:lstStyle/>
        <a:p>
          <a:endParaRPr lang="es-MX" sz="2000" b="1"/>
        </a:p>
      </dgm:t>
    </dgm:pt>
    <dgm:pt modelId="{D986A6A0-243C-4881-B3A3-1C9A0ADD390F}">
      <dgm:prSet phldrT="[Texto]" custT="1"/>
      <dgm:spPr/>
      <dgm:t>
        <a:bodyPr/>
        <a:lstStyle/>
        <a:p>
          <a:r>
            <a:rPr lang="es-CL" sz="600" b="1" dirty="0"/>
            <a:t>JARDIN INFANTIL</a:t>
          </a:r>
          <a:endParaRPr lang="es-MX" sz="600" b="1" dirty="0"/>
        </a:p>
      </dgm:t>
    </dgm:pt>
    <dgm:pt modelId="{D6CDB1A7-A3B9-4E02-A8F0-30C567C417D3}" type="parTrans" cxnId="{F7F27478-9E97-4B88-BDCD-EA108BB6D730}">
      <dgm:prSet/>
      <dgm:spPr/>
      <dgm:t>
        <a:bodyPr/>
        <a:lstStyle/>
        <a:p>
          <a:endParaRPr lang="es-MX" sz="2000" b="1"/>
        </a:p>
      </dgm:t>
    </dgm:pt>
    <dgm:pt modelId="{7BBEC43A-1C66-4AD2-B487-D9B0117F0C73}" type="sibTrans" cxnId="{F7F27478-9E97-4B88-BDCD-EA108BB6D730}">
      <dgm:prSet/>
      <dgm:spPr/>
      <dgm:t>
        <a:bodyPr/>
        <a:lstStyle/>
        <a:p>
          <a:endParaRPr lang="es-MX" sz="2000" b="1"/>
        </a:p>
      </dgm:t>
    </dgm:pt>
    <dgm:pt modelId="{48B07772-AE54-49F2-9B46-0EBB2BDAED12}">
      <dgm:prSet phldrT="[Texto]" custT="1"/>
      <dgm:spPr/>
      <dgm:t>
        <a:bodyPr/>
        <a:lstStyle/>
        <a:p>
          <a:r>
            <a:rPr lang="es-CL" sz="600" b="1" dirty="0"/>
            <a:t>FARMACIA</a:t>
          </a:r>
          <a:endParaRPr lang="es-MX" sz="600" b="1" dirty="0"/>
        </a:p>
      </dgm:t>
    </dgm:pt>
    <dgm:pt modelId="{90A2E05C-7EDB-4E72-997B-FC4610039BA6}" type="parTrans" cxnId="{BF0C1885-AE8F-473E-BAB9-AA03DA5D7391}">
      <dgm:prSet/>
      <dgm:spPr/>
      <dgm:t>
        <a:bodyPr/>
        <a:lstStyle/>
        <a:p>
          <a:endParaRPr lang="es-MX" sz="1800" b="1"/>
        </a:p>
      </dgm:t>
    </dgm:pt>
    <dgm:pt modelId="{9547E59B-8753-4D6B-B310-5AC1BFE53E95}" type="sibTrans" cxnId="{BF0C1885-AE8F-473E-BAB9-AA03DA5D7391}">
      <dgm:prSet/>
      <dgm:spPr/>
      <dgm:t>
        <a:bodyPr/>
        <a:lstStyle/>
        <a:p>
          <a:endParaRPr lang="es-MX" sz="1800" b="1"/>
        </a:p>
      </dgm:t>
    </dgm:pt>
    <dgm:pt modelId="{88E8B606-1F8A-4BEF-9975-1A96EF975E14}">
      <dgm:prSet phldrT="[Texto]" custT="1"/>
      <dgm:spPr/>
      <dgm:t>
        <a:bodyPr/>
        <a:lstStyle/>
        <a:p>
          <a:r>
            <a:rPr lang="es-CL" sz="600" b="1" dirty="0"/>
            <a:t>SOME</a:t>
          </a:r>
          <a:endParaRPr lang="es-MX" sz="600" b="1" dirty="0"/>
        </a:p>
      </dgm:t>
    </dgm:pt>
    <dgm:pt modelId="{5FA57933-3D0E-43AB-9950-9F914BF7C997}" type="parTrans" cxnId="{63A70D03-5D20-44A4-B624-6819ACE27A80}">
      <dgm:prSet/>
      <dgm:spPr/>
      <dgm:t>
        <a:bodyPr/>
        <a:lstStyle/>
        <a:p>
          <a:endParaRPr lang="es-MX" sz="1800" b="1"/>
        </a:p>
      </dgm:t>
    </dgm:pt>
    <dgm:pt modelId="{53065A20-F26D-4EFE-8475-08817D72D287}" type="sibTrans" cxnId="{63A70D03-5D20-44A4-B624-6819ACE27A80}">
      <dgm:prSet/>
      <dgm:spPr/>
      <dgm:t>
        <a:bodyPr/>
        <a:lstStyle/>
        <a:p>
          <a:endParaRPr lang="es-MX" sz="1800" b="1"/>
        </a:p>
      </dgm:t>
    </dgm:pt>
    <dgm:pt modelId="{5E0F66E5-048D-4074-B8BB-8D7AE849BBC7}">
      <dgm:prSet phldrT="[Texto]" custT="1"/>
      <dgm:spPr/>
      <dgm:t>
        <a:bodyPr/>
        <a:lstStyle/>
        <a:p>
          <a:r>
            <a:rPr lang="es-CL" sz="600" b="1" dirty="0"/>
            <a:t>GESTIÓN CAMAS</a:t>
          </a:r>
          <a:endParaRPr lang="es-MX" sz="600" b="1" dirty="0"/>
        </a:p>
      </dgm:t>
    </dgm:pt>
    <dgm:pt modelId="{6A73758C-4A6A-4DDB-8430-28AA1C44E262}" type="parTrans" cxnId="{4CFDFBE3-EDAB-4F5F-9572-7CEAD2D2D4E2}">
      <dgm:prSet/>
      <dgm:spPr/>
      <dgm:t>
        <a:bodyPr/>
        <a:lstStyle/>
        <a:p>
          <a:endParaRPr lang="es-MX" sz="1800" b="1"/>
        </a:p>
      </dgm:t>
    </dgm:pt>
    <dgm:pt modelId="{CDE44619-4B2D-4FB8-A9C0-942489234D52}" type="sibTrans" cxnId="{4CFDFBE3-EDAB-4F5F-9572-7CEAD2D2D4E2}">
      <dgm:prSet/>
      <dgm:spPr/>
      <dgm:t>
        <a:bodyPr/>
        <a:lstStyle/>
        <a:p>
          <a:endParaRPr lang="es-MX" sz="1800" b="1"/>
        </a:p>
      </dgm:t>
    </dgm:pt>
    <dgm:pt modelId="{5D9ECAD9-E145-4EA4-85BC-2F4976161D7E}">
      <dgm:prSet phldrT="[Texto]" custT="1"/>
      <dgm:spPr/>
      <dgm:t>
        <a:bodyPr/>
        <a:lstStyle/>
        <a:p>
          <a:r>
            <a:rPr lang="es-CL" sz="600" b="1" dirty="0"/>
            <a:t>SERVICIOS CLINICOS</a:t>
          </a:r>
          <a:endParaRPr lang="es-MX" sz="600" b="1" dirty="0"/>
        </a:p>
      </dgm:t>
    </dgm:pt>
    <dgm:pt modelId="{6E13DC05-07BA-46D1-8C17-9F4FF8EEE349}" type="parTrans" cxnId="{937CB74A-FD7D-4DAF-8ADE-7ACC88BE61D0}">
      <dgm:prSet/>
      <dgm:spPr/>
      <dgm:t>
        <a:bodyPr/>
        <a:lstStyle/>
        <a:p>
          <a:endParaRPr lang="es-MX" sz="1800" b="1"/>
        </a:p>
      </dgm:t>
    </dgm:pt>
    <dgm:pt modelId="{0E77DB96-1BD2-4D97-91C0-05BE52D185C7}" type="sibTrans" cxnId="{937CB74A-FD7D-4DAF-8ADE-7ACC88BE61D0}">
      <dgm:prSet/>
      <dgm:spPr/>
      <dgm:t>
        <a:bodyPr/>
        <a:lstStyle/>
        <a:p>
          <a:endParaRPr lang="es-MX" sz="1800" b="1"/>
        </a:p>
      </dgm:t>
    </dgm:pt>
    <dgm:pt modelId="{3295E64D-C69B-492E-8861-8A2A5E1128AA}">
      <dgm:prSet phldrT="[Texto]" custT="1"/>
      <dgm:spPr/>
      <dgm:t>
        <a:bodyPr/>
        <a:lstStyle/>
        <a:p>
          <a:r>
            <a:rPr lang="es-CL" sz="600" b="1"/>
            <a:t>SERVICIOS DE APOYOS CLÍNICOS</a:t>
          </a:r>
          <a:endParaRPr lang="es-MX" sz="600" b="1" dirty="0"/>
        </a:p>
      </dgm:t>
    </dgm:pt>
    <dgm:pt modelId="{72344DF6-D1C8-4552-8F53-72E36619BD2E}" type="parTrans" cxnId="{14D368C7-46E8-4C09-9C7B-0A284D89232E}">
      <dgm:prSet/>
      <dgm:spPr/>
      <dgm:t>
        <a:bodyPr/>
        <a:lstStyle/>
        <a:p>
          <a:endParaRPr lang="es-MX" sz="1800" b="1"/>
        </a:p>
      </dgm:t>
    </dgm:pt>
    <dgm:pt modelId="{8B569CA2-5F2A-4E50-B870-BDC659DA9F71}" type="sibTrans" cxnId="{14D368C7-46E8-4C09-9C7B-0A284D89232E}">
      <dgm:prSet/>
      <dgm:spPr/>
      <dgm:t>
        <a:bodyPr/>
        <a:lstStyle/>
        <a:p>
          <a:endParaRPr lang="es-MX" sz="1800" b="1"/>
        </a:p>
      </dgm:t>
    </dgm:pt>
    <dgm:pt modelId="{18EDA2C4-C85B-44D5-9E83-AF85A1000564}">
      <dgm:prSet phldrT="[Texto]" custT="1"/>
      <dgm:spPr/>
      <dgm:t>
        <a:bodyPr/>
        <a:lstStyle/>
        <a:p>
          <a:r>
            <a:rPr lang="es-CL" sz="600" b="1" dirty="0"/>
            <a:t>HOSPITALIZACIÓN DOMICILIARIA</a:t>
          </a:r>
          <a:endParaRPr lang="es-MX" sz="600" b="1" dirty="0"/>
        </a:p>
      </dgm:t>
    </dgm:pt>
    <dgm:pt modelId="{6A244F1B-48BF-4EAD-AA3C-EFD550B9566C}" type="parTrans" cxnId="{FE47CEB1-0111-4DBB-84C4-E65D805B2F4A}">
      <dgm:prSet/>
      <dgm:spPr/>
      <dgm:t>
        <a:bodyPr/>
        <a:lstStyle/>
        <a:p>
          <a:endParaRPr lang="es-MX" sz="1800" b="1"/>
        </a:p>
      </dgm:t>
    </dgm:pt>
    <dgm:pt modelId="{644E065D-85BB-4692-ACCC-138BCB057678}" type="sibTrans" cxnId="{FE47CEB1-0111-4DBB-84C4-E65D805B2F4A}">
      <dgm:prSet/>
      <dgm:spPr/>
      <dgm:t>
        <a:bodyPr/>
        <a:lstStyle/>
        <a:p>
          <a:endParaRPr lang="es-MX" sz="1800" b="1"/>
        </a:p>
      </dgm:t>
    </dgm:pt>
    <dgm:pt modelId="{007E85AE-1D76-4191-88AF-B5575E6B5F6F}">
      <dgm:prSet phldrT="[Texto]" custT="1"/>
      <dgm:spPr/>
      <dgm:t>
        <a:bodyPr/>
        <a:lstStyle/>
        <a:p>
          <a:r>
            <a:rPr lang="es-CL" sz="600" b="1" dirty="0"/>
            <a:t>UNIDAD DE INVESTIGACIÓN</a:t>
          </a:r>
          <a:endParaRPr lang="es-MX" sz="600" b="1" dirty="0"/>
        </a:p>
      </dgm:t>
    </dgm:pt>
    <dgm:pt modelId="{D59C4745-F345-4637-BF58-98DA68C82585}" type="parTrans" cxnId="{A982D5AF-4E51-496C-85DB-461DF6AD23E9}">
      <dgm:prSet/>
      <dgm:spPr/>
      <dgm:t>
        <a:bodyPr/>
        <a:lstStyle/>
        <a:p>
          <a:endParaRPr lang="es-MX" sz="1800" b="1"/>
        </a:p>
      </dgm:t>
    </dgm:pt>
    <dgm:pt modelId="{7462AE19-C7E3-414F-ABB0-7F275B45CDFF}" type="sibTrans" cxnId="{A982D5AF-4E51-496C-85DB-461DF6AD23E9}">
      <dgm:prSet/>
      <dgm:spPr/>
      <dgm:t>
        <a:bodyPr/>
        <a:lstStyle/>
        <a:p>
          <a:endParaRPr lang="es-MX" sz="1800" b="1"/>
        </a:p>
      </dgm:t>
    </dgm:pt>
    <dgm:pt modelId="{9AFA3800-8B7E-44F9-BCF2-23D784CE260A}">
      <dgm:prSet phldrT="[Texto]" custT="1"/>
      <dgm:spPr/>
      <dgm:t>
        <a:bodyPr/>
        <a:lstStyle/>
        <a:p>
          <a:r>
            <a:rPr lang="es-CL" sz="600" b="1" dirty="0"/>
            <a:t>DENTAL</a:t>
          </a:r>
          <a:endParaRPr lang="es-MX" sz="600" b="1" dirty="0"/>
        </a:p>
      </dgm:t>
    </dgm:pt>
    <dgm:pt modelId="{B08C01B6-A5AD-49C5-876A-CE5A795F76F4}" type="parTrans" cxnId="{BFCB8920-9D23-45BF-8E04-117FB4BDEC4D}">
      <dgm:prSet/>
      <dgm:spPr/>
      <dgm:t>
        <a:bodyPr/>
        <a:lstStyle/>
        <a:p>
          <a:endParaRPr lang="es-MX" sz="1800" b="1"/>
        </a:p>
      </dgm:t>
    </dgm:pt>
    <dgm:pt modelId="{591D053B-4986-49AE-AD67-237A528148DF}" type="sibTrans" cxnId="{BFCB8920-9D23-45BF-8E04-117FB4BDEC4D}">
      <dgm:prSet/>
      <dgm:spPr/>
      <dgm:t>
        <a:bodyPr/>
        <a:lstStyle/>
        <a:p>
          <a:endParaRPr lang="es-MX" sz="1800" b="1"/>
        </a:p>
      </dgm:t>
    </dgm:pt>
    <dgm:pt modelId="{4E5F2FEF-32A4-4692-8CD7-4DDE52388E97}">
      <dgm:prSet phldrT="[Texto]" custT="1"/>
      <dgm:spPr/>
      <dgm:t>
        <a:bodyPr/>
        <a:lstStyle/>
        <a:p>
          <a:r>
            <a:rPr lang="es-CL" sz="600" b="1" dirty="0"/>
            <a:t>D.R.P.</a:t>
          </a:r>
          <a:endParaRPr lang="es-MX" sz="600" b="1" dirty="0"/>
        </a:p>
      </dgm:t>
    </dgm:pt>
    <dgm:pt modelId="{0D8061A1-1A8E-4A07-8516-612CBD8137FC}" type="parTrans" cxnId="{192187E0-279A-4B75-A515-764CC42FA145}">
      <dgm:prSet/>
      <dgm:spPr/>
      <dgm:t>
        <a:bodyPr/>
        <a:lstStyle/>
        <a:p>
          <a:endParaRPr lang="es-MX" sz="1800" b="1"/>
        </a:p>
      </dgm:t>
    </dgm:pt>
    <dgm:pt modelId="{345C61B2-16EF-4D78-A0D0-690A765BD0CA}" type="sibTrans" cxnId="{192187E0-279A-4B75-A515-764CC42FA145}">
      <dgm:prSet/>
      <dgm:spPr/>
      <dgm:t>
        <a:bodyPr/>
        <a:lstStyle/>
        <a:p>
          <a:endParaRPr lang="es-MX" sz="1800" b="1"/>
        </a:p>
      </dgm:t>
    </dgm:pt>
    <dgm:pt modelId="{8DC62243-129D-4C90-95C4-540AE931F2F6}">
      <dgm:prSet phldrT="[Texto]" custT="1"/>
      <dgm:spPr/>
      <dgm:t>
        <a:bodyPr/>
        <a:lstStyle/>
        <a:p>
          <a:r>
            <a:rPr lang="es-CL" sz="600" b="1" dirty="0"/>
            <a:t>COORDINACIÓN ATENCIÓN CERRADA</a:t>
          </a:r>
          <a:endParaRPr lang="es-MX" sz="600" b="1" dirty="0"/>
        </a:p>
      </dgm:t>
    </dgm:pt>
    <dgm:pt modelId="{CA6AFF9A-1FFB-4B58-B050-F18835C57CEF}" type="parTrans" cxnId="{74463FD9-EB4C-493F-A4A1-18D3D772782D}">
      <dgm:prSet/>
      <dgm:spPr/>
      <dgm:t>
        <a:bodyPr/>
        <a:lstStyle/>
        <a:p>
          <a:endParaRPr lang="es-MX" b="1"/>
        </a:p>
      </dgm:t>
    </dgm:pt>
    <dgm:pt modelId="{BF0BDF03-16A7-4B59-88D0-661B83489BCE}" type="sibTrans" cxnId="{74463FD9-EB4C-493F-A4A1-18D3D772782D}">
      <dgm:prSet/>
      <dgm:spPr/>
      <dgm:t>
        <a:bodyPr/>
        <a:lstStyle/>
        <a:p>
          <a:endParaRPr lang="es-MX" b="1"/>
        </a:p>
      </dgm:t>
    </dgm:pt>
    <dgm:pt modelId="{6C3174A8-4BAD-4251-8C3E-3391FE35895F}" type="pres">
      <dgm:prSet presAssocID="{4BEE8F8F-72FE-42EB-BCF6-39BFC89FF6F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3334D0C4-3BC3-4AE4-B1D2-C72D49763EB4}" type="pres">
      <dgm:prSet presAssocID="{2FCDEFF9-D0D4-43B3-B63F-170F45DF368D}" presName="hierRoot1" presStyleCnt="0">
        <dgm:presLayoutVars>
          <dgm:hierBranch val="init"/>
        </dgm:presLayoutVars>
      </dgm:prSet>
      <dgm:spPr/>
    </dgm:pt>
    <dgm:pt modelId="{ED6734C5-2D90-4D17-BB59-070726807554}" type="pres">
      <dgm:prSet presAssocID="{2FCDEFF9-D0D4-43B3-B63F-170F45DF368D}" presName="rootComposite1" presStyleCnt="0"/>
      <dgm:spPr/>
    </dgm:pt>
    <dgm:pt modelId="{27E450F7-4E3B-4785-AC44-673A0B0EF25A}" type="pres">
      <dgm:prSet presAssocID="{2FCDEFF9-D0D4-43B3-B63F-170F45DF368D}" presName="rootText1" presStyleLbl="node0" presStyleIdx="0" presStyleCnt="1">
        <dgm:presLayoutVars>
          <dgm:chPref val="3"/>
        </dgm:presLayoutVars>
      </dgm:prSet>
      <dgm:spPr/>
    </dgm:pt>
    <dgm:pt modelId="{BD4660D8-603A-4A1C-9EAF-350FF680C849}" type="pres">
      <dgm:prSet presAssocID="{2FCDEFF9-D0D4-43B3-B63F-170F45DF368D}" presName="rootConnector1" presStyleLbl="node1" presStyleIdx="0" presStyleCnt="0"/>
      <dgm:spPr/>
    </dgm:pt>
    <dgm:pt modelId="{18A42311-AD60-41E0-9581-60D92A1BC7E8}" type="pres">
      <dgm:prSet presAssocID="{2FCDEFF9-D0D4-43B3-B63F-170F45DF368D}" presName="hierChild2" presStyleCnt="0"/>
      <dgm:spPr/>
    </dgm:pt>
    <dgm:pt modelId="{AF4A1BDF-A989-4653-9400-BF44B0B89E2C}" type="pres">
      <dgm:prSet presAssocID="{62E80E31-3E5E-40E1-B375-818852A600FB}" presName="Name37" presStyleLbl="parChTrans1D2" presStyleIdx="0" presStyleCnt="11"/>
      <dgm:spPr/>
    </dgm:pt>
    <dgm:pt modelId="{D8DC1B7D-0B35-477E-9E4B-5084064E1159}" type="pres">
      <dgm:prSet presAssocID="{06388D04-8160-49AF-A562-9D50913D0EF9}" presName="hierRoot2" presStyleCnt="0">
        <dgm:presLayoutVars>
          <dgm:hierBranch val="init"/>
        </dgm:presLayoutVars>
      </dgm:prSet>
      <dgm:spPr/>
    </dgm:pt>
    <dgm:pt modelId="{ABD77B1F-CDB7-4684-83A5-8DAD6A25DAD0}" type="pres">
      <dgm:prSet presAssocID="{06388D04-8160-49AF-A562-9D50913D0EF9}" presName="rootComposite" presStyleCnt="0"/>
      <dgm:spPr/>
    </dgm:pt>
    <dgm:pt modelId="{E3EC90B0-879F-44C8-B298-C2F421E1DE38}" type="pres">
      <dgm:prSet presAssocID="{06388D04-8160-49AF-A562-9D50913D0EF9}" presName="rootText" presStyleLbl="node2" presStyleIdx="0" presStyleCnt="4" custLinFactX="-100000" custLinFactNeighborX="-104830">
        <dgm:presLayoutVars>
          <dgm:chPref val="3"/>
        </dgm:presLayoutVars>
      </dgm:prSet>
      <dgm:spPr/>
    </dgm:pt>
    <dgm:pt modelId="{54A308A8-7022-4A90-885C-6EB0BEABDC84}" type="pres">
      <dgm:prSet presAssocID="{06388D04-8160-49AF-A562-9D50913D0EF9}" presName="rootConnector" presStyleLbl="node2" presStyleIdx="0" presStyleCnt="4"/>
      <dgm:spPr/>
    </dgm:pt>
    <dgm:pt modelId="{F2684384-A2D8-49B8-93E1-32D8ACA41918}" type="pres">
      <dgm:prSet presAssocID="{06388D04-8160-49AF-A562-9D50913D0EF9}" presName="hierChild4" presStyleCnt="0"/>
      <dgm:spPr/>
    </dgm:pt>
    <dgm:pt modelId="{65E0016F-D4BD-4F5A-9668-460DB260134C}" type="pres">
      <dgm:prSet presAssocID="{6E13DC05-07BA-46D1-8C17-9F4FF8EEE349}" presName="Name37" presStyleLbl="parChTrans1D3" presStyleIdx="0" presStyleCnt="18"/>
      <dgm:spPr/>
    </dgm:pt>
    <dgm:pt modelId="{BF6ABB60-787B-4575-9CC0-D2C17202302E}" type="pres">
      <dgm:prSet presAssocID="{5D9ECAD9-E145-4EA4-85BC-2F4976161D7E}" presName="hierRoot2" presStyleCnt="0">
        <dgm:presLayoutVars>
          <dgm:hierBranch val="init"/>
        </dgm:presLayoutVars>
      </dgm:prSet>
      <dgm:spPr/>
    </dgm:pt>
    <dgm:pt modelId="{81F54F4F-33AD-4E42-8212-F937A3662504}" type="pres">
      <dgm:prSet presAssocID="{5D9ECAD9-E145-4EA4-85BC-2F4976161D7E}" presName="rootComposite" presStyleCnt="0"/>
      <dgm:spPr/>
    </dgm:pt>
    <dgm:pt modelId="{F0142BB5-DC78-49F9-A8D8-1E1FEBDC33A7}" type="pres">
      <dgm:prSet presAssocID="{5D9ECAD9-E145-4EA4-85BC-2F4976161D7E}" presName="rootText" presStyleLbl="node3" presStyleIdx="0" presStyleCnt="18" custLinFactX="-100000" custLinFactNeighborX="-104830">
        <dgm:presLayoutVars>
          <dgm:chPref val="3"/>
        </dgm:presLayoutVars>
      </dgm:prSet>
      <dgm:spPr/>
    </dgm:pt>
    <dgm:pt modelId="{BD96F782-FD3F-4927-95D7-EDDD33FB1F83}" type="pres">
      <dgm:prSet presAssocID="{5D9ECAD9-E145-4EA4-85BC-2F4976161D7E}" presName="rootConnector" presStyleLbl="node3" presStyleIdx="0" presStyleCnt="18"/>
      <dgm:spPr/>
    </dgm:pt>
    <dgm:pt modelId="{DFEB9693-8E7B-4998-BA21-CF9505E7A094}" type="pres">
      <dgm:prSet presAssocID="{5D9ECAD9-E145-4EA4-85BC-2F4976161D7E}" presName="hierChild4" presStyleCnt="0"/>
      <dgm:spPr/>
    </dgm:pt>
    <dgm:pt modelId="{7FA76453-6C9D-43CD-8350-D44B37AC1635}" type="pres">
      <dgm:prSet presAssocID="{6A244F1B-48BF-4EAD-AA3C-EFD550B9566C}" presName="Name37" presStyleLbl="parChTrans1D4" presStyleIdx="0" presStyleCnt="29"/>
      <dgm:spPr/>
    </dgm:pt>
    <dgm:pt modelId="{968ED183-027E-4C51-B03F-17ED43E24392}" type="pres">
      <dgm:prSet presAssocID="{18EDA2C4-C85B-44D5-9E83-AF85A1000564}" presName="hierRoot2" presStyleCnt="0">
        <dgm:presLayoutVars>
          <dgm:hierBranch val="init"/>
        </dgm:presLayoutVars>
      </dgm:prSet>
      <dgm:spPr/>
    </dgm:pt>
    <dgm:pt modelId="{CC1377D7-F142-42F6-ADD5-F52AE7D35DB6}" type="pres">
      <dgm:prSet presAssocID="{18EDA2C4-C85B-44D5-9E83-AF85A1000564}" presName="rootComposite" presStyleCnt="0"/>
      <dgm:spPr/>
    </dgm:pt>
    <dgm:pt modelId="{458C3C43-4B8F-42A2-8F53-F47AD0BE55CD}" type="pres">
      <dgm:prSet presAssocID="{18EDA2C4-C85B-44D5-9E83-AF85A1000564}" presName="rootText" presStyleLbl="node4" presStyleIdx="0" presStyleCnt="29" custLinFactX="-100000" custLinFactNeighborX="-104830">
        <dgm:presLayoutVars>
          <dgm:chPref val="3"/>
        </dgm:presLayoutVars>
      </dgm:prSet>
      <dgm:spPr/>
    </dgm:pt>
    <dgm:pt modelId="{8827B1F9-18E1-4999-B597-683236753D0A}" type="pres">
      <dgm:prSet presAssocID="{18EDA2C4-C85B-44D5-9E83-AF85A1000564}" presName="rootConnector" presStyleLbl="node4" presStyleIdx="0" presStyleCnt="29"/>
      <dgm:spPr/>
    </dgm:pt>
    <dgm:pt modelId="{7F36A53A-626C-4193-945C-4CA4402587F4}" type="pres">
      <dgm:prSet presAssocID="{18EDA2C4-C85B-44D5-9E83-AF85A1000564}" presName="hierChild4" presStyleCnt="0"/>
      <dgm:spPr/>
    </dgm:pt>
    <dgm:pt modelId="{21F8C4EA-FA13-4CC1-A12C-963B6642C059}" type="pres">
      <dgm:prSet presAssocID="{18EDA2C4-C85B-44D5-9E83-AF85A1000564}" presName="hierChild5" presStyleCnt="0"/>
      <dgm:spPr/>
    </dgm:pt>
    <dgm:pt modelId="{1F51E1E5-C690-46E5-AA70-6076A089204F}" type="pres">
      <dgm:prSet presAssocID="{D59C4745-F345-4637-BF58-98DA68C82585}" presName="Name37" presStyleLbl="parChTrans1D4" presStyleIdx="1" presStyleCnt="29"/>
      <dgm:spPr/>
    </dgm:pt>
    <dgm:pt modelId="{87EAFD0E-CE28-4F10-AAD3-0DDD7D335F28}" type="pres">
      <dgm:prSet presAssocID="{007E85AE-1D76-4191-88AF-B5575E6B5F6F}" presName="hierRoot2" presStyleCnt="0">
        <dgm:presLayoutVars>
          <dgm:hierBranch val="init"/>
        </dgm:presLayoutVars>
      </dgm:prSet>
      <dgm:spPr/>
    </dgm:pt>
    <dgm:pt modelId="{A084A57A-A6C4-4AAF-B60C-AF7232A175D3}" type="pres">
      <dgm:prSet presAssocID="{007E85AE-1D76-4191-88AF-B5575E6B5F6F}" presName="rootComposite" presStyleCnt="0"/>
      <dgm:spPr/>
    </dgm:pt>
    <dgm:pt modelId="{874732F5-3668-4527-A8FD-A0A99649F85A}" type="pres">
      <dgm:prSet presAssocID="{007E85AE-1D76-4191-88AF-B5575E6B5F6F}" presName="rootText" presStyleLbl="node4" presStyleIdx="1" presStyleCnt="29" custLinFactX="-100000" custLinFactNeighborX="-104830">
        <dgm:presLayoutVars>
          <dgm:chPref val="3"/>
        </dgm:presLayoutVars>
      </dgm:prSet>
      <dgm:spPr/>
    </dgm:pt>
    <dgm:pt modelId="{5F6C5B80-9C31-4762-A257-41B6312A6A13}" type="pres">
      <dgm:prSet presAssocID="{007E85AE-1D76-4191-88AF-B5575E6B5F6F}" presName="rootConnector" presStyleLbl="node4" presStyleIdx="1" presStyleCnt="29"/>
      <dgm:spPr/>
    </dgm:pt>
    <dgm:pt modelId="{55FD3E4D-A357-4A66-A035-5536060120AF}" type="pres">
      <dgm:prSet presAssocID="{007E85AE-1D76-4191-88AF-B5575E6B5F6F}" presName="hierChild4" presStyleCnt="0"/>
      <dgm:spPr/>
    </dgm:pt>
    <dgm:pt modelId="{1843A973-A289-4BAD-BD22-BED8764C2BFA}" type="pres">
      <dgm:prSet presAssocID="{007E85AE-1D76-4191-88AF-B5575E6B5F6F}" presName="hierChild5" presStyleCnt="0"/>
      <dgm:spPr/>
    </dgm:pt>
    <dgm:pt modelId="{4130070F-C02A-4344-8337-64934DA504C8}" type="pres">
      <dgm:prSet presAssocID="{B08C01B6-A5AD-49C5-876A-CE5A795F76F4}" presName="Name37" presStyleLbl="parChTrans1D4" presStyleIdx="2" presStyleCnt="29"/>
      <dgm:spPr/>
    </dgm:pt>
    <dgm:pt modelId="{634625EB-2167-47CF-AC98-A6E0A078441C}" type="pres">
      <dgm:prSet presAssocID="{9AFA3800-8B7E-44F9-BCF2-23D784CE260A}" presName="hierRoot2" presStyleCnt="0">
        <dgm:presLayoutVars>
          <dgm:hierBranch val="init"/>
        </dgm:presLayoutVars>
      </dgm:prSet>
      <dgm:spPr/>
    </dgm:pt>
    <dgm:pt modelId="{F0A3D12D-4BA2-416E-ABA2-7F02361C3A58}" type="pres">
      <dgm:prSet presAssocID="{9AFA3800-8B7E-44F9-BCF2-23D784CE260A}" presName="rootComposite" presStyleCnt="0"/>
      <dgm:spPr/>
    </dgm:pt>
    <dgm:pt modelId="{23E0A892-BA01-440A-99C9-63576E40C2B5}" type="pres">
      <dgm:prSet presAssocID="{9AFA3800-8B7E-44F9-BCF2-23D784CE260A}" presName="rootText" presStyleLbl="node4" presStyleIdx="2" presStyleCnt="29" custLinFactX="-100000" custLinFactNeighborX="-104830">
        <dgm:presLayoutVars>
          <dgm:chPref val="3"/>
        </dgm:presLayoutVars>
      </dgm:prSet>
      <dgm:spPr/>
    </dgm:pt>
    <dgm:pt modelId="{EBC7E8E4-BF68-4391-8AFE-A400D691D0B3}" type="pres">
      <dgm:prSet presAssocID="{9AFA3800-8B7E-44F9-BCF2-23D784CE260A}" presName="rootConnector" presStyleLbl="node4" presStyleIdx="2" presStyleCnt="29"/>
      <dgm:spPr/>
    </dgm:pt>
    <dgm:pt modelId="{68116E94-97BA-4EAC-B84B-4054F569C51F}" type="pres">
      <dgm:prSet presAssocID="{9AFA3800-8B7E-44F9-BCF2-23D784CE260A}" presName="hierChild4" presStyleCnt="0"/>
      <dgm:spPr/>
    </dgm:pt>
    <dgm:pt modelId="{E3EB7185-6160-45EE-A02A-5ECE5A3EA597}" type="pres">
      <dgm:prSet presAssocID="{9AFA3800-8B7E-44F9-BCF2-23D784CE260A}" presName="hierChild5" presStyleCnt="0"/>
      <dgm:spPr/>
    </dgm:pt>
    <dgm:pt modelId="{0D177188-F9A3-4D6B-BB7B-756CEDE0AAF2}" type="pres">
      <dgm:prSet presAssocID="{0D8061A1-1A8E-4A07-8516-612CBD8137FC}" presName="Name37" presStyleLbl="parChTrans1D4" presStyleIdx="3" presStyleCnt="29"/>
      <dgm:spPr/>
    </dgm:pt>
    <dgm:pt modelId="{929C3B5F-88B6-4BD8-9BDF-533B93C49A1F}" type="pres">
      <dgm:prSet presAssocID="{4E5F2FEF-32A4-4692-8CD7-4DDE52388E97}" presName="hierRoot2" presStyleCnt="0">
        <dgm:presLayoutVars>
          <dgm:hierBranch val="init"/>
        </dgm:presLayoutVars>
      </dgm:prSet>
      <dgm:spPr/>
    </dgm:pt>
    <dgm:pt modelId="{B6CA8E0D-597D-42C0-970B-A18234DDFBBB}" type="pres">
      <dgm:prSet presAssocID="{4E5F2FEF-32A4-4692-8CD7-4DDE52388E97}" presName="rootComposite" presStyleCnt="0"/>
      <dgm:spPr/>
    </dgm:pt>
    <dgm:pt modelId="{D06AD09F-03EA-4691-A54C-9966AF1AF788}" type="pres">
      <dgm:prSet presAssocID="{4E5F2FEF-32A4-4692-8CD7-4DDE52388E97}" presName="rootText" presStyleLbl="node4" presStyleIdx="3" presStyleCnt="29" custLinFactX="-100000" custLinFactNeighborX="-104830">
        <dgm:presLayoutVars>
          <dgm:chPref val="3"/>
        </dgm:presLayoutVars>
      </dgm:prSet>
      <dgm:spPr/>
    </dgm:pt>
    <dgm:pt modelId="{FFB2036A-6DD6-41B2-99E0-A1F228AC28A8}" type="pres">
      <dgm:prSet presAssocID="{4E5F2FEF-32A4-4692-8CD7-4DDE52388E97}" presName="rootConnector" presStyleLbl="node4" presStyleIdx="3" presStyleCnt="29"/>
      <dgm:spPr/>
    </dgm:pt>
    <dgm:pt modelId="{E35E2752-DBF2-4D05-A04B-09DB5010A171}" type="pres">
      <dgm:prSet presAssocID="{4E5F2FEF-32A4-4692-8CD7-4DDE52388E97}" presName="hierChild4" presStyleCnt="0"/>
      <dgm:spPr/>
    </dgm:pt>
    <dgm:pt modelId="{A7715807-AA46-4A2B-8248-77291F4770EE}" type="pres">
      <dgm:prSet presAssocID="{4E5F2FEF-32A4-4692-8CD7-4DDE52388E97}" presName="hierChild5" presStyleCnt="0"/>
      <dgm:spPr/>
    </dgm:pt>
    <dgm:pt modelId="{7F34BB3D-C767-4D80-8CF7-01347812941B}" type="pres">
      <dgm:prSet presAssocID="{5D9ECAD9-E145-4EA4-85BC-2F4976161D7E}" presName="hierChild5" presStyleCnt="0"/>
      <dgm:spPr/>
    </dgm:pt>
    <dgm:pt modelId="{2D8089A9-87CB-4193-B3C8-D239B0744BEA}" type="pres">
      <dgm:prSet presAssocID="{72344DF6-D1C8-4552-8F53-72E36619BD2E}" presName="Name37" presStyleLbl="parChTrans1D3" presStyleIdx="1" presStyleCnt="18"/>
      <dgm:spPr/>
    </dgm:pt>
    <dgm:pt modelId="{D0C492D0-D17F-4614-838B-CA6946FD7236}" type="pres">
      <dgm:prSet presAssocID="{3295E64D-C69B-492E-8861-8A2A5E1128AA}" presName="hierRoot2" presStyleCnt="0">
        <dgm:presLayoutVars>
          <dgm:hierBranch val="init"/>
        </dgm:presLayoutVars>
      </dgm:prSet>
      <dgm:spPr/>
    </dgm:pt>
    <dgm:pt modelId="{6D7EB89E-017E-453D-B415-A8540FE96B0D}" type="pres">
      <dgm:prSet presAssocID="{3295E64D-C69B-492E-8861-8A2A5E1128AA}" presName="rootComposite" presStyleCnt="0"/>
      <dgm:spPr/>
    </dgm:pt>
    <dgm:pt modelId="{87F590D2-5902-4138-AF92-652F04DB56C9}" type="pres">
      <dgm:prSet presAssocID="{3295E64D-C69B-492E-8861-8A2A5E1128AA}" presName="rootText" presStyleLbl="node3" presStyleIdx="1" presStyleCnt="18" custLinFactX="-100000" custLinFactNeighborX="-104830">
        <dgm:presLayoutVars>
          <dgm:chPref val="3"/>
        </dgm:presLayoutVars>
      </dgm:prSet>
      <dgm:spPr/>
    </dgm:pt>
    <dgm:pt modelId="{F640FE2F-C34E-45ED-AC84-D9859047E971}" type="pres">
      <dgm:prSet presAssocID="{3295E64D-C69B-492E-8861-8A2A5E1128AA}" presName="rootConnector" presStyleLbl="node3" presStyleIdx="1" presStyleCnt="18"/>
      <dgm:spPr/>
    </dgm:pt>
    <dgm:pt modelId="{55A6897E-27E4-4E70-9AC8-8875D4CA837C}" type="pres">
      <dgm:prSet presAssocID="{3295E64D-C69B-492E-8861-8A2A5E1128AA}" presName="hierChild4" presStyleCnt="0"/>
      <dgm:spPr/>
    </dgm:pt>
    <dgm:pt modelId="{C5E9C6FD-192B-421F-AEAA-AEA63046AFA3}" type="pres">
      <dgm:prSet presAssocID="{90A2E05C-7EDB-4E72-997B-FC4610039BA6}" presName="Name37" presStyleLbl="parChTrans1D4" presStyleIdx="4" presStyleCnt="29"/>
      <dgm:spPr/>
    </dgm:pt>
    <dgm:pt modelId="{6979A0D0-BEC6-4EDC-BC59-22B12B9D886D}" type="pres">
      <dgm:prSet presAssocID="{48B07772-AE54-49F2-9B46-0EBB2BDAED12}" presName="hierRoot2" presStyleCnt="0">
        <dgm:presLayoutVars>
          <dgm:hierBranch val="init"/>
        </dgm:presLayoutVars>
      </dgm:prSet>
      <dgm:spPr/>
    </dgm:pt>
    <dgm:pt modelId="{3F8E625F-B30E-4ADC-B367-D6B75E4A5D15}" type="pres">
      <dgm:prSet presAssocID="{48B07772-AE54-49F2-9B46-0EBB2BDAED12}" presName="rootComposite" presStyleCnt="0"/>
      <dgm:spPr/>
    </dgm:pt>
    <dgm:pt modelId="{C952F82D-2736-46A8-AD4E-9B0C278FF8FF}" type="pres">
      <dgm:prSet presAssocID="{48B07772-AE54-49F2-9B46-0EBB2BDAED12}" presName="rootText" presStyleLbl="node4" presStyleIdx="4" presStyleCnt="29" custLinFactX="-100000" custLinFactNeighborX="-104830">
        <dgm:presLayoutVars>
          <dgm:chPref val="3"/>
        </dgm:presLayoutVars>
      </dgm:prSet>
      <dgm:spPr/>
    </dgm:pt>
    <dgm:pt modelId="{99963013-F187-47C2-A11B-FA45578D9EE7}" type="pres">
      <dgm:prSet presAssocID="{48B07772-AE54-49F2-9B46-0EBB2BDAED12}" presName="rootConnector" presStyleLbl="node4" presStyleIdx="4" presStyleCnt="29"/>
      <dgm:spPr/>
    </dgm:pt>
    <dgm:pt modelId="{CEAFCC98-5C64-4BB3-B3D7-2603C5FAE141}" type="pres">
      <dgm:prSet presAssocID="{48B07772-AE54-49F2-9B46-0EBB2BDAED12}" presName="hierChild4" presStyleCnt="0"/>
      <dgm:spPr/>
    </dgm:pt>
    <dgm:pt modelId="{AEB7C562-9523-46FF-AE38-503484EADD8C}" type="pres">
      <dgm:prSet presAssocID="{48B07772-AE54-49F2-9B46-0EBB2BDAED12}" presName="hierChild5" presStyleCnt="0"/>
      <dgm:spPr/>
    </dgm:pt>
    <dgm:pt modelId="{7AA7D5BE-8953-4600-A320-88677476FB39}" type="pres">
      <dgm:prSet presAssocID="{5FA57933-3D0E-43AB-9950-9F914BF7C997}" presName="Name37" presStyleLbl="parChTrans1D4" presStyleIdx="5" presStyleCnt="29"/>
      <dgm:spPr/>
    </dgm:pt>
    <dgm:pt modelId="{9708ED5B-9800-4240-8733-A7CC5DB6B71F}" type="pres">
      <dgm:prSet presAssocID="{88E8B606-1F8A-4BEF-9975-1A96EF975E14}" presName="hierRoot2" presStyleCnt="0">
        <dgm:presLayoutVars>
          <dgm:hierBranch val="init"/>
        </dgm:presLayoutVars>
      </dgm:prSet>
      <dgm:spPr/>
    </dgm:pt>
    <dgm:pt modelId="{DF0B5B23-5C8F-434F-91C8-EB2D68A004E8}" type="pres">
      <dgm:prSet presAssocID="{88E8B606-1F8A-4BEF-9975-1A96EF975E14}" presName="rootComposite" presStyleCnt="0"/>
      <dgm:spPr/>
    </dgm:pt>
    <dgm:pt modelId="{9846E8F5-13C4-4E1B-8385-14DC09B25AED}" type="pres">
      <dgm:prSet presAssocID="{88E8B606-1F8A-4BEF-9975-1A96EF975E14}" presName="rootText" presStyleLbl="node4" presStyleIdx="5" presStyleCnt="29" custLinFactX="-100000" custLinFactNeighborX="-104830">
        <dgm:presLayoutVars>
          <dgm:chPref val="3"/>
        </dgm:presLayoutVars>
      </dgm:prSet>
      <dgm:spPr/>
    </dgm:pt>
    <dgm:pt modelId="{FF6A85FC-ECC5-4A8A-AE60-6CDBBA03DEB7}" type="pres">
      <dgm:prSet presAssocID="{88E8B606-1F8A-4BEF-9975-1A96EF975E14}" presName="rootConnector" presStyleLbl="node4" presStyleIdx="5" presStyleCnt="29"/>
      <dgm:spPr/>
    </dgm:pt>
    <dgm:pt modelId="{DA7522F5-538C-45D7-9BEE-977736A23CA9}" type="pres">
      <dgm:prSet presAssocID="{88E8B606-1F8A-4BEF-9975-1A96EF975E14}" presName="hierChild4" presStyleCnt="0"/>
      <dgm:spPr/>
    </dgm:pt>
    <dgm:pt modelId="{A9B8A7FC-E6F4-4B94-AB1D-246745C60590}" type="pres">
      <dgm:prSet presAssocID="{6A73758C-4A6A-4DDB-8430-28AA1C44E262}" presName="Name37" presStyleLbl="parChTrans1D4" presStyleIdx="6" presStyleCnt="29"/>
      <dgm:spPr/>
    </dgm:pt>
    <dgm:pt modelId="{3590DA62-9890-44D1-9C6D-1B79609B1436}" type="pres">
      <dgm:prSet presAssocID="{5E0F66E5-048D-4074-B8BB-8D7AE849BBC7}" presName="hierRoot2" presStyleCnt="0">
        <dgm:presLayoutVars>
          <dgm:hierBranch val="init"/>
        </dgm:presLayoutVars>
      </dgm:prSet>
      <dgm:spPr/>
    </dgm:pt>
    <dgm:pt modelId="{CD32A45F-FF76-4641-9E11-E5B11CBCD3EA}" type="pres">
      <dgm:prSet presAssocID="{5E0F66E5-048D-4074-B8BB-8D7AE849BBC7}" presName="rootComposite" presStyleCnt="0"/>
      <dgm:spPr/>
    </dgm:pt>
    <dgm:pt modelId="{253360A4-7CBA-4CC7-98DF-358BDCE6F301}" type="pres">
      <dgm:prSet presAssocID="{5E0F66E5-048D-4074-B8BB-8D7AE849BBC7}" presName="rootText" presStyleLbl="node4" presStyleIdx="6" presStyleCnt="29" custLinFactX="-100000" custLinFactNeighborX="-104830">
        <dgm:presLayoutVars>
          <dgm:chPref val="3"/>
        </dgm:presLayoutVars>
      </dgm:prSet>
      <dgm:spPr/>
    </dgm:pt>
    <dgm:pt modelId="{10A34990-C930-4BC8-B791-DA6C8C2973D3}" type="pres">
      <dgm:prSet presAssocID="{5E0F66E5-048D-4074-B8BB-8D7AE849BBC7}" presName="rootConnector" presStyleLbl="node4" presStyleIdx="6" presStyleCnt="29"/>
      <dgm:spPr/>
    </dgm:pt>
    <dgm:pt modelId="{727EB2A1-106A-473B-8429-00E0D05B57CD}" type="pres">
      <dgm:prSet presAssocID="{5E0F66E5-048D-4074-B8BB-8D7AE849BBC7}" presName="hierChild4" presStyleCnt="0"/>
      <dgm:spPr/>
    </dgm:pt>
    <dgm:pt modelId="{CF0FDD2B-90B2-48E4-8BA5-76A22118617D}" type="pres">
      <dgm:prSet presAssocID="{5E0F66E5-048D-4074-B8BB-8D7AE849BBC7}" presName="hierChild5" presStyleCnt="0"/>
      <dgm:spPr/>
    </dgm:pt>
    <dgm:pt modelId="{EF17A775-7426-4946-8ACF-930D3CF9EAED}" type="pres">
      <dgm:prSet presAssocID="{88E8B606-1F8A-4BEF-9975-1A96EF975E14}" presName="hierChild5" presStyleCnt="0"/>
      <dgm:spPr/>
    </dgm:pt>
    <dgm:pt modelId="{3D6ABD0F-C297-4EF9-A3BB-4F30855934BA}" type="pres">
      <dgm:prSet presAssocID="{3295E64D-C69B-492E-8861-8A2A5E1128AA}" presName="hierChild5" presStyleCnt="0"/>
      <dgm:spPr/>
    </dgm:pt>
    <dgm:pt modelId="{457DA835-0DC2-4F7C-BA43-64D0E02AB390}" type="pres">
      <dgm:prSet presAssocID="{0BA1197C-36C2-4832-B0B2-EAEAD9C9402A}" presName="Name37" presStyleLbl="parChTrans1D3" presStyleIdx="2" presStyleCnt="18"/>
      <dgm:spPr/>
    </dgm:pt>
    <dgm:pt modelId="{5CC9D61E-FEBD-4C8B-8D9C-10B576AB3CFF}" type="pres">
      <dgm:prSet presAssocID="{45ECA4BB-33A2-4B47-99EA-C93E182B82EE}" presName="hierRoot2" presStyleCnt="0">
        <dgm:presLayoutVars>
          <dgm:hierBranch val="init"/>
        </dgm:presLayoutVars>
      </dgm:prSet>
      <dgm:spPr/>
    </dgm:pt>
    <dgm:pt modelId="{D4AAF22E-91FC-4459-91B6-490E13E779C1}" type="pres">
      <dgm:prSet presAssocID="{45ECA4BB-33A2-4B47-99EA-C93E182B82EE}" presName="rootComposite" presStyleCnt="0"/>
      <dgm:spPr/>
    </dgm:pt>
    <dgm:pt modelId="{7272AB1C-017F-40B2-8842-C04A1DAF9A69}" type="pres">
      <dgm:prSet presAssocID="{45ECA4BB-33A2-4B47-99EA-C93E182B82EE}" presName="rootText" presStyleLbl="node3" presStyleIdx="2" presStyleCnt="18" custLinFactX="-100000" custLinFactNeighborX="-104830">
        <dgm:presLayoutVars>
          <dgm:chPref val="3"/>
        </dgm:presLayoutVars>
      </dgm:prSet>
      <dgm:spPr/>
    </dgm:pt>
    <dgm:pt modelId="{60CA48CA-D848-4F88-819E-54780F1AF089}" type="pres">
      <dgm:prSet presAssocID="{45ECA4BB-33A2-4B47-99EA-C93E182B82EE}" presName="rootConnector" presStyleLbl="node3" presStyleIdx="2" presStyleCnt="18"/>
      <dgm:spPr/>
    </dgm:pt>
    <dgm:pt modelId="{25FC2467-1776-4688-A4BF-16AEA163C78D}" type="pres">
      <dgm:prSet presAssocID="{45ECA4BB-33A2-4B47-99EA-C93E182B82EE}" presName="hierChild4" presStyleCnt="0"/>
      <dgm:spPr/>
    </dgm:pt>
    <dgm:pt modelId="{D4AB4432-0DBE-48D0-A2C5-F1806F67E5DD}" type="pres">
      <dgm:prSet presAssocID="{8C30CA02-DC7B-431F-A716-7340EFED6EA4}" presName="Name37" presStyleLbl="parChTrans1D4" presStyleIdx="7" presStyleCnt="29"/>
      <dgm:spPr/>
    </dgm:pt>
    <dgm:pt modelId="{496F5389-A6B5-4CD5-9114-5B6C69EC2B89}" type="pres">
      <dgm:prSet presAssocID="{6033D578-CBC8-47D1-8F29-2170C32FA4F6}" presName="hierRoot2" presStyleCnt="0">
        <dgm:presLayoutVars>
          <dgm:hierBranch val="init"/>
        </dgm:presLayoutVars>
      </dgm:prSet>
      <dgm:spPr/>
    </dgm:pt>
    <dgm:pt modelId="{D8B6CB8E-F2E1-4F56-87BE-D1A3279A242E}" type="pres">
      <dgm:prSet presAssocID="{6033D578-CBC8-47D1-8F29-2170C32FA4F6}" presName="rootComposite" presStyleCnt="0"/>
      <dgm:spPr/>
    </dgm:pt>
    <dgm:pt modelId="{FDCA92E6-64F5-4B77-8FF1-8E1E1DE6EEF1}" type="pres">
      <dgm:prSet presAssocID="{6033D578-CBC8-47D1-8F29-2170C32FA4F6}" presName="rootText" presStyleLbl="node4" presStyleIdx="7" presStyleCnt="29" custLinFactX="-100000" custLinFactNeighborX="-104830">
        <dgm:presLayoutVars>
          <dgm:chPref val="3"/>
        </dgm:presLayoutVars>
      </dgm:prSet>
      <dgm:spPr/>
    </dgm:pt>
    <dgm:pt modelId="{84F0B335-903E-4F81-86E4-9D2EFFD196BC}" type="pres">
      <dgm:prSet presAssocID="{6033D578-CBC8-47D1-8F29-2170C32FA4F6}" presName="rootConnector" presStyleLbl="node4" presStyleIdx="7" presStyleCnt="29"/>
      <dgm:spPr/>
    </dgm:pt>
    <dgm:pt modelId="{59172C30-C868-4AD6-8C08-12CF830CDA2A}" type="pres">
      <dgm:prSet presAssocID="{6033D578-CBC8-47D1-8F29-2170C32FA4F6}" presName="hierChild4" presStyleCnt="0"/>
      <dgm:spPr/>
    </dgm:pt>
    <dgm:pt modelId="{3C03422A-3FB3-4023-87FB-7A0AFA0AE847}" type="pres">
      <dgm:prSet presAssocID="{6033D578-CBC8-47D1-8F29-2170C32FA4F6}" presName="hierChild5" presStyleCnt="0"/>
      <dgm:spPr/>
    </dgm:pt>
    <dgm:pt modelId="{E90C7118-EA28-4104-83C4-024C0DEB63A6}" type="pres">
      <dgm:prSet presAssocID="{9D26F64A-503D-4F33-91E0-572EA637CA45}" presName="Name37" presStyleLbl="parChTrans1D4" presStyleIdx="8" presStyleCnt="29"/>
      <dgm:spPr/>
    </dgm:pt>
    <dgm:pt modelId="{85399772-1BF0-402A-ABC7-27C2EC6F59AB}" type="pres">
      <dgm:prSet presAssocID="{64C1C805-08E5-49BD-9554-1BFD390CA581}" presName="hierRoot2" presStyleCnt="0">
        <dgm:presLayoutVars>
          <dgm:hierBranch val="init"/>
        </dgm:presLayoutVars>
      </dgm:prSet>
      <dgm:spPr/>
    </dgm:pt>
    <dgm:pt modelId="{C4814706-E96E-4909-8E67-005B596A8D76}" type="pres">
      <dgm:prSet presAssocID="{64C1C805-08E5-49BD-9554-1BFD390CA581}" presName="rootComposite" presStyleCnt="0"/>
      <dgm:spPr/>
    </dgm:pt>
    <dgm:pt modelId="{ABDF8A58-6550-46B3-80A3-818B83D3C1F0}" type="pres">
      <dgm:prSet presAssocID="{64C1C805-08E5-49BD-9554-1BFD390CA581}" presName="rootText" presStyleLbl="node4" presStyleIdx="8" presStyleCnt="29" custLinFactX="-100000" custLinFactNeighborX="-104830">
        <dgm:presLayoutVars>
          <dgm:chPref val="3"/>
        </dgm:presLayoutVars>
      </dgm:prSet>
      <dgm:spPr/>
    </dgm:pt>
    <dgm:pt modelId="{4A7D5EB1-4D0A-4124-9309-3D3920B42C4C}" type="pres">
      <dgm:prSet presAssocID="{64C1C805-08E5-49BD-9554-1BFD390CA581}" presName="rootConnector" presStyleLbl="node4" presStyleIdx="8" presStyleCnt="29"/>
      <dgm:spPr/>
    </dgm:pt>
    <dgm:pt modelId="{67D4200A-5384-4E2C-96A5-3EF1B3B0FAD6}" type="pres">
      <dgm:prSet presAssocID="{64C1C805-08E5-49BD-9554-1BFD390CA581}" presName="hierChild4" presStyleCnt="0"/>
      <dgm:spPr/>
    </dgm:pt>
    <dgm:pt modelId="{42E17819-03FE-4E73-ABE5-F2B4B1C58D12}" type="pres">
      <dgm:prSet presAssocID="{64C1C805-08E5-49BD-9554-1BFD390CA581}" presName="hierChild5" presStyleCnt="0"/>
      <dgm:spPr/>
    </dgm:pt>
    <dgm:pt modelId="{F3DE92EF-074E-42B4-AF38-33E45B9BE3DF}" type="pres">
      <dgm:prSet presAssocID="{0733B8DB-83D7-42A0-AB6C-F71393A6B6E1}" presName="Name37" presStyleLbl="parChTrans1D4" presStyleIdx="9" presStyleCnt="29"/>
      <dgm:spPr/>
    </dgm:pt>
    <dgm:pt modelId="{8971A887-D4F8-4765-881F-B4BB509DEA18}" type="pres">
      <dgm:prSet presAssocID="{530D5F4D-C4A1-4523-B8B4-8C4A2D3C1A4F}" presName="hierRoot2" presStyleCnt="0">
        <dgm:presLayoutVars>
          <dgm:hierBranch val="init"/>
        </dgm:presLayoutVars>
      </dgm:prSet>
      <dgm:spPr/>
    </dgm:pt>
    <dgm:pt modelId="{6DAC8B8B-C4BC-4A85-A83B-C6238F442D5F}" type="pres">
      <dgm:prSet presAssocID="{530D5F4D-C4A1-4523-B8B4-8C4A2D3C1A4F}" presName="rootComposite" presStyleCnt="0"/>
      <dgm:spPr/>
    </dgm:pt>
    <dgm:pt modelId="{CC655A7E-5F3A-4EFF-A843-F3078F6A13CE}" type="pres">
      <dgm:prSet presAssocID="{530D5F4D-C4A1-4523-B8B4-8C4A2D3C1A4F}" presName="rootText" presStyleLbl="node4" presStyleIdx="9" presStyleCnt="29" custScaleX="121616" custScaleY="130214" custLinFactX="-100000" custLinFactNeighborX="-104830">
        <dgm:presLayoutVars>
          <dgm:chPref val="3"/>
        </dgm:presLayoutVars>
      </dgm:prSet>
      <dgm:spPr/>
    </dgm:pt>
    <dgm:pt modelId="{2369E947-FA71-4245-A44E-8EA09C921E04}" type="pres">
      <dgm:prSet presAssocID="{530D5F4D-C4A1-4523-B8B4-8C4A2D3C1A4F}" presName="rootConnector" presStyleLbl="node4" presStyleIdx="9" presStyleCnt="29"/>
      <dgm:spPr/>
    </dgm:pt>
    <dgm:pt modelId="{1FB56D37-4941-415D-AF50-9B9E6F5C641D}" type="pres">
      <dgm:prSet presAssocID="{530D5F4D-C4A1-4523-B8B4-8C4A2D3C1A4F}" presName="hierChild4" presStyleCnt="0"/>
      <dgm:spPr/>
    </dgm:pt>
    <dgm:pt modelId="{C748A7B0-EDAC-4513-96A7-F2EDC690D9ED}" type="pres">
      <dgm:prSet presAssocID="{530D5F4D-C4A1-4523-B8B4-8C4A2D3C1A4F}" presName="hierChild5" presStyleCnt="0"/>
      <dgm:spPr/>
    </dgm:pt>
    <dgm:pt modelId="{0C80AF62-B64C-4954-996A-464DE3D66C39}" type="pres">
      <dgm:prSet presAssocID="{45ECA4BB-33A2-4B47-99EA-C93E182B82EE}" presName="hierChild5" presStyleCnt="0"/>
      <dgm:spPr/>
    </dgm:pt>
    <dgm:pt modelId="{F4FD9E9C-5667-41B0-8FA7-8E2258ABF837}" type="pres">
      <dgm:prSet presAssocID="{6853FD6A-4443-4F59-8741-2ACA0A88A1DE}" presName="Name37" presStyleLbl="parChTrans1D3" presStyleIdx="3" presStyleCnt="18"/>
      <dgm:spPr/>
    </dgm:pt>
    <dgm:pt modelId="{FB4F0AC7-A7A9-4AE7-A340-C1AC8F273ABF}" type="pres">
      <dgm:prSet presAssocID="{D3A39A70-489C-4290-A845-89859A013DA7}" presName="hierRoot2" presStyleCnt="0">
        <dgm:presLayoutVars>
          <dgm:hierBranch val="init"/>
        </dgm:presLayoutVars>
      </dgm:prSet>
      <dgm:spPr/>
    </dgm:pt>
    <dgm:pt modelId="{B389C06A-689A-4FDA-9C9A-C2BC871F70C0}" type="pres">
      <dgm:prSet presAssocID="{D3A39A70-489C-4290-A845-89859A013DA7}" presName="rootComposite" presStyleCnt="0"/>
      <dgm:spPr/>
    </dgm:pt>
    <dgm:pt modelId="{867D31FF-03E9-4C0B-8DB2-30BF36CF25CB}" type="pres">
      <dgm:prSet presAssocID="{D3A39A70-489C-4290-A845-89859A013DA7}" presName="rootText" presStyleLbl="node3" presStyleIdx="3" presStyleCnt="18" custLinFactX="-100000" custLinFactNeighborX="-104830">
        <dgm:presLayoutVars>
          <dgm:chPref val="3"/>
        </dgm:presLayoutVars>
      </dgm:prSet>
      <dgm:spPr/>
    </dgm:pt>
    <dgm:pt modelId="{C856946F-9A93-4506-834B-4D80E4C7F2AB}" type="pres">
      <dgm:prSet presAssocID="{D3A39A70-489C-4290-A845-89859A013DA7}" presName="rootConnector" presStyleLbl="node3" presStyleIdx="3" presStyleCnt="18"/>
      <dgm:spPr/>
    </dgm:pt>
    <dgm:pt modelId="{0CEB9A8C-C0AE-4D87-A428-FDA91AE7B3B1}" type="pres">
      <dgm:prSet presAssocID="{D3A39A70-489C-4290-A845-89859A013DA7}" presName="hierChild4" presStyleCnt="0"/>
      <dgm:spPr/>
    </dgm:pt>
    <dgm:pt modelId="{9D349701-74C9-4705-8137-0414AD2B6283}" type="pres">
      <dgm:prSet presAssocID="{827E4DFD-890A-4FD0-9229-321F8B034AF2}" presName="Name37" presStyleLbl="parChTrans1D4" presStyleIdx="10" presStyleCnt="29"/>
      <dgm:spPr/>
    </dgm:pt>
    <dgm:pt modelId="{ADA69A40-B202-41C4-A983-3D7FCCA11559}" type="pres">
      <dgm:prSet presAssocID="{319945D8-2D1D-4680-9839-7C31AB4467B8}" presName="hierRoot2" presStyleCnt="0">
        <dgm:presLayoutVars>
          <dgm:hierBranch val="init"/>
        </dgm:presLayoutVars>
      </dgm:prSet>
      <dgm:spPr/>
    </dgm:pt>
    <dgm:pt modelId="{5C0B36F7-ACC0-4678-B748-79E718CA790A}" type="pres">
      <dgm:prSet presAssocID="{319945D8-2D1D-4680-9839-7C31AB4467B8}" presName="rootComposite" presStyleCnt="0"/>
      <dgm:spPr/>
    </dgm:pt>
    <dgm:pt modelId="{118F0342-C60C-4F37-975F-C1542432B381}" type="pres">
      <dgm:prSet presAssocID="{319945D8-2D1D-4680-9839-7C31AB4467B8}" presName="rootText" presStyleLbl="node4" presStyleIdx="10" presStyleCnt="29" custLinFactX="-100000" custLinFactNeighborX="-104830">
        <dgm:presLayoutVars>
          <dgm:chPref val="3"/>
        </dgm:presLayoutVars>
      </dgm:prSet>
      <dgm:spPr/>
    </dgm:pt>
    <dgm:pt modelId="{19956B4D-C72C-4C48-A82A-27AD39890945}" type="pres">
      <dgm:prSet presAssocID="{319945D8-2D1D-4680-9839-7C31AB4467B8}" presName="rootConnector" presStyleLbl="node4" presStyleIdx="10" presStyleCnt="29"/>
      <dgm:spPr/>
    </dgm:pt>
    <dgm:pt modelId="{94ED64EB-564C-430E-BE1C-0848ED12F846}" type="pres">
      <dgm:prSet presAssocID="{319945D8-2D1D-4680-9839-7C31AB4467B8}" presName="hierChild4" presStyleCnt="0"/>
      <dgm:spPr/>
    </dgm:pt>
    <dgm:pt modelId="{5647A1AF-2953-48EA-BA98-B4422CA20192}" type="pres">
      <dgm:prSet presAssocID="{319945D8-2D1D-4680-9839-7C31AB4467B8}" presName="hierChild5" presStyleCnt="0"/>
      <dgm:spPr/>
    </dgm:pt>
    <dgm:pt modelId="{4D28D3CB-0799-421C-B4DD-D5B2FA0E9FAC}" type="pres">
      <dgm:prSet presAssocID="{10D73F19-E949-448F-A643-056B862F6A09}" presName="Name37" presStyleLbl="parChTrans1D4" presStyleIdx="11" presStyleCnt="29"/>
      <dgm:spPr/>
    </dgm:pt>
    <dgm:pt modelId="{641427AE-2BAE-4A34-B819-EE0B0D83A4C4}" type="pres">
      <dgm:prSet presAssocID="{578B679B-EF65-4D49-9FF9-AF224DA2C8B5}" presName="hierRoot2" presStyleCnt="0">
        <dgm:presLayoutVars>
          <dgm:hierBranch val="init"/>
        </dgm:presLayoutVars>
      </dgm:prSet>
      <dgm:spPr/>
    </dgm:pt>
    <dgm:pt modelId="{46D630C7-8270-4DA4-A2CA-2EB11D7EDC35}" type="pres">
      <dgm:prSet presAssocID="{578B679B-EF65-4D49-9FF9-AF224DA2C8B5}" presName="rootComposite" presStyleCnt="0"/>
      <dgm:spPr/>
    </dgm:pt>
    <dgm:pt modelId="{B80B0E8D-6E1F-4A80-A9B2-CBA3B9FC4B4B}" type="pres">
      <dgm:prSet presAssocID="{578B679B-EF65-4D49-9FF9-AF224DA2C8B5}" presName="rootText" presStyleLbl="node4" presStyleIdx="11" presStyleCnt="29" custLinFactX="-100000" custLinFactNeighborX="-104830">
        <dgm:presLayoutVars>
          <dgm:chPref val="3"/>
        </dgm:presLayoutVars>
      </dgm:prSet>
      <dgm:spPr/>
    </dgm:pt>
    <dgm:pt modelId="{3CE55174-3980-4C39-8D5C-4A717ADAEEA1}" type="pres">
      <dgm:prSet presAssocID="{578B679B-EF65-4D49-9FF9-AF224DA2C8B5}" presName="rootConnector" presStyleLbl="node4" presStyleIdx="11" presStyleCnt="29"/>
      <dgm:spPr/>
    </dgm:pt>
    <dgm:pt modelId="{444117D1-741D-4F67-9607-45A5B8EDFF8A}" type="pres">
      <dgm:prSet presAssocID="{578B679B-EF65-4D49-9FF9-AF224DA2C8B5}" presName="hierChild4" presStyleCnt="0"/>
      <dgm:spPr/>
    </dgm:pt>
    <dgm:pt modelId="{38DE36C3-FE7F-4DF1-B6A2-8781D87F347F}" type="pres">
      <dgm:prSet presAssocID="{578B679B-EF65-4D49-9FF9-AF224DA2C8B5}" presName="hierChild5" presStyleCnt="0"/>
      <dgm:spPr/>
    </dgm:pt>
    <dgm:pt modelId="{BF4A0332-1089-4812-A190-EC0BC74810A4}" type="pres">
      <dgm:prSet presAssocID="{4610DEEC-3E96-4557-BB1A-81B26B57C5A7}" presName="Name37" presStyleLbl="parChTrans1D4" presStyleIdx="12" presStyleCnt="29"/>
      <dgm:spPr/>
    </dgm:pt>
    <dgm:pt modelId="{261AEFF9-BA39-4097-908A-F0315FC8D4E2}" type="pres">
      <dgm:prSet presAssocID="{38BD210F-BA0A-41C3-B216-96CE60098CF1}" presName="hierRoot2" presStyleCnt="0">
        <dgm:presLayoutVars>
          <dgm:hierBranch val="init"/>
        </dgm:presLayoutVars>
      </dgm:prSet>
      <dgm:spPr/>
    </dgm:pt>
    <dgm:pt modelId="{727E2C2C-13BC-4552-B8B1-F91E7290EEEE}" type="pres">
      <dgm:prSet presAssocID="{38BD210F-BA0A-41C3-B216-96CE60098CF1}" presName="rootComposite" presStyleCnt="0"/>
      <dgm:spPr/>
    </dgm:pt>
    <dgm:pt modelId="{6CF5BE03-F90E-4CAD-B3AC-E5A0A0816180}" type="pres">
      <dgm:prSet presAssocID="{38BD210F-BA0A-41C3-B216-96CE60098CF1}" presName="rootText" presStyleLbl="node4" presStyleIdx="12" presStyleCnt="29" custLinFactX="-100000" custLinFactNeighborX="-104830">
        <dgm:presLayoutVars>
          <dgm:chPref val="3"/>
        </dgm:presLayoutVars>
      </dgm:prSet>
      <dgm:spPr/>
    </dgm:pt>
    <dgm:pt modelId="{3BA11A29-6568-4396-AD4D-6BC2A3010301}" type="pres">
      <dgm:prSet presAssocID="{38BD210F-BA0A-41C3-B216-96CE60098CF1}" presName="rootConnector" presStyleLbl="node4" presStyleIdx="12" presStyleCnt="29"/>
      <dgm:spPr/>
    </dgm:pt>
    <dgm:pt modelId="{A1E1897E-0A94-420E-9139-B212EAFD8EC7}" type="pres">
      <dgm:prSet presAssocID="{38BD210F-BA0A-41C3-B216-96CE60098CF1}" presName="hierChild4" presStyleCnt="0"/>
      <dgm:spPr/>
    </dgm:pt>
    <dgm:pt modelId="{C3F32B2A-A459-46C5-90C0-0603113D1CA8}" type="pres">
      <dgm:prSet presAssocID="{38BD210F-BA0A-41C3-B216-96CE60098CF1}" presName="hierChild5" presStyleCnt="0"/>
      <dgm:spPr/>
    </dgm:pt>
    <dgm:pt modelId="{C76A9CAF-1ED6-437E-9FC0-439D807C4C43}" type="pres">
      <dgm:prSet presAssocID="{CEB2BFBD-902C-46F2-AAB6-D08A4C3198B5}" presName="Name37" presStyleLbl="parChTrans1D4" presStyleIdx="13" presStyleCnt="29"/>
      <dgm:spPr/>
    </dgm:pt>
    <dgm:pt modelId="{837509CB-F716-4E45-B00A-82089AC7513E}" type="pres">
      <dgm:prSet presAssocID="{F5430BE7-115A-41FC-A849-5CEA9C18F017}" presName="hierRoot2" presStyleCnt="0">
        <dgm:presLayoutVars>
          <dgm:hierBranch val="init"/>
        </dgm:presLayoutVars>
      </dgm:prSet>
      <dgm:spPr/>
    </dgm:pt>
    <dgm:pt modelId="{4160325D-B9CF-4A71-B2E8-52197E01E7D4}" type="pres">
      <dgm:prSet presAssocID="{F5430BE7-115A-41FC-A849-5CEA9C18F017}" presName="rootComposite" presStyleCnt="0"/>
      <dgm:spPr/>
    </dgm:pt>
    <dgm:pt modelId="{97A50F81-6F31-40B1-A2B2-21DEB44829ED}" type="pres">
      <dgm:prSet presAssocID="{F5430BE7-115A-41FC-A849-5CEA9C18F017}" presName="rootText" presStyleLbl="node4" presStyleIdx="13" presStyleCnt="29" custLinFactX="-100000" custLinFactNeighborX="-104830">
        <dgm:presLayoutVars>
          <dgm:chPref val="3"/>
        </dgm:presLayoutVars>
      </dgm:prSet>
      <dgm:spPr/>
    </dgm:pt>
    <dgm:pt modelId="{DEDE7C34-6598-41B6-BA03-A24780888B03}" type="pres">
      <dgm:prSet presAssocID="{F5430BE7-115A-41FC-A849-5CEA9C18F017}" presName="rootConnector" presStyleLbl="node4" presStyleIdx="13" presStyleCnt="29"/>
      <dgm:spPr/>
    </dgm:pt>
    <dgm:pt modelId="{5D4F27B4-012A-45A6-AA45-625B829FE12A}" type="pres">
      <dgm:prSet presAssocID="{F5430BE7-115A-41FC-A849-5CEA9C18F017}" presName="hierChild4" presStyleCnt="0"/>
      <dgm:spPr/>
    </dgm:pt>
    <dgm:pt modelId="{AEA2050E-2914-4A38-8C93-B6D70B04793E}" type="pres">
      <dgm:prSet presAssocID="{F5430BE7-115A-41FC-A849-5CEA9C18F017}" presName="hierChild5" presStyleCnt="0"/>
      <dgm:spPr/>
    </dgm:pt>
    <dgm:pt modelId="{09318371-2FAF-4A17-8AF5-8FD737483CDE}" type="pres">
      <dgm:prSet presAssocID="{1E08AB21-5467-455A-9E98-27E295E5489E}" presName="Name37" presStyleLbl="parChTrans1D4" presStyleIdx="14" presStyleCnt="29"/>
      <dgm:spPr/>
    </dgm:pt>
    <dgm:pt modelId="{A02C4193-1A38-48C9-BA14-E8DC36D4B7DA}" type="pres">
      <dgm:prSet presAssocID="{C9D50BC7-D8FA-4862-BCC8-97B62CCC86F1}" presName="hierRoot2" presStyleCnt="0">
        <dgm:presLayoutVars>
          <dgm:hierBranch val="init"/>
        </dgm:presLayoutVars>
      </dgm:prSet>
      <dgm:spPr/>
    </dgm:pt>
    <dgm:pt modelId="{D2B5A298-5712-4852-80A4-D5BE9E410D3E}" type="pres">
      <dgm:prSet presAssocID="{C9D50BC7-D8FA-4862-BCC8-97B62CCC86F1}" presName="rootComposite" presStyleCnt="0"/>
      <dgm:spPr/>
    </dgm:pt>
    <dgm:pt modelId="{44D5BCD7-75C7-4D07-A9A9-185ADD802174}" type="pres">
      <dgm:prSet presAssocID="{C9D50BC7-D8FA-4862-BCC8-97B62CCC86F1}" presName="rootText" presStyleLbl="node4" presStyleIdx="14" presStyleCnt="29" custLinFactX="-100000" custLinFactNeighborX="-104830">
        <dgm:presLayoutVars>
          <dgm:chPref val="3"/>
        </dgm:presLayoutVars>
      </dgm:prSet>
      <dgm:spPr/>
    </dgm:pt>
    <dgm:pt modelId="{C06558D6-8359-4E05-B3AA-8AB05423216C}" type="pres">
      <dgm:prSet presAssocID="{C9D50BC7-D8FA-4862-BCC8-97B62CCC86F1}" presName="rootConnector" presStyleLbl="node4" presStyleIdx="14" presStyleCnt="29"/>
      <dgm:spPr/>
    </dgm:pt>
    <dgm:pt modelId="{CAF4BEDB-948F-42A1-BF6A-CD0FF0BF9819}" type="pres">
      <dgm:prSet presAssocID="{C9D50BC7-D8FA-4862-BCC8-97B62CCC86F1}" presName="hierChild4" presStyleCnt="0"/>
      <dgm:spPr/>
    </dgm:pt>
    <dgm:pt modelId="{6C6F6B51-BDCA-4D38-A3E7-9CB9EEF732CC}" type="pres">
      <dgm:prSet presAssocID="{C9D50BC7-D8FA-4862-BCC8-97B62CCC86F1}" presName="hierChild5" presStyleCnt="0"/>
      <dgm:spPr/>
    </dgm:pt>
    <dgm:pt modelId="{9CFB4C5D-FC78-483C-83C0-DAB2373E7DFF}" type="pres">
      <dgm:prSet presAssocID="{00F90C86-A299-473A-93B3-428CE90CC3A3}" presName="Name37" presStyleLbl="parChTrans1D4" presStyleIdx="15" presStyleCnt="29"/>
      <dgm:spPr/>
    </dgm:pt>
    <dgm:pt modelId="{E85D8F54-1D65-4763-857D-3D035A59291E}" type="pres">
      <dgm:prSet presAssocID="{29867B3F-CB3E-4C59-9E9E-84A50A3B07D1}" presName="hierRoot2" presStyleCnt="0">
        <dgm:presLayoutVars>
          <dgm:hierBranch val="init"/>
        </dgm:presLayoutVars>
      </dgm:prSet>
      <dgm:spPr/>
    </dgm:pt>
    <dgm:pt modelId="{9735F592-A938-49F2-B696-02460A67D91C}" type="pres">
      <dgm:prSet presAssocID="{29867B3F-CB3E-4C59-9E9E-84A50A3B07D1}" presName="rootComposite" presStyleCnt="0"/>
      <dgm:spPr/>
    </dgm:pt>
    <dgm:pt modelId="{411AAEBC-82AE-481A-83ED-F82FC7E6EDA8}" type="pres">
      <dgm:prSet presAssocID="{29867B3F-CB3E-4C59-9E9E-84A50A3B07D1}" presName="rootText" presStyleLbl="node4" presStyleIdx="15" presStyleCnt="29" custLinFactX="-100000" custLinFactNeighborX="-104830">
        <dgm:presLayoutVars>
          <dgm:chPref val="3"/>
        </dgm:presLayoutVars>
      </dgm:prSet>
      <dgm:spPr/>
    </dgm:pt>
    <dgm:pt modelId="{AA2800BE-3521-4A29-9BD4-5F5531C20CF5}" type="pres">
      <dgm:prSet presAssocID="{29867B3F-CB3E-4C59-9E9E-84A50A3B07D1}" presName="rootConnector" presStyleLbl="node4" presStyleIdx="15" presStyleCnt="29"/>
      <dgm:spPr/>
    </dgm:pt>
    <dgm:pt modelId="{74341757-5E8D-444C-8B69-978AC03A418C}" type="pres">
      <dgm:prSet presAssocID="{29867B3F-CB3E-4C59-9E9E-84A50A3B07D1}" presName="hierChild4" presStyleCnt="0"/>
      <dgm:spPr/>
    </dgm:pt>
    <dgm:pt modelId="{258E2E2A-81A5-4BC3-940C-1A6A24B68235}" type="pres">
      <dgm:prSet presAssocID="{29867B3F-CB3E-4C59-9E9E-84A50A3B07D1}" presName="hierChild5" presStyleCnt="0"/>
      <dgm:spPr/>
    </dgm:pt>
    <dgm:pt modelId="{479C61BA-12E2-42E8-A07B-FF9D787C1896}" type="pres">
      <dgm:prSet presAssocID="{41120E2A-B31D-4289-B0B5-2634C1FB041C}" presName="Name37" presStyleLbl="parChTrans1D4" presStyleIdx="16" presStyleCnt="29"/>
      <dgm:spPr/>
    </dgm:pt>
    <dgm:pt modelId="{7C427991-F203-475B-8F2F-6911E4E7523A}" type="pres">
      <dgm:prSet presAssocID="{0F40B55F-D981-4233-8524-13BCB0BD5489}" presName="hierRoot2" presStyleCnt="0">
        <dgm:presLayoutVars>
          <dgm:hierBranch val="init"/>
        </dgm:presLayoutVars>
      </dgm:prSet>
      <dgm:spPr/>
    </dgm:pt>
    <dgm:pt modelId="{59F04E49-C085-48CC-94B0-5208EBBD0039}" type="pres">
      <dgm:prSet presAssocID="{0F40B55F-D981-4233-8524-13BCB0BD5489}" presName="rootComposite" presStyleCnt="0"/>
      <dgm:spPr/>
    </dgm:pt>
    <dgm:pt modelId="{EC8DFC3E-8322-4DAE-B952-D0CA2CA81166}" type="pres">
      <dgm:prSet presAssocID="{0F40B55F-D981-4233-8524-13BCB0BD5489}" presName="rootText" presStyleLbl="node4" presStyleIdx="16" presStyleCnt="29" custLinFactX="-100000" custLinFactNeighborX="-104830">
        <dgm:presLayoutVars>
          <dgm:chPref val="3"/>
        </dgm:presLayoutVars>
      </dgm:prSet>
      <dgm:spPr/>
    </dgm:pt>
    <dgm:pt modelId="{297D7759-EED2-450E-B048-308B0D1A17DB}" type="pres">
      <dgm:prSet presAssocID="{0F40B55F-D981-4233-8524-13BCB0BD5489}" presName="rootConnector" presStyleLbl="node4" presStyleIdx="16" presStyleCnt="29"/>
      <dgm:spPr/>
    </dgm:pt>
    <dgm:pt modelId="{19B82B99-79F0-4B45-AF01-C7B26E09E4A5}" type="pres">
      <dgm:prSet presAssocID="{0F40B55F-D981-4233-8524-13BCB0BD5489}" presName="hierChild4" presStyleCnt="0"/>
      <dgm:spPr/>
    </dgm:pt>
    <dgm:pt modelId="{22974561-C4C0-4B3A-9CDB-4004F77836A7}" type="pres">
      <dgm:prSet presAssocID="{0F40B55F-D981-4233-8524-13BCB0BD5489}" presName="hierChild5" presStyleCnt="0"/>
      <dgm:spPr/>
    </dgm:pt>
    <dgm:pt modelId="{973A180C-9B88-4481-8EEA-EE974829DFFD}" type="pres">
      <dgm:prSet presAssocID="{BCBC6938-60FE-4A9B-8F8B-3DCCFF6CBB78}" presName="Name37" presStyleLbl="parChTrans1D4" presStyleIdx="17" presStyleCnt="29"/>
      <dgm:spPr/>
    </dgm:pt>
    <dgm:pt modelId="{D39738BA-89AA-4B07-B005-4876E90406E1}" type="pres">
      <dgm:prSet presAssocID="{E8761591-12C0-4897-8A10-441C7470242A}" presName="hierRoot2" presStyleCnt="0">
        <dgm:presLayoutVars>
          <dgm:hierBranch val="init"/>
        </dgm:presLayoutVars>
      </dgm:prSet>
      <dgm:spPr/>
    </dgm:pt>
    <dgm:pt modelId="{BB2EA2E0-7DE5-47E2-B209-2027A514FD00}" type="pres">
      <dgm:prSet presAssocID="{E8761591-12C0-4897-8A10-441C7470242A}" presName="rootComposite" presStyleCnt="0"/>
      <dgm:spPr/>
    </dgm:pt>
    <dgm:pt modelId="{0B37997E-C18E-4941-A32F-A85E2935CD1F}" type="pres">
      <dgm:prSet presAssocID="{E8761591-12C0-4897-8A10-441C7470242A}" presName="rootText" presStyleLbl="node4" presStyleIdx="17" presStyleCnt="29" custLinFactX="-100000" custLinFactNeighborX="-104830">
        <dgm:presLayoutVars>
          <dgm:chPref val="3"/>
        </dgm:presLayoutVars>
      </dgm:prSet>
      <dgm:spPr/>
    </dgm:pt>
    <dgm:pt modelId="{C219B0F5-7B35-4388-93E6-A10E4E33A7A7}" type="pres">
      <dgm:prSet presAssocID="{E8761591-12C0-4897-8A10-441C7470242A}" presName="rootConnector" presStyleLbl="node4" presStyleIdx="17" presStyleCnt="29"/>
      <dgm:spPr/>
    </dgm:pt>
    <dgm:pt modelId="{BE2812CE-6AAF-4059-B2C1-CA09AD31DE3E}" type="pres">
      <dgm:prSet presAssocID="{E8761591-12C0-4897-8A10-441C7470242A}" presName="hierChild4" presStyleCnt="0"/>
      <dgm:spPr/>
    </dgm:pt>
    <dgm:pt modelId="{272694E5-6DE2-48CB-994A-222CC078977A}" type="pres">
      <dgm:prSet presAssocID="{E8761591-12C0-4897-8A10-441C7470242A}" presName="hierChild5" presStyleCnt="0"/>
      <dgm:spPr/>
    </dgm:pt>
    <dgm:pt modelId="{27C4C8B8-3EF1-42ED-87AD-9E75DDF1E386}" type="pres">
      <dgm:prSet presAssocID="{DA5505C0-EAE0-4CD8-8F1A-08B28C904549}" presName="Name37" presStyleLbl="parChTrans1D4" presStyleIdx="18" presStyleCnt="29"/>
      <dgm:spPr/>
    </dgm:pt>
    <dgm:pt modelId="{D8BE8CAF-17C0-4A21-A803-58C2F9E7EBC2}" type="pres">
      <dgm:prSet presAssocID="{80CC0109-8BC4-4A15-BF93-D6965DC9B24C}" presName="hierRoot2" presStyleCnt="0">
        <dgm:presLayoutVars>
          <dgm:hierBranch val="init"/>
        </dgm:presLayoutVars>
      </dgm:prSet>
      <dgm:spPr/>
    </dgm:pt>
    <dgm:pt modelId="{F90F86ED-3FE2-4116-83BD-99707E57FBE4}" type="pres">
      <dgm:prSet presAssocID="{80CC0109-8BC4-4A15-BF93-D6965DC9B24C}" presName="rootComposite" presStyleCnt="0"/>
      <dgm:spPr/>
    </dgm:pt>
    <dgm:pt modelId="{B8DE5D3B-5091-45B9-8D27-318A6FFA06F6}" type="pres">
      <dgm:prSet presAssocID="{80CC0109-8BC4-4A15-BF93-D6965DC9B24C}" presName="rootText" presStyleLbl="node4" presStyleIdx="18" presStyleCnt="29" custLinFactX="-100000" custLinFactNeighborX="-102144">
        <dgm:presLayoutVars>
          <dgm:chPref val="3"/>
        </dgm:presLayoutVars>
      </dgm:prSet>
      <dgm:spPr/>
    </dgm:pt>
    <dgm:pt modelId="{0549478B-1C7B-4010-936D-974B8F3C6FF0}" type="pres">
      <dgm:prSet presAssocID="{80CC0109-8BC4-4A15-BF93-D6965DC9B24C}" presName="rootConnector" presStyleLbl="node4" presStyleIdx="18" presStyleCnt="29"/>
      <dgm:spPr/>
    </dgm:pt>
    <dgm:pt modelId="{F045D728-0DB3-4F02-863B-E6A21A64AF83}" type="pres">
      <dgm:prSet presAssocID="{80CC0109-8BC4-4A15-BF93-D6965DC9B24C}" presName="hierChild4" presStyleCnt="0"/>
      <dgm:spPr/>
    </dgm:pt>
    <dgm:pt modelId="{B3C17461-4127-490B-9353-51FD5B643073}" type="pres">
      <dgm:prSet presAssocID="{80CC0109-8BC4-4A15-BF93-D6965DC9B24C}" presName="hierChild5" presStyleCnt="0"/>
      <dgm:spPr/>
    </dgm:pt>
    <dgm:pt modelId="{49D856AB-37D5-4E33-AA5C-2F382F940D29}" type="pres">
      <dgm:prSet presAssocID="{4CE89719-F676-4150-828F-0B98A3BF76DD}" presName="Name37" presStyleLbl="parChTrans1D4" presStyleIdx="19" presStyleCnt="29"/>
      <dgm:spPr/>
    </dgm:pt>
    <dgm:pt modelId="{0FFCA01C-EE48-4327-9C08-0AB05060D34C}" type="pres">
      <dgm:prSet presAssocID="{870F8ED4-29B3-4731-B73D-8A1E42FC3111}" presName="hierRoot2" presStyleCnt="0">
        <dgm:presLayoutVars>
          <dgm:hierBranch val="init"/>
        </dgm:presLayoutVars>
      </dgm:prSet>
      <dgm:spPr/>
    </dgm:pt>
    <dgm:pt modelId="{E66A2E8F-D117-4C8F-866A-ECC3A775E34C}" type="pres">
      <dgm:prSet presAssocID="{870F8ED4-29B3-4731-B73D-8A1E42FC3111}" presName="rootComposite" presStyleCnt="0"/>
      <dgm:spPr/>
    </dgm:pt>
    <dgm:pt modelId="{3BCD6D0E-ADA7-4A46-AB62-C663673E7657}" type="pres">
      <dgm:prSet presAssocID="{870F8ED4-29B3-4731-B73D-8A1E42FC3111}" presName="rootText" presStyleLbl="node4" presStyleIdx="19" presStyleCnt="29" custLinFactX="-100000" custLinFactNeighborX="-102144">
        <dgm:presLayoutVars>
          <dgm:chPref val="3"/>
        </dgm:presLayoutVars>
      </dgm:prSet>
      <dgm:spPr/>
    </dgm:pt>
    <dgm:pt modelId="{BF978ABE-861B-4AC6-909A-C98338F69763}" type="pres">
      <dgm:prSet presAssocID="{870F8ED4-29B3-4731-B73D-8A1E42FC3111}" presName="rootConnector" presStyleLbl="node4" presStyleIdx="19" presStyleCnt="29"/>
      <dgm:spPr/>
    </dgm:pt>
    <dgm:pt modelId="{0561A736-55A4-4F74-84A4-8C41C0C1B726}" type="pres">
      <dgm:prSet presAssocID="{870F8ED4-29B3-4731-B73D-8A1E42FC3111}" presName="hierChild4" presStyleCnt="0"/>
      <dgm:spPr/>
    </dgm:pt>
    <dgm:pt modelId="{4210DD25-A3D1-4A70-88EC-D7493A99C1D7}" type="pres">
      <dgm:prSet presAssocID="{870F8ED4-29B3-4731-B73D-8A1E42FC3111}" presName="hierChild5" presStyleCnt="0"/>
      <dgm:spPr/>
    </dgm:pt>
    <dgm:pt modelId="{6807825F-5FD9-4CCC-A15D-87910784DE23}" type="pres">
      <dgm:prSet presAssocID="{D3A39A70-489C-4290-A845-89859A013DA7}" presName="hierChild5" presStyleCnt="0"/>
      <dgm:spPr/>
    </dgm:pt>
    <dgm:pt modelId="{19BA7F02-9424-4EAD-8F62-F786080EE8EA}" type="pres">
      <dgm:prSet presAssocID="{06388D04-8160-49AF-A562-9D50913D0EF9}" presName="hierChild5" presStyleCnt="0"/>
      <dgm:spPr/>
    </dgm:pt>
    <dgm:pt modelId="{9FD0F248-28A6-4A35-8467-2D968165D07D}" type="pres">
      <dgm:prSet presAssocID="{95D72F54-D450-43A8-9B5C-C6F0E011427E}" presName="Name37" presStyleLbl="parChTrans1D2" presStyleIdx="1" presStyleCnt="11"/>
      <dgm:spPr/>
    </dgm:pt>
    <dgm:pt modelId="{6DD644FB-89B0-403A-BC7E-1BEFEA41925C}" type="pres">
      <dgm:prSet presAssocID="{315DB22E-4684-484A-8295-5AC76E034B22}" presName="hierRoot2" presStyleCnt="0">
        <dgm:presLayoutVars>
          <dgm:hierBranch val="init"/>
        </dgm:presLayoutVars>
      </dgm:prSet>
      <dgm:spPr/>
    </dgm:pt>
    <dgm:pt modelId="{5FAEF2BC-B0B1-42E5-9127-3FBEFAB02B74}" type="pres">
      <dgm:prSet presAssocID="{315DB22E-4684-484A-8295-5AC76E034B22}" presName="rootComposite" presStyleCnt="0"/>
      <dgm:spPr/>
    </dgm:pt>
    <dgm:pt modelId="{DEEE1A6B-8D8E-4FF8-A985-9BAC45E51D73}" type="pres">
      <dgm:prSet presAssocID="{315DB22E-4684-484A-8295-5AC76E034B22}" presName="rootText" presStyleLbl="node2" presStyleIdx="1" presStyleCnt="4" custScaleX="121616" custScaleY="130214" custLinFactNeighborX="-52761">
        <dgm:presLayoutVars>
          <dgm:chPref val="3"/>
        </dgm:presLayoutVars>
      </dgm:prSet>
      <dgm:spPr/>
    </dgm:pt>
    <dgm:pt modelId="{E8F7181D-0EE2-4825-AC49-065022916C2C}" type="pres">
      <dgm:prSet presAssocID="{315DB22E-4684-484A-8295-5AC76E034B22}" presName="rootConnector" presStyleLbl="node2" presStyleIdx="1" presStyleCnt="4"/>
      <dgm:spPr/>
    </dgm:pt>
    <dgm:pt modelId="{15AB1C69-F42C-49F0-9BF5-524D6A8B3C8A}" type="pres">
      <dgm:prSet presAssocID="{315DB22E-4684-484A-8295-5AC76E034B22}" presName="hierChild4" presStyleCnt="0"/>
      <dgm:spPr/>
    </dgm:pt>
    <dgm:pt modelId="{F402AD5C-C8C5-4A05-A70E-33F3D1F273C5}" type="pres">
      <dgm:prSet presAssocID="{CA6AFF9A-1FFB-4B58-B050-F18835C57CEF}" presName="Name37" presStyleLbl="parChTrans1D3" presStyleIdx="4" presStyleCnt="18"/>
      <dgm:spPr/>
    </dgm:pt>
    <dgm:pt modelId="{078FA7EC-B9CB-41C2-A160-5A03598538F3}" type="pres">
      <dgm:prSet presAssocID="{8DC62243-129D-4C90-95C4-540AE931F2F6}" presName="hierRoot2" presStyleCnt="0">
        <dgm:presLayoutVars>
          <dgm:hierBranch val="init"/>
        </dgm:presLayoutVars>
      </dgm:prSet>
      <dgm:spPr/>
    </dgm:pt>
    <dgm:pt modelId="{706D13E7-3D28-42A5-818E-F5038AF1FA0F}" type="pres">
      <dgm:prSet presAssocID="{8DC62243-129D-4C90-95C4-540AE931F2F6}" presName="rootComposite" presStyleCnt="0"/>
      <dgm:spPr/>
    </dgm:pt>
    <dgm:pt modelId="{2AF81FED-932B-4023-A187-B3017C734F76}" type="pres">
      <dgm:prSet presAssocID="{8DC62243-129D-4C90-95C4-540AE931F2F6}" presName="rootText" presStyleLbl="node3" presStyleIdx="4" presStyleCnt="18" custLinFactNeighborX="-52761">
        <dgm:presLayoutVars>
          <dgm:chPref val="3"/>
        </dgm:presLayoutVars>
      </dgm:prSet>
      <dgm:spPr/>
    </dgm:pt>
    <dgm:pt modelId="{7E6D183F-BAC6-4AF6-ABD0-52AE6AA1D651}" type="pres">
      <dgm:prSet presAssocID="{8DC62243-129D-4C90-95C4-540AE931F2F6}" presName="rootConnector" presStyleLbl="node3" presStyleIdx="4" presStyleCnt="18"/>
      <dgm:spPr/>
    </dgm:pt>
    <dgm:pt modelId="{B1A38633-69D6-4838-8168-6871C57E55AD}" type="pres">
      <dgm:prSet presAssocID="{8DC62243-129D-4C90-95C4-540AE931F2F6}" presName="hierChild4" presStyleCnt="0"/>
      <dgm:spPr/>
    </dgm:pt>
    <dgm:pt modelId="{A1FC86B8-70D6-4165-8519-E2BB267078D7}" type="pres">
      <dgm:prSet presAssocID="{8C34197D-0B0B-4A8D-BB5C-FC577026BA56}" presName="Name37" presStyleLbl="parChTrans1D4" presStyleIdx="20" presStyleCnt="29"/>
      <dgm:spPr/>
    </dgm:pt>
    <dgm:pt modelId="{CD753C6F-AD37-429F-BA54-F63644EB8BD9}" type="pres">
      <dgm:prSet presAssocID="{DD5C0B12-C36C-4EA8-BB82-02C5A3602FE6}" presName="hierRoot2" presStyleCnt="0">
        <dgm:presLayoutVars>
          <dgm:hierBranch val="init"/>
        </dgm:presLayoutVars>
      </dgm:prSet>
      <dgm:spPr/>
    </dgm:pt>
    <dgm:pt modelId="{8541CF52-C259-45E3-BBAB-D1CEF7B51822}" type="pres">
      <dgm:prSet presAssocID="{DD5C0B12-C36C-4EA8-BB82-02C5A3602FE6}" presName="rootComposite" presStyleCnt="0"/>
      <dgm:spPr/>
    </dgm:pt>
    <dgm:pt modelId="{DF74AFEF-941B-4399-ACC9-6B7B4B2CD5DC}" type="pres">
      <dgm:prSet presAssocID="{DD5C0B12-C36C-4EA8-BB82-02C5A3602FE6}" presName="rootText" presStyleLbl="node4" presStyleIdx="20" presStyleCnt="29" custLinFactNeighborX="-52761">
        <dgm:presLayoutVars>
          <dgm:chPref val="3"/>
        </dgm:presLayoutVars>
      </dgm:prSet>
      <dgm:spPr/>
    </dgm:pt>
    <dgm:pt modelId="{1DAFA089-0897-4493-B409-EF791809EF48}" type="pres">
      <dgm:prSet presAssocID="{DD5C0B12-C36C-4EA8-BB82-02C5A3602FE6}" presName="rootConnector" presStyleLbl="node4" presStyleIdx="20" presStyleCnt="29"/>
      <dgm:spPr/>
    </dgm:pt>
    <dgm:pt modelId="{7EBB020C-074D-4BCC-AD0A-4AFD1EC11E07}" type="pres">
      <dgm:prSet presAssocID="{DD5C0B12-C36C-4EA8-BB82-02C5A3602FE6}" presName="hierChild4" presStyleCnt="0"/>
      <dgm:spPr/>
    </dgm:pt>
    <dgm:pt modelId="{D1DCF1CD-BCC1-4C65-9BAE-F11F8ACFA119}" type="pres">
      <dgm:prSet presAssocID="{DD5C0B12-C36C-4EA8-BB82-02C5A3602FE6}" presName="hierChild5" presStyleCnt="0"/>
      <dgm:spPr/>
    </dgm:pt>
    <dgm:pt modelId="{70293102-A22D-4005-B008-8A53BF1EB2B6}" type="pres">
      <dgm:prSet presAssocID="{A852BCE3-DB3F-4FC5-8CEE-18AB885B1ED4}" presName="Name37" presStyleLbl="parChTrans1D4" presStyleIdx="21" presStyleCnt="29"/>
      <dgm:spPr/>
    </dgm:pt>
    <dgm:pt modelId="{BC3BC5E7-E286-4BEC-8C98-B4088A8A0FF8}" type="pres">
      <dgm:prSet presAssocID="{5AFE2841-C244-4212-A87A-56197D040D86}" presName="hierRoot2" presStyleCnt="0">
        <dgm:presLayoutVars>
          <dgm:hierBranch val="init"/>
        </dgm:presLayoutVars>
      </dgm:prSet>
      <dgm:spPr/>
    </dgm:pt>
    <dgm:pt modelId="{85B811E7-28EB-45D3-8166-2E94B396D829}" type="pres">
      <dgm:prSet presAssocID="{5AFE2841-C244-4212-A87A-56197D040D86}" presName="rootComposite" presStyleCnt="0"/>
      <dgm:spPr/>
    </dgm:pt>
    <dgm:pt modelId="{7A43FAA6-98F0-416B-B85C-9A044E9C204C}" type="pres">
      <dgm:prSet presAssocID="{5AFE2841-C244-4212-A87A-56197D040D86}" presName="rootText" presStyleLbl="node4" presStyleIdx="21" presStyleCnt="29" custLinFactNeighborX="-52761">
        <dgm:presLayoutVars>
          <dgm:chPref val="3"/>
        </dgm:presLayoutVars>
      </dgm:prSet>
      <dgm:spPr/>
    </dgm:pt>
    <dgm:pt modelId="{9EBE6E32-733E-4870-9E26-B7288A9FCCC1}" type="pres">
      <dgm:prSet presAssocID="{5AFE2841-C244-4212-A87A-56197D040D86}" presName="rootConnector" presStyleLbl="node4" presStyleIdx="21" presStyleCnt="29"/>
      <dgm:spPr/>
    </dgm:pt>
    <dgm:pt modelId="{BAC97173-2CBB-407C-BC6B-37CF7584B7A1}" type="pres">
      <dgm:prSet presAssocID="{5AFE2841-C244-4212-A87A-56197D040D86}" presName="hierChild4" presStyleCnt="0"/>
      <dgm:spPr/>
    </dgm:pt>
    <dgm:pt modelId="{5953C8F5-B6C3-4814-8501-657E38184CC7}" type="pres">
      <dgm:prSet presAssocID="{5AFE2841-C244-4212-A87A-56197D040D86}" presName="hierChild5" presStyleCnt="0"/>
      <dgm:spPr/>
    </dgm:pt>
    <dgm:pt modelId="{2A7AB9A8-98EE-45F2-874B-C9495B858643}" type="pres">
      <dgm:prSet presAssocID="{837EB570-2C8B-40A3-A16D-C6EF9AFA7674}" presName="Name37" presStyleLbl="parChTrans1D4" presStyleIdx="22" presStyleCnt="29"/>
      <dgm:spPr/>
    </dgm:pt>
    <dgm:pt modelId="{769294C0-6893-4FFC-8F69-864739167369}" type="pres">
      <dgm:prSet presAssocID="{B9D3528C-CAE9-4524-B37D-22AE2E7C43D9}" presName="hierRoot2" presStyleCnt="0">
        <dgm:presLayoutVars>
          <dgm:hierBranch val="init"/>
        </dgm:presLayoutVars>
      </dgm:prSet>
      <dgm:spPr/>
    </dgm:pt>
    <dgm:pt modelId="{7019473C-2CFB-4AAD-9ACD-C809AE6FE26C}" type="pres">
      <dgm:prSet presAssocID="{B9D3528C-CAE9-4524-B37D-22AE2E7C43D9}" presName="rootComposite" presStyleCnt="0"/>
      <dgm:spPr/>
    </dgm:pt>
    <dgm:pt modelId="{285529EE-A0A0-467E-9129-6B37DB98C42D}" type="pres">
      <dgm:prSet presAssocID="{B9D3528C-CAE9-4524-B37D-22AE2E7C43D9}" presName="rootText" presStyleLbl="node4" presStyleIdx="22" presStyleCnt="29" custLinFactNeighborX="-52761">
        <dgm:presLayoutVars>
          <dgm:chPref val="3"/>
        </dgm:presLayoutVars>
      </dgm:prSet>
      <dgm:spPr/>
    </dgm:pt>
    <dgm:pt modelId="{E63FE602-DFCE-45BC-8913-F80F109C0DE4}" type="pres">
      <dgm:prSet presAssocID="{B9D3528C-CAE9-4524-B37D-22AE2E7C43D9}" presName="rootConnector" presStyleLbl="node4" presStyleIdx="22" presStyleCnt="29"/>
      <dgm:spPr/>
    </dgm:pt>
    <dgm:pt modelId="{1D965383-B13B-4C42-B321-DD97C93E2253}" type="pres">
      <dgm:prSet presAssocID="{B9D3528C-CAE9-4524-B37D-22AE2E7C43D9}" presName="hierChild4" presStyleCnt="0"/>
      <dgm:spPr/>
    </dgm:pt>
    <dgm:pt modelId="{B580BFFC-CF14-4CAE-9CE3-9133117E5DBB}" type="pres">
      <dgm:prSet presAssocID="{B9D3528C-CAE9-4524-B37D-22AE2E7C43D9}" presName="hierChild5" presStyleCnt="0"/>
      <dgm:spPr/>
    </dgm:pt>
    <dgm:pt modelId="{7A10D353-19A6-496C-96CB-A8DCA82958F0}" type="pres">
      <dgm:prSet presAssocID="{E9091B1B-8876-422B-8CF8-77FA4F64F6C6}" presName="Name37" presStyleLbl="parChTrans1D4" presStyleIdx="23" presStyleCnt="29"/>
      <dgm:spPr/>
    </dgm:pt>
    <dgm:pt modelId="{75B47552-6DD4-4116-80F5-6FB49DA2F3DE}" type="pres">
      <dgm:prSet presAssocID="{482A7724-B582-4965-BDDA-CA7E1426F3F4}" presName="hierRoot2" presStyleCnt="0">
        <dgm:presLayoutVars>
          <dgm:hierBranch val="init"/>
        </dgm:presLayoutVars>
      </dgm:prSet>
      <dgm:spPr/>
    </dgm:pt>
    <dgm:pt modelId="{8EFFE5B9-2F51-4489-96EC-8A94A9522EB1}" type="pres">
      <dgm:prSet presAssocID="{482A7724-B582-4965-BDDA-CA7E1426F3F4}" presName="rootComposite" presStyleCnt="0"/>
      <dgm:spPr/>
    </dgm:pt>
    <dgm:pt modelId="{1CB76DE7-953F-4F05-8CDB-C3DBCC5DEE96}" type="pres">
      <dgm:prSet presAssocID="{482A7724-B582-4965-BDDA-CA7E1426F3F4}" presName="rootText" presStyleLbl="node4" presStyleIdx="23" presStyleCnt="29" custLinFactNeighborX="-52761">
        <dgm:presLayoutVars>
          <dgm:chPref val="3"/>
        </dgm:presLayoutVars>
      </dgm:prSet>
      <dgm:spPr/>
    </dgm:pt>
    <dgm:pt modelId="{3387E000-F78A-45F3-BDF5-6A673FB4B4B3}" type="pres">
      <dgm:prSet presAssocID="{482A7724-B582-4965-BDDA-CA7E1426F3F4}" presName="rootConnector" presStyleLbl="node4" presStyleIdx="23" presStyleCnt="29"/>
      <dgm:spPr/>
    </dgm:pt>
    <dgm:pt modelId="{CE21E08A-E50A-4D44-9BA1-BB489C3C8E0F}" type="pres">
      <dgm:prSet presAssocID="{482A7724-B582-4965-BDDA-CA7E1426F3F4}" presName="hierChild4" presStyleCnt="0"/>
      <dgm:spPr/>
    </dgm:pt>
    <dgm:pt modelId="{B6E0092D-86D6-4466-97E4-CF5CB6FCD3EF}" type="pres">
      <dgm:prSet presAssocID="{482A7724-B582-4965-BDDA-CA7E1426F3F4}" presName="hierChild5" presStyleCnt="0"/>
      <dgm:spPr/>
    </dgm:pt>
    <dgm:pt modelId="{43ACC10E-8489-4FBC-AA12-16915129CAC7}" type="pres">
      <dgm:prSet presAssocID="{F9D7899B-B383-49D1-85C4-1A459E10AAE1}" presName="Name37" presStyleLbl="parChTrans1D4" presStyleIdx="24" presStyleCnt="29"/>
      <dgm:spPr/>
    </dgm:pt>
    <dgm:pt modelId="{1D126871-BB3A-4364-A6D2-2C79A9180CA5}" type="pres">
      <dgm:prSet presAssocID="{819747EC-4446-4661-8580-E08A2E5D6385}" presName="hierRoot2" presStyleCnt="0">
        <dgm:presLayoutVars>
          <dgm:hierBranch val="init"/>
        </dgm:presLayoutVars>
      </dgm:prSet>
      <dgm:spPr/>
    </dgm:pt>
    <dgm:pt modelId="{959516DE-4B63-4250-9073-5E4579594A63}" type="pres">
      <dgm:prSet presAssocID="{819747EC-4446-4661-8580-E08A2E5D6385}" presName="rootComposite" presStyleCnt="0"/>
      <dgm:spPr/>
    </dgm:pt>
    <dgm:pt modelId="{5E22F454-4443-4E40-9AC0-6C886785F2D1}" type="pres">
      <dgm:prSet presAssocID="{819747EC-4446-4661-8580-E08A2E5D6385}" presName="rootText" presStyleLbl="node4" presStyleIdx="24" presStyleCnt="29" custLinFactNeighborX="-52761">
        <dgm:presLayoutVars>
          <dgm:chPref val="3"/>
        </dgm:presLayoutVars>
      </dgm:prSet>
      <dgm:spPr/>
    </dgm:pt>
    <dgm:pt modelId="{A86E1C8A-685E-45A9-B3F7-BC234157FDD6}" type="pres">
      <dgm:prSet presAssocID="{819747EC-4446-4661-8580-E08A2E5D6385}" presName="rootConnector" presStyleLbl="node4" presStyleIdx="24" presStyleCnt="29"/>
      <dgm:spPr/>
    </dgm:pt>
    <dgm:pt modelId="{5562752C-C8DD-4ED8-B98E-76D9C631438B}" type="pres">
      <dgm:prSet presAssocID="{819747EC-4446-4661-8580-E08A2E5D6385}" presName="hierChild4" presStyleCnt="0"/>
      <dgm:spPr/>
    </dgm:pt>
    <dgm:pt modelId="{37015A0A-991F-4C44-823F-C34A01EDFD5F}" type="pres">
      <dgm:prSet presAssocID="{819747EC-4446-4661-8580-E08A2E5D6385}" presName="hierChild5" presStyleCnt="0"/>
      <dgm:spPr/>
    </dgm:pt>
    <dgm:pt modelId="{951F2455-32A2-49DF-9079-585A56191E18}" type="pres">
      <dgm:prSet presAssocID="{E2CC9AC7-D319-436E-9142-123A45BD2232}" presName="Name37" presStyleLbl="parChTrans1D4" presStyleIdx="25" presStyleCnt="29"/>
      <dgm:spPr/>
    </dgm:pt>
    <dgm:pt modelId="{8CEAAF00-7771-47BA-9824-3DD0BF4D37A8}" type="pres">
      <dgm:prSet presAssocID="{A28A3DC7-9495-443E-9EBA-18FAFD81315C}" presName="hierRoot2" presStyleCnt="0">
        <dgm:presLayoutVars>
          <dgm:hierBranch val="init"/>
        </dgm:presLayoutVars>
      </dgm:prSet>
      <dgm:spPr/>
    </dgm:pt>
    <dgm:pt modelId="{34F56B13-8478-4C56-8AF8-511B1AD17EC7}" type="pres">
      <dgm:prSet presAssocID="{A28A3DC7-9495-443E-9EBA-18FAFD81315C}" presName="rootComposite" presStyleCnt="0"/>
      <dgm:spPr/>
    </dgm:pt>
    <dgm:pt modelId="{6744AFC7-E722-4ADE-8C3D-174FD114004E}" type="pres">
      <dgm:prSet presAssocID="{A28A3DC7-9495-443E-9EBA-18FAFD81315C}" presName="rootText" presStyleLbl="node4" presStyleIdx="25" presStyleCnt="29" custLinFactNeighborX="-52761">
        <dgm:presLayoutVars>
          <dgm:chPref val="3"/>
        </dgm:presLayoutVars>
      </dgm:prSet>
      <dgm:spPr/>
    </dgm:pt>
    <dgm:pt modelId="{FCBE3C05-D3FE-44FA-A9E8-450529C9F52F}" type="pres">
      <dgm:prSet presAssocID="{A28A3DC7-9495-443E-9EBA-18FAFD81315C}" presName="rootConnector" presStyleLbl="node4" presStyleIdx="25" presStyleCnt="29"/>
      <dgm:spPr/>
    </dgm:pt>
    <dgm:pt modelId="{C3547DB5-7EA0-4962-AACC-1656827DF35D}" type="pres">
      <dgm:prSet presAssocID="{A28A3DC7-9495-443E-9EBA-18FAFD81315C}" presName="hierChild4" presStyleCnt="0"/>
      <dgm:spPr/>
    </dgm:pt>
    <dgm:pt modelId="{601045DD-2A7F-4EC5-88D6-84159FBAD34A}" type="pres">
      <dgm:prSet presAssocID="{A28A3DC7-9495-443E-9EBA-18FAFD81315C}" presName="hierChild5" presStyleCnt="0"/>
      <dgm:spPr/>
    </dgm:pt>
    <dgm:pt modelId="{B8D5B06D-6CA8-44BB-B60E-E436C227EDF3}" type="pres">
      <dgm:prSet presAssocID="{8DC62243-129D-4C90-95C4-540AE931F2F6}" presName="hierChild5" presStyleCnt="0"/>
      <dgm:spPr/>
    </dgm:pt>
    <dgm:pt modelId="{8A20CE36-6DF1-4CD8-ACEA-48E677665CFA}" type="pres">
      <dgm:prSet presAssocID="{CD2C4851-0B6D-4FBE-BDFE-D7B1AAC1E14B}" presName="Name37" presStyleLbl="parChTrans1D3" presStyleIdx="5" presStyleCnt="18"/>
      <dgm:spPr/>
    </dgm:pt>
    <dgm:pt modelId="{98FC8284-C7DF-4145-8B78-2F8243B2CA8E}" type="pres">
      <dgm:prSet presAssocID="{56C7549B-E7C2-483E-846A-30488650496B}" presName="hierRoot2" presStyleCnt="0">
        <dgm:presLayoutVars>
          <dgm:hierBranch val="init"/>
        </dgm:presLayoutVars>
      </dgm:prSet>
      <dgm:spPr/>
    </dgm:pt>
    <dgm:pt modelId="{610B970C-FB47-4BE5-B61C-C8ED0C136D79}" type="pres">
      <dgm:prSet presAssocID="{56C7549B-E7C2-483E-846A-30488650496B}" presName="rootComposite" presStyleCnt="0"/>
      <dgm:spPr/>
    </dgm:pt>
    <dgm:pt modelId="{90730F35-8553-4332-874F-8F13EF27D6F5}" type="pres">
      <dgm:prSet presAssocID="{56C7549B-E7C2-483E-846A-30488650496B}" presName="rootText" presStyleLbl="node3" presStyleIdx="5" presStyleCnt="18" custLinFactNeighborX="-52761">
        <dgm:presLayoutVars>
          <dgm:chPref val="3"/>
        </dgm:presLayoutVars>
      </dgm:prSet>
      <dgm:spPr/>
    </dgm:pt>
    <dgm:pt modelId="{8BE996E9-8D4D-4CCA-B522-2533F222CE2E}" type="pres">
      <dgm:prSet presAssocID="{56C7549B-E7C2-483E-846A-30488650496B}" presName="rootConnector" presStyleLbl="node3" presStyleIdx="5" presStyleCnt="18"/>
      <dgm:spPr/>
    </dgm:pt>
    <dgm:pt modelId="{44681F64-F8F3-43CD-BF15-E7011C27C7B1}" type="pres">
      <dgm:prSet presAssocID="{56C7549B-E7C2-483E-846A-30488650496B}" presName="hierChild4" presStyleCnt="0"/>
      <dgm:spPr/>
    </dgm:pt>
    <dgm:pt modelId="{6EC481A4-D41B-4874-9FE3-36AA6EBE0F32}" type="pres">
      <dgm:prSet presAssocID="{294D2DFB-0F91-4672-87AC-746D73FB49B7}" presName="Name37" presStyleLbl="parChTrans1D4" presStyleIdx="26" presStyleCnt="29"/>
      <dgm:spPr/>
    </dgm:pt>
    <dgm:pt modelId="{BAB1FD95-B8D2-4656-A2F9-CAAC3EBF019F}" type="pres">
      <dgm:prSet presAssocID="{70A1F19C-10FB-4D59-9B9E-94B6168F5660}" presName="hierRoot2" presStyleCnt="0">
        <dgm:presLayoutVars>
          <dgm:hierBranch val="init"/>
        </dgm:presLayoutVars>
      </dgm:prSet>
      <dgm:spPr/>
    </dgm:pt>
    <dgm:pt modelId="{BFA28D8F-063F-420A-B084-373BBBCCA683}" type="pres">
      <dgm:prSet presAssocID="{70A1F19C-10FB-4D59-9B9E-94B6168F5660}" presName="rootComposite" presStyleCnt="0"/>
      <dgm:spPr/>
    </dgm:pt>
    <dgm:pt modelId="{65C334C2-6E3B-4C6C-BC92-A4FA4CFCC73B}" type="pres">
      <dgm:prSet presAssocID="{70A1F19C-10FB-4D59-9B9E-94B6168F5660}" presName="rootText" presStyleLbl="node4" presStyleIdx="26" presStyleCnt="29" custLinFactNeighborX="-52761">
        <dgm:presLayoutVars>
          <dgm:chPref val="3"/>
        </dgm:presLayoutVars>
      </dgm:prSet>
      <dgm:spPr/>
    </dgm:pt>
    <dgm:pt modelId="{A7285FC0-8F4A-4633-B28A-BE4F58E54A33}" type="pres">
      <dgm:prSet presAssocID="{70A1F19C-10FB-4D59-9B9E-94B6168F5660}" presName="rootConnector" presStyleLbl="node4" presStyleIdx="26" presStyleCnt="29"/>
      <dgm:spPr/>
    </dgm:pt>
    <dgm:pt modelId="{D97A8A78-6D3E-4490-B23E-5C9E1A754658}" type="pres">
      <dgm:prSet presAssocID="{70A1F19C-10FB-4D59-9B9E-94B6168F5660}" presName="hierChild4" presStyleCnt="0"/>
      <dgm:spPr/>
    </dgm:pt>
    <dgm:pt modelId="{4426B3C6-A9DF-4A8A-B8AB-5B88E7A33B60}" type="pres">
      <dgm:prSet presAssocID="{70A1F19C-10FB-4D59-9B9E-94B6168F5660}" presName="hierChild5" presStyleCnt="0"/>
      <dgm:spPr/>
    </dgm:pt>
    <dgm:pt modelId="{EBA7F091-15AB-473B-AD1B-14F98BDB12A7}" type="pres">
      <dgm:prSet presAssocID="{6E09B39B-06CA-445A-9C21-BC2970C4EF36}" presName="Name37" presStyleLbl="parChTrans1D4" presStyleIdx="27" presStyleCnt="29"/>
      <dgm:spPr/>
    </dgm:pt>
    <dgm:pt modelId="{4E43BCCA-A108-4796-B14B-39A2161E4AD5}" type="pres">
      <dgm:prSet presAssocID="{15CBC120-8274-4D49-A2D5-6A4E5CFE8336}" presName="hierRoot2" presStyleCnt="0">
        <dgm:presLayoutVars>
          <dgm:hierBranch val="init"/>
        </dgm:presLayoutVars>
      </dgm:prSet>
      <dgm:spPr/>
    </dgm:pt>
    <dgm:pt modelId="{B79D9277-FA22-4404-B7F9-1B0C3AE61BCB}" type="pres">
      <dgm:prSet presAssocID="{15CBC120-8274-4D49-A2D5-6A4E5CFE8336}" presName="rootComposite" presStyleCnt="0"/>
      <dgm:spPr/>
    </dgm:pt>
    <dgm:pt modelId="{F87A704A-BF82-4C8A-BF1B-144F498B5A56}" type="pres">
      <dgm:prSet presAssocID="{15CBC120-8274-4D49-A2D5-6A4E5CFE8336}" presName="rootText" presStyleLbl="node4" presStyleIdx="27" presStyleCnt="29" custLinFactNeighborX="-52761">
        <dgm:presLayoutVars>
          <dgm:chPref val="3"/>
        </dgm:presLayoutVars>
      </dgm:prSet>
      <dgm:spPr/>
    </dgm:pt>
    <dgm:pt modelId="{46F87EC8-8FA5-4C2D-863F-A67B9D4F1E98}" type="pres">
      <dgm:prSet presAssocID="{15CBC120-8274-4D49-A2D5-6A4E5CFE8336}" presName="rootConnector" presStyleLbl="node4" presStyleIdx="27" presStyleCnt="29"/>
      <dgm:spPr/>
    </dgm:pt>
    <dgm:pt modelId="{CD36A783-F262-4C5B-8EFA-B3C1F6C4796E}" type="pres">
      <dgm:prSet presAssocID="{15CBC120-8274-4D49-A2D5-6A4E5CFE8336}" presName="hierChild4" presStyleCnt="0"/>
      <dgm:spPr/>
    </dgm:pt>
    <dgm:pt modelId="{AF290A37-8948-477D-9AD8-770C90E23B40}" type="pres">
      <dgm:prSet presAssocID="{15CBC120-8274-4D49-A2D5-6A4E5CFE8336}" presName="hierChild5" presStyleCnt="0"/>
      <dgm:spPr/>
    </dgm:pt>
    <dgm:pt modelId="{7CE47643-FC37-4989-ACF1-ED3331650951}" type="pres">
      <dgm:prSet presAssocID="{3071A096-2454-490D-A6E3-0F5BCDD25A52}" presName="Name37" presStyleLbl="parChTrans1D4" presStyleIdx="28" presStyleCnt="29"/>
      <dgm:spPr/>
    </dgm:pt>
    <dgm:pt modelId="{D48B5C30-9C21-4803-93BB-24457F732FE1}" type="pres">
      <dgm:prSet presAssocID="{600E8A06-B229-4DA0-BF28-5074BFF3FEC4}" presName="hierRoot2" presStyleCnt="0">
        <dgm:presLayoutVars>
          <dgm:hierBranch val="init"/>
        </dgm:presLayoutVars>
      </dgm:prSet>
      <dgm:spPr/>
    </dgm:pt>
    <dgm:pt modelId="{CEEFCD44-247E-4BE0-AD84-CF83A53171DA}" type="pres">
      <dgm:prSet presAssocID="{600E8A06-B229-4DA0-BF28-5074BFF3FEC4}" presName="rootComposite" presStyleCnt="0"/>
      <dgm:spPr/>
    </dgm:pt>
    <dgm:pt modelId="{185DB237-9160-4A82-B138-B7D9B4F2EBC6}" type="pres">
      <dgm:prSet presAssocID="{600E8A06-B229-4DA0-BF28-5074BFF3FEC4}" presName="rootText" presStyleLbl="node4" presStyleIdx="28" presStyleCnt="29" custLinFactNeighborX="-52761">
        <dgm:presLayoutVars>
          <dgm:chPref val="3"/>
        </dgm:presLayoutVars>
      </dgm:prSet>
      <dgm:spPr/>
    </dgm:pt>
    <dgm:pt modelId="{18B0FCC5-29C9-4602-AF99-03D62B4AD456}" type="pres">
      <dgm:prSet presAssocID="{600E8A06-B229-4DA0-BF28-5074BFF3FEC4}" presName="rootConnector" presStyleLbl="node4" presStyleIdx="28" presStyleCnt="29"/>
      <dgm:spPr/>
    </dgm:pt>
    <dgm:pt modelId="{AB016EA9-99FF-44E2-A036-EFB2232B839A}" type="pres">
      <dgm:prSet presAssocID="{600E8A06-B229-4DA0-BF28-5074BFF3FEC4}" presName="hierChild4" presStyleCnt="0"/>
      <dgm:spPr/>
    </dgm:pt>
    <dgm:pt modelId="{6A75EB68-73A4-428C-95C7-5327E3165AE2}" type="pres">
      <dgm:prSet presAssocID="{600E8A06-B229-4DA0-BF28-5074BFF3FEC4}" presName="hierChild5" presStyleCnt="0"/>
      <dgm:spPr/>
    </dgm:pt>
    <dgm:pt modelId="{A5504B69-49BC-422A-8E4D-8FF04489D9E0}" type="pres">
      <dgm:prSet presAssocID="{56C7549B-E7C2-483E-846A-30488650496B}" presName="hierChild5" presStyleCnt="0"/>
      <dgm:spPr/>
    </dgm:pt>
    <dgm:pt modelId="{BD044420-C36E-4F0B-884B-81BDF9E40817}" type="pres">
      <dgm:prSet presAssocID="{315DB22E-4684-484A-8295-5AC76E034B22}" presName="hierChild5" presStyleCnt="0"/>
      <dgm:spPr/>
    </dgm:pt>
    <dgm:pt modelId="{3F754F6D-347C-4E93-B45C-CB27BAF0CCD3}" type="pres">
      <dgm:prSet presAssocID="{42AC4A5B-13AC-4128-9FF1-F8B75E513927}" presName="Name37" presStyleLbl="parChTrans1D2" presStyleIdx="2" presStyleCnt="11"/>
      <dgm:spPr/>
    </dgm:pt>
    <dgm:pt modelId="{9D973754-841A-4936-975A-01036BB224A8}" type="pres">
      <dgm:prSet presAssocID="{8834618E-7E5E-4116-82FB-736A3D6940CB}" presName="hierRoot2" presStyleCnt="0">
        <dgm:presLayoutVars>
          <dgm:hierBranch val="init"/>
        </dgm:presLayoutVars>
      </dgm:prSet>
      <dgm:spPr/>
    </dgm:pt>
    <dgm:pt modelId="{CC78132D-58C0-49F4-A230-6F46D6B953AF}" type="pres">
      <dgm:prSet presAssocID="{8834618E-7E5E-4116-82FB-736A3D6940CB}" presName="rootComposite" presStyleCnt="0"/>
      <dgm:spPr/>
    </dgm:pt>
    <dgm:pt modelId="{FE78131E-B8D9-4A1D-99D1-AB3E73E39D12}" type="pres">
      <dgm:prSet presAssocID="{8834618E-7E5E-4116-82FB-736A3D6940CB}" presName="rootText" presStyleLbl="node2" presStyleIdx="2" presStyleCnt="4" custScaleX="121616" custScaleY="130214">
        <dgm:presLayoutVars>
          <dgm:chPref val="3"/>
        </dgm:presLayoutVars>
      </dgm:prSet>
      <dgm:spPr/>
    </dgm:pt>
    <dgm:pt modelId="{75D3602E-75D2-4276-A5DF-EE5C7B5F613D}" type="pres">
      <dgm:prSet presAssocID="{8834618E-7E5E-4116-82FB-736A3D6940CB}" presName="rootConnector" presStyleLbl="node2" presStyleIdx="2" presStyleCnt="4"/>
      <dgm:spPr/>
    </dgm:pt>
    <dgm:pt modelId="{43EABAF5-C4DC-44FC-9B3C-0A3FF378F3CA}" type="pres">
      <dgm:prSet presAssocID="{8834618E-7E5E-4116-82FB-736A3D6940CB}" presName="hierChild4" presStyleCnt="0"/>
      <dgm:spPr/>
    </dgm:pt>
    <dgm:pt modelId="{AC520EF8-5EE9-4EA8-B71B-6244F30E7378}" type="pres">
      <dgm:prSet presAssocID="{5C229545-D829-490D-A2DD-760205BC8AA6}" presName="Name37" presStyleLbl="parChTrans1D3" presStyleIdx="6" presStyleCnt="18"/>
      <dgm:spPr/>
    </dgm:pt>
    <dgm:pt modelId="{89768192-C5E4-4FAF-839B-DAAA1FDD2D29}" type="pres">
      <dgm:prSet presAssocID="{E697F0B4-5940-4C09-A331-C041D0386D72}" presName="hierRoot2" presStyleCnt="0">
        <dgm:presLayoutVars>
          <dgm:hierBranch val="init"/>
        </dgm:presLayoutVars>
      </dgm:prSet>
      <dgm:spPr/>
    </dgm:pt>
    <dgm:pt modelId="{1ABFC149-98BE-46A8-8857-711FCBD30EEB}" type="pres">
      <dgm:prSet presAssocID="{E697F0B4-5940-4C09-A331-C041D0386D72}" presName="rootComposite" presStyleCnt="0"/>
      <dgm:spPr/>
    </dgm:pt>
    <dgm:pt modelId="{0ADBD08A-0836-4C3A-843F-BF1937154884}" type="pres">
      <dgm:prSet presAssocID="{E697F0B4-5940-4C09-A331-C041D0386D72}" presName="rootText" presStyleLbl="node3" presStyleIdx="6" presStyleCnt="18">
        <dgm:presLayoutVars>
          <dgm:chPref val="3"/>
        </dgm:presLayoutVars>
      </dgm:prSet>
      <dgm:spPr/>
    </dgm:pt>
    <dgm:pt modelId="{338406D3-0D6D-4023-A34A-5F1D922C1AAF}" type="pres">
      <dgm:prSet presAssocID="{E697F0B4-5940-4C09-A331-C041D0386D72}" presName="rootConnector" presStyleLbl="node3" presStyleIdx="6" presStyleCnt="18"/>
      <dgm:spPr/>
    </dgm:pt>
    <dgm:pt modelId="{20BF0E54-AB39-42DF-944B-A5A8BA5DF22D}" type="pres">
      <dgm:prSet presAssocID="{E697F0B4-5940-4C09-A331-C041D0386D72}" presName="hierChild4" presStyleCnt="0"/>
      <dgm:spPr/>
    </dgm:pt>
    <dgm:pt modelId="{7E0BB457-D20D-479F-AD02-0F568B07F578}" type="pres">
      <dgm:prSet presAssocID="{E697F0B4-5940-4C09-A331-C041D0386D72}" presName="hierChild5" presStyleCnt="0"/>
      <dgm:spPr/>
    </dgm:pt>
    <dgm:pt modelId="{79E4F0A8-7747-4E4D-A89B-20DBB4635C3A}" type="pres">
      <dgm:prSet presAssocID="{65E9DB95-1A9B-435C-A40D-27708DFD47FB}" presName="Name37" presStyleLbl="parChTrans1D3" presStyleIdx="7" presStyleCnt="18"/>
      <dgm:spPr/>
    </dgm:pt>
    <dgm:pt modelId="{7F1C692C-3E92-4EF9-B6EC-D176AB88AAF4}" type="pres">
      <dgm:prSet presAssocID="{090F2D42-0713-481B-83C6-9F712257B435}" presName="hierRoot2" presStyleCnt="0">
        <dgm:presLayoutVars>
          <dgm:hierBranch val="init"/>
        </dgm:presLayoutVars>
      </dgm:prSet>
      <dgm:spPr/>
    </dgm:pt>
    <dgm:pt modelId="{AF676A4A-8C87-4B42-B8CB-D92C3A718F52}" type="pres">
      <dgm:prSet presAssocID="{090F2D42-0713-481B-83C6-9F712257B435}" presName="rootComposite" presStyleCnt="0"/>
      <dgm:spPr/>
    </dgm:pt>
    <dgm:pt modelId="{CE594B46-8CFD-48BA-A674-30781FB789B8}" type="pres">
      <dgm:prSet presAssocID="{090F2D42-0713-481B-83C6-9F712257B435}" presName="rootText" presStyleLbl="node3" presStyleIdx="7" presStyleCnt="18">
        <dgm:presLayoutVars>
          <dgm:chPref val="3"/>
        </dgm:presLayoutVars>
      </dgm:prSet>
      <dgm:spPr/>
    </dgm:pt>
    <dgm:pt modelId="{BA2B29E3-A4C1-4C1F-A73F-A5C99DC91F10}" type="pres">
      <dgm:prSet presAssocID="{090F2D42-0713-481B-83C6-9F712257B435}" presName="rootConnector" presStyleLbl="node3" presStyleIdx="7" presStyleCnt="18"/>
      <dgm:spPr/>
    </dgm:pt>
    <dgm:pt modelId="{B398E2E9-AB4B-4921-A833-7AC2AE91ABDC}" type="pres">
      <dgm:prSet presAssocID="{090F2D42-0713-481B-83C6-9F712257B435}" presName="hierChild4" presStyleCnt="0"/>
      <dgm:spPr/>
    </dgm:pt>
    <dgm:pt modelId="{05C44057-00CF-4953-B710-568EE9495B68}" type="pres">
      <dgm:prSet presAssocID="{090F2D42-0713-481B-83C6-9F712257B435}" presName="hierChild5" presStyleCnt="0"/>
      <dgm:spPr/>
    </dgm:pt>
    <dgm:pt modelId="{FCF7F692-B233-4ABF-91A0-1FF633BAD828}" type="pres">
      <dgm:prSet presAssocID="{EEA196E9-0D7C-41A2-937B-73EBAB3F4AFA}" presName="Name37" presStyleLbl="parChTrans1D3" presStyleIdx="8" presStyleCnt="18"/>
      <dgm:spPr/>
    </dgm:pt>
    <dgm:pt modelId="{CBA1A020-DDB7-4EB4-A2C6-CB61EE88E784}" type="pres">
      <dgm:prSet presAssocID="{68D26017-06A6-42CE-A637-C0AA75F37972}" presName="hierRoot2" presStyleCnt="0">
        <dgm:presLayoutVars>
          <dgm:hierBranch val="init"/>
        </dgm:presLayoutVars>
      </dgm:prSet>
      <dgm:spPr/>
    </dgm:pt>
    <dgm:pt modelId="{0FE4F796-9A9C-47AD-BA43-E0C52EDD87A6}" type="pres">
      <dgm:prSet presAssocID="{68D26017-06A6-42CE-A637-C0AA75F37972}" presName="rootComposite" presStyleCnt="0"/>
      <dgm:spPr/>
    </dgm:pt>
    <dgm:pt modelId="{08B65046-F9DA-4D84-94D0-EAAE86EDBA60}" type="pres">
      <dgm:prSet presAssocID="{68D26017-06A6-42CE-A637-C0AA75F37972}" presName="rootText" presStyleLbl="node3" presStyleIdx="8" presStyleCnt="18">
        <dgm:presLayoutVars>
          <dgm:chPref val="3"/>
        </dgm:presLayoutVars>
      </dgm:prSet>
      <dgm:spPr/>
    </dgm:pt>
    <dgm:pt modelId="{8261C8E4-5198-40E6-B003-31201215D17D}" type="pres">
      <dgm:prSet presAssocID="{68D26017-06A6-42CE-A637-C0AA75F37972}" presName="rootConnector" presStyleLbl="node3" presStyleIdx="8" presStyleCnt="18"/>
      <dgm:spPr/>
    </dgm:pt>
    <dgm:pt modelId="{4E111CE7-BB30-431D-BC3E-B4853CF5ED4F}" type="pres">
      <dgm:prSet presAssocID="{68D26017-06A6-42CE-A637-C0AA75F37972}" presName="hierChild4" presStyleCnt="0"/>
      <dgm:spPr/>
    </dgm:pt>
    <dgm:pt modelId="{059CAC56-15CC-468C-9189-EEFE174ED9CE}" type="pres">
      <dgm:prSet presAssocID="{68D26017-06A6-42CE-A637-C0AA75F37972}" presName="hierChild5" presStyleCnt="0"/>
      <dgm:spPr/>
    </dgm:pt>
    <dgm:pt modelId="{47868773-CB18-4A9D-8590-D6346F09300C}" type="pres">
      <dgm:prSet presAssocID="{26667288-DD44-4CF4-A756-654F346D7D57}" presName="Name37" presStyleLbl="parChTrans1D3" presStyleIdx="9" presStyleCnt="18"/>
      <dgm:spPr/>
    </dgm:pt>
    <dgm:pt modelId="{BC214547-F7DD-4885-A23B-1DE44009B2C5}" type="pres">
      <dgm:prSet presAssocID="{AF8593EF-EFF0-4527-A69E-FFD73728FFB9}" presName="hierRoot2" presStyleCnt="0">
        <dgm:presLayoutVars>
          <dgm:hierBranch val="init"/>
        </dgm:presLayoutVars>
      </dgm:prSet>
      <dgm:spPr/>
    </dgm:pt>
    <dgm:pt modelId="{3BC1F2F9-A467-4E05-A5D4-442F28DB5993}" type="pres">
      <dgm:prSet presAssocID="{AF8593EF-EFF0-4527-A69E-FFD73728FFB9}" presName="rootComposite" presStyleCnt="0"/>
      <dgm:spPr/>
    </dgm:pt>
    <dgm:pt modelId="{23AA2FD0-C9CD-4369-9FD4-01874111B8F6}" type="pres">
      <dgm:prSet presAssocID="{AF8593EF-EFF0-4527-A69E-FFD73728FFB9}" presName="rootText" presStyleLbl="node3" presStyleIdx="9" presStyleCnt="18">
        <dgm:presLayoutVars>
          <dgm:chPref val="3"/>
        </dgm:presLayoutVars>
      </dgm:prSet>
      <dgm:spPr/>
    </dgm:pt>
    <dgm:pt modelId="{45B77EA4-B560-4FA2-AA84-926EBAE3F8DF}" type="pres">
      <dgm:prSet presAssocID="{AF8593EF-EFF0-4527-A69E-FFD73728FFB9}" presName="rootConnector" presStyleLbl="node3" presStyleIdx="9" presStyleCnt="18"/>
      <dgm:spPr/>
    </dgm:pt>
    <dgm:pt modelId="{57F87FC7-72E5-4633-91DE-7B92D6C2AE98}" type="pres">
      <dgm:prSet presAssocID="{AF8593EF-EFF0-4527-A69E-FFD73728FFB9}" presName="hierChild4" presStyleCnt="0"/>
      <dgm:spPr/>
    </dgm:pt>
    <dgm:pt modelId="{D726C3E9-F3AB-4084-9835-EAB4593DEB05}" type="pres">
      <dgm:prSet presAssocID="{AF8593EF-EFF0-4527-A69E-FFD73728FFB9}" presName="hierChild5" presStyleCnt="0"/>
      <dgm:spPr/>
    </dgm:pt>
    <dgm:pt modelId="{E1B5510F-2F06-4CEA-B18A-6E41DCA30DC6}" type="pres">
      <dgm:prSet presAssocID="{8F790499-D917-4989-9AF0-319C15635437}" presName="Name37" presStyleLbl="parChTrans1D3" presStyleIdx="10" presStyleCnt="18"/>
      <dgm:spPr/>
    </dgm:pt>
    <dgm:pt modelId="{11806B4D-8ABC-4041-B71D-962B48046D3C}" type="pres">
      <dgm:prSet presAssocID="{75A7EFAC-ACD1-43EF-9C4F-A41FF7295B51}" presName="hierRoot2" presStyleCnt="0">
        <dgm:presLayoutVars>
          <dgm:hierBranch val="init"/>
        </dgm:presLayoutVars>
      </dgm:prSet>
      <dgm:spPr/>
    </dgm:pt>
    <dgm:pt modelId="{AA78D911-56AE-4A88-BA04-B8B895339F15}" type="pres">
      <dgm:prSet presAssocID="{75A7EFAC-ACD1-43EF-9C4F-A41FF7295B51}" presName="rootComposite" presStyleCnt="0"/>
      <dgm:spPr/>
    </dgm:pt>
    <dgm:pt modelId="{B1D9EA3B-371D-4EE0-8A77-33B2553DE949}" type="pres">
      <dgm:prSet presAssocID="{75A7EFAC-ACD1-43EF-9C4F-A41FF7295B51}" presName="rootText" presStyleLbl="node3" presStyleIdx="10" presStyleCnt="18">
        <dgm:presLayoutVars>
          <dgm:chPref val="3"/>
        </dgm:presLayoutVars>
      </dgm:prSet>
      <dgm:spPr/>
    </dgm:pt>
    <dgm:pt modelId="{866F7709-403A-4E64-918B-B9A3825D4F56}" type="pres">
      <dgm:prSet presAssocID="{75A7EFAC-ACD1-43EF-9C4F-A41FF7295B51}" presName="rootConnector" presStyleLbl="node3" presStyleIdx="10" presStyleCnt="18"/>
      <dgm:spPr/>
    </dgm:pt>
    <dgm:pt modelId="{AB482477-C16F-4661-BC3F-12133821BB67}" type="pres">
      <dgm:prSet presAssocID="{75A7EFAC-ACD1-43EF-9C4F-A41FF7295B51}" presName="hierChild4" presStyleCnt="0"/>
      <dgm:spPr/>
    </dgm:pt>
    <dgm:pt modelId="{39A9C120-3BF0-450C-A14C-59A9AD3C111C}" type="pres">
      <dgm:prSet presAssocID="{75A7EFAC-ACD1-43EF-9C4F-A41FF7295B51}" presName="hierChild5" presStyleCnt="0"/>
      <dgm:spPr/>
    </dgm:pt>
    <dgm:pt modelId="{B9119BF8-61D5-4330-8D8E-B5681858712F}" type="pres">
      <dgm:prSet presAssocID="{9EBBB371-3402-4F2D-A6D7-40346F073899}" presName="Name37" presStyleLbl="parChTrans1D3" presStyleIdx="11" presStyleCnt="18"/>
      <dgm:spPr/>
    </dgm:pt>
    <dgm:pt modelId="{A6338E09-686B-4733-998C-A7F8ED99CBD1}" type="pres">
      <dgm:prSet presAssocID="{21084000-BD3B-4B9E-B09D-A54D9C970499}" presName="hierRoot2" presStyleCnt="0">
        <dgm:presLayoutVars>
          <dgm:hierBranch val="init"/>
        </dgm:presLayoutVars>
      </dgm:prSet>
      <dgm:spPr/>
    </dgm:pt>
    <dgm:pt modelId="{036F35FA-B4F1-4348-AFA2-AF5B3BCA71F4}" type="pres">
      <dgm:prSet presAssocID="{21084000-BD3B-4B9E-B09D-A54D9C970499}" presName="rootComposite" presStyleCnt="0"/>
      <dgm:spPr/>
    </dgm:pt>
    <dgm:pt modelId="{9DD40A7C-900F-47FA-AC64-4E9D06CBC644}" type="pres">
      <dgm:prSet presAssocID="{21084000-BD3B-4B9E-B09D-A54D9C970499}" presName="rootText" presStyleLbl="node3" presStyleIdx="11" presStyleCnt="18">
        <dgm:presLayoutVars>
          <dgm:chPref val="3"/>
        </dgm:presLayoutVars>
      </dgm:prSet>
      <dgm:spPr/>
    </dgm:pt>
    <dgm:pt modelId="{2BE02C97-D08F-427D-A74A-346CCDDD3B9F}" type="pres">
      <dgm:prSet presAssocID="{21084000-BD3B-4B9E-B09D-A54D9C970499}" presName="rootConnector" presStyleLbl="node3" presStyleIdx="11" presStyleCnt="18"/>
      <dgm:spPr/>
    </dgm:pt>
    <dgm:pt modelId="{8A881CBD-580B-4935-B8BA-99E4BAD18661}" type="pres">
      <dgm:prSet presAssocID="{21084000-BD3B-4B9E-B09D-A54D9C970499}" presName="hierChild4" presStyleCnt="0"/>
      <dgm:spPr/>
    </dgm:pt>
    <dgm:pt modelId="{1A84EB73-E095-49F1-8ECD-171136813248}" type="pres">
      <dgm:prSet presAssocID="{21084000-BD3B-4B9E-B09D-A54D9C970499}" presName="hierChild5" presStyleCnt="0"/>
      <dgm:spPr/>
    </dgm:pt>
    <dgm:pt modelId="{F22D8311-62B6-4F15-96DA-18B4DAAF16AF}" type="pres">
      <dgm:prSet presAssocID="{46E48ACF-6C99-4EDC-B84E-A04EF29581E1}" presName="Name37" presStyleLbl="parChTrans1D3" presStyleIdx="12" presStyleCnt="18"/>
      <dgm:spPr/>
    </dgm:pt>
    <dgm:pt modelId="{2B354A43-9106-4A9B-842D-F730C2996C16}" type="pres">
      <dgm:prSet presAssocID="{119B52A1-65A2-4274-897F-55FB796D77F9}" presName="hierRoot2" presStyleCnt="0">
        <dgm:presLayoutVars>
          <dgm:hierBranch val="init"/>
        </dgm:presLayoutVars>
      </dgm:prSet>
      <dgm:spPr/>
    </dgm:pt>
    <dgm:pt modelId="{447189B0-87CC-4974-B477-7722EE546A4C}" type="pres">
      <dgm:prSet presAssocID="{119B52A1-65A2-4274-897F-55FB796D77F9}" presName="rootComposite" presStyleCnt="0"/>
      <dgm:spPr/>
    </dgm:pt>
    <dgm:pt modelId="{CAC31555-4ABC-4297-9D7F-D74FC7A8C138}" type="pres">
      <dgm:prSet presAssocID="{119B52A1-65A2-4274-897F-55FB796D77F9}" presName="rootText" presStyleLbl="node3" presStyleIdx="12" presStyleCnt="18">
        <dgm:presLayoutVars>
          <dgm:chPref val="3"/>
        </dgm:presLayoutVars>
      </dgm:prSet>
      <dgm:spPr/>
    </dgm:pt>
    <dgm:pt modelId="{B33E95CA-035E-4919-A394-A2488CFD7C18}" type="pres">
      <dgm:prSet presAssocID="{119B52A1-65A2-4274-897F-55FB796D77F9}" presName="rootConnector" presStyleLbl="node3" presStyleIdx="12" presStyleCnt="18"/>
      <dgm:spPr/>
    </dgm:pt>
    <dgm:pt modelId="{7678A639-AF9E-467C-857E-680F20FBE09F}" type="pres">
      <dgm:prSet presAssocID="{119B52A1-65A2-4274-897F-55FB796D77F9}" presName="hierChild4" presStyleCnt="0"/>
      <dgm:spPr/>
    </dgm:pt>
    <dgm:pt modelId="{63016594-29FE-4F1C-8E8A-AD556940BF7E}" type="pres">
      <dgm:prSet presAssocID="{119B52A1-65A2-4274-897F-55FB796D77F9}" presName="hierChild5" presStyleCnt="0"/>
      <dgm:spPr/>
    </dgm:pt>
    <dgm:pt modelId="{6907BB27-E385-454B-B034-7E47BA9606E4}" type="pres">
      <dgm:prSet presAssocID="{8834618E-7E5E-4116-82FB-736A3D6940CB}" presName="hierChild5" presStyleCnt="0"/>
      <dgm:spPr/>
    </dgm:pt>
    <dgm:pt modelId="{A9D2B9E7-3728-4C8F-A75C-5D04CD74A7C9}" type="pres">
      <dgm:prSet presAssocID="{66C30FC2-0D87-4777-A903-49E1181EF1FA}" presName="Name37" presStyleLbl="parChTrans1D2" presStyleIdx="3" presStyleCnt="11"/>
      <dgm:spPr/>
    </dgm:pt>
    <dgm:pt modelId="{06746355-17C6-4B3F-ADFD-E6CBC1DF2AAA}" type="pres">
      <dgm:prSet presAssocID="{F4A1E04E-8353-41C2-B6D1-9263F6A3D946}" presName="hierRoot2" presStyleCnt="0">
        <dgm:presLayoutVars>
          <dgm:hierBranch val="init"/>
        </dgm:presLayoutVars>
      </dgm:prSet>
      <dgm:spPr/>
    </dgm:pt>
    <dgm:pt modelId="{9D6436F6-8A15-40F9-8CB8-00BD2FDD25A8}" type="pres">
      <dgm:prSet presAssocID="{F4A1E04E-8353-41C2-B6D1-9263F6A3D946}" presName="rootComposite" presStyleCnt="0"/>
      <dgm:spPr/>
    </dgm:pt>
    <dgm:pt modelId="{E085D26E-0308-4556-A38F-809A554214FB}" type="pres">
      <dgm:prSet presAssocID="{F4A1E04E-8353-41C2-B6D1-9263F6A3D946}" presName="rootText" presStyleLbl="node2" presStyleIdx="3" presStyleCnt="4" custScaleX="121616" custScaleY="130214" custLinFactX="128919" custLinFactNeighborX="200000">
        <dgm:presLayoutVars>
          <dgm:chPref val="3"/>
        </dgm:presLayoutVars>
      </dgm:prSet>
      <dgm:spPr/>
    </dgm:pt>
    <dgm:pt modelId="{30E6E4B3-D1B6-4D84-A5B3-CE880BD66888}" type="pres">
      <dgm:prSet presAssocID="{F4A1E04E-8353-41C2-B6D1-9263F6A3D946}" presName="rootConnector" presStyleLbl="node2" presStyleIdx="3" presStyleCnt="4"/>
      <dgm:spPr/>
    </dgm:pt>
    <dgm:pt modelId="{50329B08-AA55-4FB4-B5C2-EEF90D28C394}" type="pres">
      <dgm:prSet presAssocID="{F4A1E04E-8353-41C2-B6D1-9263F6A3D946}" presName="hierChild4" presStyleCnt="0"/>
      <dgm:spPr/>
    </dgm:pt>
    <dgm:pt modelId="{E0948F8D-BEB2-4928-BA4C-DD3AF63894A2}" type="pres">
      <dgm:prSet presAssocID="{59CD1082-709E-481E-8E9D-88569B16678F}" presName="Name37" presStyleLbl="parChTrans1D3" presStyleIdx="13" presStyleCnt="18"/>
      <dgm:spPr/>
    </dgm:pt>
    <dgm:pt modelId="{962CEC97-B8DA-4BE4-94AA-9765C1E912CC}" type="pres">
      <dgm:prSet presAssocID="{45925A2A-296D-4ABC-B901-C577A6A5796F}" presName="hierRoot2" presStyleCnt="0">
        <dgm:presLayoutVars>
          <dgm:hierBranch val="init"/>
        </dgm:presLayoutVars>
      </dgm:prSet>
      <dgm:spPr/>
    </dgm:pt>
    <dgm:pt modelId="{52BFF4CB-BB4C-4DC1-9955-4304EC8564A9}" type="pres">
      <dgm:prSet presAssocID="{45925A2A-296D-4ABC-B901-C577A6A5796F}" presName="rootComposite" presStyleCnt="0"/>
      <dgm:spPr/>
    </dgm:pt>
    <dgm:pt modelId="{A4AEA22A-28A8-4646-9D9B-C0041B00539C}" type="pres">
      <dgm:prSet presAssocID="{45925A2A-296D-4ABC-B901-C577A6A5796F}" presName="rootText" presStyleLbl="node3" presStyleIdx="13" presStyleCnt="18" custLinFactX="128919" custLinFactNeighborX="200000">
        <dgm:presLayoutVars>
          <dgm:chPref val="3"/>
        </dgm:presLayoutVars>
      </dgm:prSet>
      <dgm:spPr/>
    </dgm:pt>
    <dgm:pt modelId="{DE32684B-56C3-4B1E-8D8D-B725D01466BF}" type="pres">
      <dgm:prSet presAssocID="{45925A2A-296D-4ABC-B901-C577A6A5796F}" presName="rootConnector" presStyleLbl="node3" presStyleIdx="13" presStyleCnt="18"/>
      <dgm:spPr/>
    </dgm:pt>
    <dgm:pt modelId="{2E5B0C0F-86CF-486B-BD30-A3C25E15B7AD}" type="pres">
      <dgm:prSet presAssocID="{45925A2A-296D-4ABC-B901-C577A6A5796F}" presName="hierChild4" presStyleCnt="0"/>
      <dgm:spPr/>
    </dgm:pt>
    <dgm:pt modelId="{7310A905-4CBA-4DC7-8F9F-1DB111AD9E50}" type="pres">
      <dgm:prSet presAssocID="{45925A2A-296D-4ABC-B901-C577A6A5796F}" presName="hierChild5" presStyleCnt="0"/>
      <dgm:spPr/>
    </dgm:pt>
    <dgm:pt modelId="{6234421F-943B-4467-BAEA-07A28017ED93}" type="pres">
      <dgm:prSet presAssocID="{D14C6CC5-7573-4ECB-A633-10DCEEBC3416}" presName="Name37" presStyleLbl="parChTrans1D3" presStyleIdx="14" presStyleCnt="18"/>
      <dgm:spPr/>
    </dgm:pt>
    <dgm:pt modelId="{88BD6EB7-030F-4A32-BA8E-E5E47CE57710}" type="pres">
      <dgm:prSet presAssocID="{34FDF4FA-78FF-4307-B7C7-15B225B88500}" presName="hierRoot2" presStyleCnt="0">
        <dgm:presLayoutVars>
          <dgm:hierBranch val="init"/>
        </dgm:presLayoutVars>
      </dgm:prSet>
      <dgm:spPr/>
    </dgm:pt>
    <dgm:pt modelId="{63095CFD-06FB-4820-83CC-0588C254BC3B}" type="pres">
      <dgm:prSet presAssocID="{34FDF4FA-78FF-4307-B7C7-15B225B88500}" presName="rootComposite" presStyleCnt="0"/>
      <dgm:spPr/>
    </dgm:pt>
    <dgm:pt modelId="{1B060BFD-7062-42D3-98F5-F792BDF32F68}" type="pres">
      <dgm:prSet presAssocID="{34FDF4FA-78FF-4307-B7C7-15B225B88500}" presName="rootText" presStyleLbl="node3" presStyleIdx="14" presStyleCnt="18" custLinFactX="128919" custLinFactNeighborX="200000">
        <dgm:presLayoutVars>
          <dgm:chPref val="3"/>
        </dgm:presLayoutVars>
      </dgm:prSet>
      <dgm:spPr/>
    </dgm:pt>
    <dgm:pt modelId="{F107374F-B42D-463F-B6F6-7553E767A480}" type="pres">
      <dgm:prSet presAssocID="{34FDF4FA-78FF-4307-B7C7-15B225B88500}" presName="rootConnector" presStyleLbl="node3" presStyleIdx="14" presStyleCnt="18"/>
      <dgm:spPr/>
    </dgm:pt>
    <dgm:pt modelId="{FB8A362A-B53A-4ADD-B8BC-7CFA52C7832C}" type="pres">
      <dgm:prSet presAssocID="{34FDF4FA-78FF-4307-B7C7-15B225B88500}" presName="hierChild4" presStyleCnt="0"/>
      <dgm:spPr/>
    </dgm:pt>
    <dgm:pt modelId="{5C599A40-84C7-4533-9919-F44C969641EF}" type="pres">
      <dgm:prSet presAssocID="{34FDF4FA-78FF-4307-B7C7-15B225B88500}" presName="hierChild5" presStyleCnt="0"/>
      <dgm:spPr/>
    </dgm:pt>
    <dgm:pt modelId="{93E43065-984D-490A-A1A0-FA11AC814BAC}" type="pres">
      <dgm:prSet presAssocID="{14BCE07E-BC6E-4278-BAE5-3D50122EFF50}" presName="Name37" presStyleLbl="parChTrans1D3" presStyleIdx="15" presStyleCnt="18"/>
      <dgm:spPr/>
    </dgm:pt>
    <dgm:pt modelId="{86A15572-214B-40D8-9E9F-9E7AA0FF45E3}" type="pres">
      <dgm:prSet presAssocID="{FF25CC04-B7BF-45E9-91DF-CE88E7A19361}" presName="hierRoot2" presStyleCnt="0">
        <dgm:presLayoutVars>
          <dgm:hierBranch val="init"/>
        </dgm:presLayoutVars>
      </dgm:prSet>
      <dgm:spPr/>
    </dgm:pt>
    <dgm:pt modelId="{74418F15-4A35-4456-872D-F725551B456D}" type="pres">
      <dgm:prSet presAssocID="{FF25CC04-B7BF-45E9-91DF-CE88E7A19361}" presName="rootComposite" presStyleCnt="0"/>
      <dgm:spPr/>
    </dgm:pt>
    <dgm:pt modelId="{54D9A575-F8D5-4DB0-B594-3AE5F03EFF23}" type="pres">
      <dgm:prSet presAssocID="{FF25CC04-B7BF-45E9-91DF-CE88E7A19361}" presName="rootText" presStyleLbl="node3" presStyleIdx="15" presStyleCnt="18" custLinFactX="128919" custLinFactNeighborX="200000">
        <dgm:presLayoutVars>
          <dgm:chPref val="3"/>
        </dgm:presLayoutVars>
      </dgm:prSet>
      <dgm:spPr/>
    </dgm:pt>
    <dgm:pt modelId="{B25A430F-FD88-4AEA-99DB-F212F50997A7}" type="pres">
      <dgm:prSet presAssocID="{FF25CC04-B7BF-45E9-91DF-CE88E7A19361}" presName="rootConnector" presStyleLbl="node3" presStyleIdx="15" presStyleCnt="18"/>
      <dgm:spPr/>
    </dgm:pt>
    <dgm:pt modelId="{103AF7AE-9311-4708-84AC-175CB38828AC}" type="pres">
      <dgm:prSet presAssocID="{FF25CC04-B7BF-45E9-91DF-CE88E7A19361}" presName="hierChild4" presStyleCnt="0"/>
      <dgm:spPr/>
    </dgm:pt>
    <dgm:pt modelId="{5A048B5C-8432-48E1-BAF4-5B9933DC15D6}" type="pres">
      <dgm:prSet presAssocID="{FF25CC04-B7BF-45E9-91DF-CE88E7A19361}" presName="hierChild5" presStyleCnt="0"/>
      <dgm:spPr/>
    </dgm:pt>
    <dgm:pt modelId="{5016283B-0C9E-4CB0-9A6F-6D9CD3FBBBB3}" type="pres">
      <dgm:prSet presAssocID="{5EF5A0FA-BBAD-481D-8E60-49EE439439A9}" presName="Name37" presStyleLbl="parChTrans1D3" presStyleIdx="16" presStyleCnt="18"/>
      <dgm:spPr/>
    </dgm:pt>
    <dgm:pt modelId="{61A4B17D-5855-4167-BCA3-2E141BAA98A4}" type="pres">
      <dgm:prSet presAssocID="{D51A1F49-B831-47DB-A05B-F08CA8B305D9}" presName="hierRoot2" presStyleCnt="0">
        <dgm:presLayoutVars>
          <dgm:hierBranch val="init"/>
        </dgm:presLayoutVars>
      </dgm:prSet>
      <dgm:spPr/>
    </dgm:pt>
    <dgm:pt modelId="{1CBCE9F7-7C95-4DF4-8011-1EB3BEB44495}" type="pres">
      <dgm:prSet presAssocID="{D51A1F49-B831-47DB-A05B-F08CA8B305D9}" presName="rootComposite" presStyleCnt="0"/>
      <dgm:spPr/>
    </dgm:pt>
    <dgm:pt modelId="{24BB32CB-0AEB-4AEA-B38C-4EE2B851C789}" type="pres">
      <dgm:prSet presAssocID="{D51A1F49-B831-47DB-A05B-F08CA8B305D9}" presName="rootText" presStyleLbl="node3" presStyleIdx="16" presStyleCnt="18" custLinFactX="128919" custLinFactNeighborX="200000">
        <dgm:presLayoutVars>
          <dgm:chPref val="3"/>
        </dgm:presLayoutVars>
      </dgm:prSet>
      <dgm:spPr/>
    </dgm:pt>
    <dgm:pt modelId="{8E9342BB-6817-43CB-97D4-EB55B4E7BADB}" type="pres">
      <dgm:prSet presAssocID="{D51A1F49-B831-47DB-A05B-F08CA8B305D9}" presName="rootConnector" presStyleLbl="node3" presStyleIdx="16" presStyleCnt="18"/>
      <dgm:spPr/>
    </dgm:pt>
    <dgm:pt modelId="{9A38DE83-8DB1-48EF-A606-30324DE6AF22}" type="pres">
      <dgm:prSet presAssocID="{D51A1F49-B831-47DB-A05B-F08CA8B305D9}" presName="hierChild4" presStyleCnt="0"/>
      <dgm:spPr/>
    </dgm:pt>
    <dgm:pt modelId="{37A33680-1E6F-4788-9CBC-45E39725A637}" type="pres">
      <dgm:prSet presAssocID="{D51A1F49-B831-47DB-A05B-F08CA8B305D9}" presName="hierChild5" presStyleCnt="0"/>
      <dgm:spPr/>
    </dgm:pt>
    <dgm:pt modelId="{83D0AA95-D3AA-4F07-8E79-6AEADD54C2C2}" type="pres">
      <dgm:prSet presAssocID="{D6CDB1A7-A3B9-4E02-A8F0-30C567C417D3}" presName="Name37" presStyleLbl="parChTrans1D3" presStyleIdx="17" presStyleCnt="18"/>
      <dgm:spPr/>
    </dgm:pt>
    <dgm:pt modelId="{7E39AB2C-66E3-43F3-AA00-FC79411CBE88}" type="pres">
      <dgm:prSet presAssocID="{D986A6A0-243C-4881-B3A3-1C9A0ADD390F}" presName="hierRoot2" presStyleCnt="0">
        <dgm:presLayoutVars>
          <dgm:hierBranch val="init"/>
        </dgm:presLayoutVars>
      </dgm:prSet>
      <dgm:spPr/>
    </dgm:pt>
    <dgm:pt modelId="{FB26E56B-E217-4A81-AABE-5DF715BEAA1A}" type="pres">
      <dgm:prSet presAssocID="{D986A6A0-243C-4881-B3A3-1C9A0ADD390F}" presName="rootComposite" presStyleCnt="0"/>
      <dgm:spPr/>
    </dgm:pt>
    <dgm:pt modelId="{A1B629F2-1C84-4BDE-8E15-1B9A1E4A37CE}" type="pres">
      <dgm:prSet presAssocID="{D986A6A0-243C-4881-B3A3-1C9A0ADD390F}" presName="rootText" presStyleLbl="node3" presStyleIdx="17" presStyleCnt="18" custLinFactX="128919" custLinFactNeighborX="200000">
        <dgm:presLayoutVars>
          <dgm:chPref val="3"/>
        </dgm:presLayoutVars>
      </dgm:prSet>
      <dgm:spPr/>
    </dgm:pt>
    <dgm:pt modelId="{8FB68D71-4CA5-488B-A7C0-4D6251B9B90C}" type="pres">
      <dgm:prSet presAssocID="{D986A6A0-243C-4881-B3A3-1C9A0ADD390F}" presName="rootConnector" presStyleLbl="node3" presStyleIdx="17" presStyleCnt="18"/>
      <dgm:spPr/>
    </dgm:pt>
    <dgm:pt modelId="{B18E3829-BC19-4FC3-BDDD-57E7F2DC226A}" type="pres">
      <dgm:prSet presAssocID="{D986A6A0-243C-4881-B3A3-1C9A0ADD390F}" presName="hierChild4" presStyleCnt="0"/>
      <dgm:spPr/>
    </dgm:pt>
    <dgm:pt modelId="{D5560605-FD79-46EC-AB00-4DFB6C67AF58}" type="pres">
      <dgm:prSet presAssocID="{D986A6A0-243C-4881-B3A3-1C9A0ADD390F}" presName="hierChild5" presStyleCnt="0"/>
      <dgm:spPr/>
    </dgm:pt>
    <dgm:pt modelId="{6B319E72-A298-4176-9D50-CCD9FC233235}" type="pres">
      <dgm:prSet presAssocID="{F4A1E04E-8353-41C2-B6D1-9263F6A3D946}" presName="hierChild5" presStyleCnt="0"/>
      <dgm:spPr/>
    </dgm:pt>
    <dgm:pt modelId="{7CFB7A86-F509-4A0E-9E43-1A5CEECFD691}" type="pres">
      <dgm:prSet presAssocID="{2FCDEFF9-D0D4-43B3-B63F-170F45DF368D}" presName="hierChild3" presStyleCnt="0"/>
      <dgm:spPr/>
    </dgm:pt>
    <dgm:pt modelId="{2CE6E003-6205-434C-9C64-5789B2775DDB}" type="pres">
      <dgm:prSet presAssocID="{21C62CF4-59E9-4C56-8F10-4C3C0F11DFCB}" presName="Name111" presStyleLbl="parChTrans1D2" presStyleIdx="4" presStyleCnt="11"/>
      <dgm:spPr/>
    </dgm:pt>
    <dgm:pt modelId="{6914D7A3-4E00-4A8D-88C8-57CB75EAF24B}" type="pres">
      <dgm:prSet presAssocID="{13F155DE-8D1B-49E3-9E2B-3F2C99E57F8E}" presName="hierRoot3" presStyleCnt="0">
        <dgm:presLayoutVars>
          <dgm:hierBranch val="init"/>
        </dgm:presLayoutVars>
      </dgm:prSet>
      <dgm:spPr/>
    </dgm:pt>
    <dgm:pt modelId="{30395AF9-FAAB-49FD-9C44-FD2884F6F5D2}" type="pres">
      <dgm:prSet presAssocID="{13F155DE-8D1B-49E3-9E2B-3F2C99E57F8E}" presName="rootComposite3" presStyleCnt="0"/>
      <dgm:spPr/>
    </dgm:pt>
    <dgm:pt modelId="{89DBBFFC-7D7B-4DC7-8EE1-E3C9B8E06532}" type="pres">
      <dgm:prSet presAssocID="{13F155DE-8D1B-49E3-9E2B-3F2C99E57F8E}" presName="rootText3" presStyleLbl="asst1" presStyleIdx="0" presStyleCnt="7">
        <dgm:presLayoutVars>
          <dgm:chPref val="3"/>
        </dgm:presLayoutVars>
      </dgm:prSet>
      <dgm:spPr/>
    </dgm:pt>
    <dgm:pt modelId="{A589E856-45A2-447C-8962-A38DF6C85AE3}" type="pres">
      <dgm:prSet presAssocID="{13F155DE-8D1B-49E3-9E2B-3F2C99E57F8E}" presName="rootConnector3" presStyleLbl="asst1" presStyleIdx="0" presStyleCnt="7"/>
      <dgm:spPr/>
    </dgm:pt>
    <dgm:pt modelId="{6BB95CD4-9667-40BD-A9C9-6D325B7808B3}" type="pres">
      <dgm:prSet presAssocID="{13F155DE-8D1B-49E3-9E2B-3F2C99E57F8E}" presName="hierChild6" presStyleCnt="0"/>
      <dgm:spPr/>
    </dgm:pt>
    <dgm:pt modelId="{0A5B89C9-04B3-47A9-B5C8-AF3EBE41DE34}" type="pres">
      <dgm:prSet presAssocID="{13F155DE-8D1B-49E3-9E2B-3F2C99E57F8E}" presName="hierChild7" presStyleCnt="0"/>
      <dgm:spPr/>
    </dgm:pt>
    <dgm:pt modelId="{5552B051-8D9C-4588-980A-3805DEAB6685}" type="pres">
      <dgm:prSet presAssocID="{1D18339B-4314-45B4-8126-BB7BF57E5A32}" presName="Name111" presStyleLbl="parChTrans1D2" presStyleIdx="5" presStyleCnt="11"/>
      <dgm:spPr/>
    </dgm:pt>
    <dgm:pt modelId="{2ED7042B-031C-446A-B9D8-4D6EA3BE862B}" type="pres">
      <dgm:prSet presAssocID="{D01AA8A3-2F26-4564-A887-4E458D718054}" presName="hierRoot3" presStyleCnt="0">
        <dgm:presLayoutVars>
          <dgm:hierBranch val="init"/>
        </dgm:presLayoutVars>
      </dgm:prSet>
      <dgm:spPr/>
    </dgm:pt>
    <dgm:pt modelId="{04119D8D-CC8F-4C1F-A4AA-A4258CFFAA52}" type="pres">
      <dgm:prSet presAssocID="{D01AA8A3-2F26-4564-A887-4E458D718054}" presName="rootComposite3" presStyleCnt="0"/>
      <dgm:spPr/>
    </dgm:pt>
    <dgm:pt modelId="{3F5723F8-2AFF-4C72-A1CA-203B9E8269C7}" type="pres">
      <dgm:prSet presAssocID="{D01AA8A3-2F26-4564-A887-4E458D718054}" presName="rootText3" presStyleLbl="asst1" presStyleIdx="1" presStyleCnt="7">
        <dgm:presLayoutVars>
          <dgm:chPref val="3"/>
        </dgm:presLayoutVars>
      </dgm:prSet>
      <dgm:spPr/>
    </dgm:pt>
    <dgm:pt modelId="{8C342D28-F3AD-4247-B0AE-559F7FBAE7A3}" type="pres">
      <dgm:prSet presAssocID="{D01AA8A3-2F26-4564-A887-4E458D718054}" presName="rootConnector3" presStyleLbl="asst1" presStyleIdx="1" presStyleCnt="7"/>
      <dgm:spPr/>
    </dgm:pt>
    <dgm:pt modelId="{72C51899-3F12-4193-9EA3-B7FF97AAFA1F}" type="pres">
      <dgm:prSet presAssocID="{D01AA8A3-2F26-4564-A887-4E458D718054}" presName="hierChild6" presStyleCnt="0"/>
      <dgm:spPr/>
    </dgm:pt>
    <dgm:pt modelId="{245E03CE-1B3F-4DD7-977F-E27E66073B6C}" type="pres">
      <dgm:prSet presAssocID="{D01AA8A3-2F26-4564-A887-4E458D718054}" presName="hierChild7" presStyleCnt="0"/>
      <dgm:spPr/>
    </dgm:pt>
    <dgm:pt modelId="{547B362A-8ECF-4B5A-BC0F-47D8128A10E3}" type="pres">
      <dgm:prSet presAssocID="{65C0BE0D-93B7-4C18-A275-234DE63995B4}" presName="Name111" presStyleLbl="parChTrans1D2" presStyleIdx="6" presStyleCnt="11"/>
      <dgm:spPr/>
    </dgm:pt>
    <dgm:pt modelId="{0A35D5A6-9F2A-489D-AB66-6C9C2D0F2CFB}" type="pres">
      <dgm:prSet presAssocID="{2096C9BC-49A6-486B-BE01-C327889A9197}" presName="hierRoot3" presStyleCnt="0">
        <dgm:presLayoutVars>
          <dgm:hierBranch val="init"/>
        </dgm:presLayoutVars>
      </dgm:prSet>
      <dgm:spPr/>
    </dgm:pt>
    <dgm:pt modelId="{403E0C53-6F15-49F1-AD1B-7A3675F4924C}" type="pres">
      <dgm:prSet presAssocID="{2096C9BC-49A6-486B-BE01-C327889A9197}" presName="rootComposite3" presStyleCnt="0"/>
      <dgm:spPr/>
    </dgm:pt>
    <dgm:pt modelId="{D8299BA2-574F-47B2-892A-50467B689F65}" type="pres">
      <dgm:prSet presAssocID="{2096C9BC-49A6-486B-BE01-C327889A9197}" presName="rootText3" presStyleLbl="asst1" presStyleIdx="2" presStyleCnt="7">
        <dgm:presLayoutVars>
          <dgm:chPref val="3"/>
        </dgm:presLayoutVars>
      </dgm:prSet>
      <dgm:spPr/>
    </dgm:pt>
    <dgm:pt modelId="{49D48461-10F6-42B3-9FA6-CB3417D18C59}" type="pres">
      <dgm:prSet presAssocID="{2096C9BC-49A6-486B-BE01-C327889A9197}" presName="rootConnector3" presStyleLbl="asst1" presStyleIdx="2" presStyleCnt="7"/>
      <dgm:spPr/>
    </dgm:pt>
    <dgm:pt modelId="{C823DA85-4967-41A8-8E80-27099B00B199}" type="pres">
      <dgm:prSet presAssocID="{2096C9BC-49A6-486B-BE01-C327889A9197}" presName="hierChild6" presStyleCnt="0"/>
      <dgm:spPr/>
    </dgm:pt>
    <dgm:pt modelId="{D44F5657-52BA-4075-A868-F9ADE041B47B}" type="pres">
      <dgm:prSet presAssocID="{2096C9BC-49A6-486B-BE01-C327889A9197}" presName="hierChild7" presStyleCnt="0"/>
      <dgm:spPr/>
    </dgm:pt>
    <dgm:pt modelId="{63984CB9-113E-4913-A8AC-1D801490EFD7}" type="pres">
      <dgm:prSet presAssocID="{8931017D-5DC3-4EFA-A259-7F580336ECA6}" presName="Name111" presStyleLbl="parChTrans1D2" presStyleIdx="7" presStyleCnt="11"/>
      <dgm:spPr/>
    </dgm:pt>
    <dgm:pt modelId="{EE1875FC-2C6A-45EF-9CB6-798E6A60D282}" type="pres">
      <dgm:prSet presAssocID="{D3561BE2-7CE1-4CE3-AF59-6DD05C89F65A}" presName="hierRoot3" presStyleCnt="0">
        <dgm:presLayoutVars>
          <dgm:hierBranch val="init"/>
        </dgm:presLayoutVars>
      </dgm:prSet>
      <dgm:spPr/>
    </dgm:pt>
    <dgm:pt modelId="{ECBA19FD-8D61-4A6E-8E70-A3FDF6B8E309}" type="pres">
      <dgm:prSet presAssocID="{D3561BE2-7CE1-4CE3-AF59-6DD05C89F65A}" presName="rootComposite3" presStyleCnt="0"/>
      <dgm:spPr/>
    </dgm:pt>
    <dgm:pt modelId="{2033ED42-D410-4CDA-804B-FE7896BC2F75}" type="pres">
      <dgm:prSet presAssocID="{D3561BE2-7CE1-4CE3-AF59-6DD05C89F65A}" presName="rootText3" presStyleLbl="asst1" presStyleIdx="3" presStyleCnt="7">
        <dgm:presLayoutVars>
          <dgm:chPref val="3"/>
        </dgm:presLayoutVars>
      </dgm:prSet>
      <dgm:spPr/>
    </dgm:pt>
    <dgm:pt modelId="{6A3D86D2-3FC1-4B6B-8BC5-3167AADFB5FD}" type="pres">
      <dgm:prSet presAssocID="{D3561BE2-7CE1-4CE3-AF59-6DD05C89F65A}" presName="rootConnector3" presStyleLbl="asst1" presStyleIdx="3" presStyleCnt="7"/>
      <dgm:spPr/>
    </dgm:pt>
    <dgm:pt modelId="{DB5EA468-01F3-4FBE-93D4-EECBC19293BF}" type="pres">
      <dgm:prSet presAssocID="{D3561BE2-7CE1-4CE3-AF59-6DD05C89F65A}" presName="hierChild6" presStyleCnt="0"/>
      <dgm:spPr/>
    </dgm:pt>
    <dgm:pt modelId="{91856140-4AC2-4605-BBBA-1144B56910A5}" type="pres">
      <dgm:prSet presAssocID="{D3561BE2-7CE1-4CE3-AF59-6DD05C89F65A}" presName="hierChild7" presStyleCnt="0"/>
      <dgm:spPr/>
    </dgm:pt>
    <dgm:pt modelId="{74A81871-E343-40A7-9268-14FED364451B}" type="pres">
      <dgm:prSet presAssocID="{2DE7FEAC-2B99-406A-9448-796583EBEC00}" presName="Name111" presStyleLbl="parChTrans1D2" presStyleIdx="8" presStyleCnt="11"/>
      <dgm:spPr/>
    </dgm:pt>
    <dgm:pt modelId="{6756A04A-B91F-45F1-BA35-AB8985AC434B}" type="pres">
      <dgm:prSet presAssocID="{627D45C5-0D69-484F-9C8D-B988A0C9D911}" presName="hierRoot3" presStyleCnt="0">
        <dgm:presLayoutVars>
          <dgm:hierBranch val="init"/>
        </dgm:presLayoutVars>
      </dgm:prSet>
      <dgm:spPr/>
    </dgm:pt>
    <dgm:pt modelId="{C04C65E9-7415-4CFD-9262-1B8B5C6ACB9C}" type="pres">
      <dgm:prSet presAssocID="{627D45C5-0D69-484F-9C8D-B988A0C9D911}" presName="rootComposite3" presStyleCnt="0"/>
      <dgm:spPr/>
    </dgm:pt>
    <dgm:pt modelId="{8F109EA5-3424-40EB-AA17-60E274CDDC7D}" type="pres">
      <dgm:prSet presAssocID="{627D45C5-0D69-484F-9C8D-B988A0C9D911}" presName="rootText3" presStyleLbl="asst1" presStyleIdx="4" presStyleCnt="7" custScaleX="121616" custScaleY="130214">
        <dgm:presLayoutVars>
          <dgm:chPref val="3"/>
        </dgm:presLayoutVars>
      </dgm:prSet>
      <dgm:spPr/>
    </dgm:pt>
    <dgm:pt modelId="{24299DB2-11B0-4665-8EB1-2D7E280DC227}" type="pres">
      <dgm:prSet presAssocID="{627D45C5-0D69-484F-9C8D-B988A0C9D911}" presName="rootConnector3" presStyleLbl="asst1" presStyleIdx="4" presStyleCnt="7"/>
      <dgm:spPr/>
    </dgm:pt>
    <dgm:pt modelId="{A55C1B03-EB73-4424-A9CA-336DA065978C}" type="pres">
      <dgm:prSet presAssocID="{627D45C5-0D69-484F-9C8D-B988A0C9D911}" presName="hierChild6" presStyleCnt="0"/>
      <dgm:spPr/>
    </dgm:pt>
    <dgm:pt modelId="{0CB043AC-34D2-49A1-AC59-90A3E6D59A52}" type="pres">
      <dgm:prSet presAssocID="{627D45C5-0D69-484F-9C8D-B988A0C9D911}" presName="hierChild7" presStyleCnt="0"/>
      <dgm:spPr/>
    </dgm:pt>
    <dgm:pt modelId="{38D66C06-6E75-40C6-8C94-6FEE30BDFF72}" type="pres">
      <dgm:prSet presAssocID="{BEA9670A-B724-4BC9-AC7A-AD1CF257DB5D}" presName="Name111" presStyleLbl="parChTrans1D2" presStyleIdx="9" presStyleCnt="11"/>
      <dgm:spPr/>
    </dgm:pt>
    <dgm:pt modelId="{6116952C-F55A-4534-9EB6-C651256E5B11}" type="pres">
      <dgm:prSet presAssocID="{575183AC-22C8-4DA3-94B8-E296A07FD78F}" presName="hierRoot3" presStyleCnt="0">
        <dgm:presLayoutVars>
          <dgm:hierBranch val="init"/>
        </dgm:presLayoutVars>
      </dgm:prSet>
      <dgm:spPr/>
    </dgm:pt>
    <dgm:pt modelId="{86C31904-3EC4-45AD-8E24-F1F2FC5F316A}" type="pres">
      <dgm:prSet presAssocID="{575183AC-22C8-4DA3-94B8-E296A07FD78F}" presName="rootComposite3" presStyleCnt="0"/>
      <dgm:spPr/>
    </dgm:pt>
    <dgm:pt modelId="{F72A3289-CCA8-4B72-97B0-FFE9E2430957}" type="pres">
      <dgm:prSet presAssocID="{575183AC-22C8-4DA3-94B8-E296A07FD78F}" presName="rootText3" presStyleLbl="asst1" presStyleIdx="5" presStyleCnt="7">
        <dgm:presLayoutVars>
          <dgm:chPref val="3"/>
        </dgm:presLayoutVars>
      </dgm:prSet>
      <dgm:spPr/>
    </dgm:pt>
    <dgm:pt modelId="{5D41AAD1-8D25-4EAD-941A-FF22CEAFD860}" type="pres">
      <dgm:prSet presAssocID="{575183AC-22C8-4DA3-94B8-E296A07FD78F}" presName="rootConnector3" presStyleLbl="asst1" presStyleIdx="5" presStyleCnt="7"/>
      <dgm:spPr/>
    </dgm:pt>
    <dgm:pt modelId="{E7E11461-73A6-4348-9A63-BC614075D8B2}" type="pres">
      <dgm:prSet presAssocID="{575183AC-22C8-4DA3-94B8-E296A07FD78F}" presName="hierChild6" presStyleCnt="0"/>
      <dgm:spPr/>
    </dgm:pt>
    <dgm:pt modelId="{05BA3265-2278-4AE3-B0C1-E8120BC03FD5}" type="pres">
      <dgm:prSet presAssocID="{575183AC-22C8-4DA3-94B8-E296A07FD78F}" presName="hierChild7" presStyleCnt="0"/>
      <dgm:spPr/>
    </dgm:pt>
    <dgm:pt modelId="{39412539-3F00-4279-B771-AF675F49507F}" type="pres">
      <dgm:prSet presAssocID="{27068B50-3433-4AAE-A424-96FA1905BF0B}" presName="Name111" presStyleLbl="parChTrans1D2" presStyleIdx="10" presStyleCnt="11"/>
      <dgm:spPr/>
    </dgm:pt>
    <dgm:pt modelId="{C2E67607-912B-4273-AE26-F8B65B7F3173}" type="pres">
      <dgm:prSet presAssocID="{05E1FBCF-EFF9-4C1F-91E4-C08A319444B2}" presName="hierRoot3" presStyleCnt="0">
        <dgm:presLayoutVars>
          <dgm:hierBranch val="init"/>
        </dgm:presLayoutVars>
      </dgm:prSet>
      <dgm:spPr/>
    </dgm:pt>
    <dgm:pt modelId="{A54B6819-1853-497C-A1A6-76AA49D0391C}" type="pres">
      <dgm:prSet presAssocID="{05E1FBCF-EFF9-4C1F-91E4-C08A319444B2}" presName="rootComposite3" presStyleCnt="0"/>
      <dgm:spPr/>
    </dgm:pt>
    <dgm:pt modelId="{9B1C7EB9-8605-4824-ADB6-3E5A9B828636}" type="pres">
      <dgm:prSet presAssocID="{05E1FBCF-EFF9-4C1F-91E4-C08A319444B2}" presName="rootText3" presStyleLbl="asst1" presStyleIdx="6" presStyleCnt="7" custScaleX="121616" custScaleY="130214">
        <dgm:presLayoutVars>
          <dgm:chPref val="3"/>
        </dgm:presLayoutVars>
      </dgm:prSet>
      <dgm:spPr/>
    </dgm:pt>
    <dgm:pt modelId="{61A3267E-FAE2-4620-9CC9-092932BC6D16}" type="pres">
      <dgm:prSet presAssocID="{05E1FBCF-EFF9-4C1F-91E4-C08A319444B2}" presName="rootConnector3" presStyleLbl="asst1" presStyleIdx="6" presStyleCnt="7"/>
      <dgm:spPr/>
    </dgm:pt>
    <dgm:pt modelId="{66994E9C-C37E-424E-90D9-85D461CCC4AF}" type="pres">
      <dgm:prSet presAssocID="{05E1FBCF-EFF9-4C1F-91E4-C08A319444B2}" presName="hierChild6" presStyleCnt="0"/>
      <dgm:spPr/>
    </dgm:pt>
    <dgm:pt modelId="{47C9833C-BC3E-4A1F-B320-2F876D02BD88}" type="pres">
      <dgm:prSet presAssocID="{05E1FBCF-EFF9-4C1F-91E4-C08A319444B2}" presName="hierChild7" presStyleCnt="0"/>
      <dgm:spPr/>
    </dgm:pt>
  </dgm:ptLst>
  <dgm:cxnLst>
    <dgm:cxn modelId="{EF3D6901-CC71-4D40-9996-8FC4B880C960}" type="presOf" srcId="{5D9ECAD9-E145-4EA4-85BC-2F4976161D7E}" destId="{F0142BB5-DC78-49F9-A8D8-1E1FEBDC33A7}" srcOrd="0" destOrd="0" presId="urn:microsoft.com/office/officeart/2005/8/layout/orgChart1"/>
    <dgm:cxn modelId="{84098A02-5889-4A6F-B332-AE12145F98C8}" type="presOf" srcId="{4610DEEC-3E96-4557-BB1A-81B26B57C5A7}" destId="{BF4A0332-1089-4812-A190-EC0BC74810A4}" srcOrd="0" destOrd="0" presId="urn:microsoft.com/office/officeart/2005/8/layout/orgChart1"/>
    <dgm:cxn modelId="{63A70D03-5D20-44A4-B624-6819ACE27A80}" srcId="{3295E64D-C69B-492E-8861-8A2A5E1128AA}" destId="{88E8B606-1F8A-4BEF-9975-1A96EF975E14}" srcOrd="1" destOrd="0" parTransId="{5FA57933-3D0E-43AB-9950-9F914BF7C997}" sibTransId="{53065A20-F26D-4EFE-8475-08817D72D287}"/>
    <dgm:cxn modelId="{0E41DE03-ABF0-4A9E-AD4F-881A9E3A8C98}" type="presOf" srcId="{64C1C805-08E5-49BD-9554-1BFD390CA581}" destId="{4A7D5EB1-4D0A-4124-9309-3D3920B42C4C}" srcOrd="1" destOrd="0" presId="urn:microsoft.com/office/officeart/2005/8/layout/orgChart1"/>
    <dgm:cxn modelId="{61C5F103-D1E4-4906-938D-84B3E641A807}" type="presOf" srcId="{007E85AE-1D76-4191-88AF-B5575E6B5F6F}" destId="{874732F5-3668-4527-A8FD-A0A99649F85A}" srcOrd="0" destOrd="0" presId="urn:microsoft.com/office/officeart/2005/8/layout/orgChart1"/>
    <dgm:cxn modelId="{3CAE9404-C242-4BD1-A9BA-599E1BF8515A}" type="presOf" srcId="{45925A2A-296D-4ABC-B901-C577A6A5796F}" destId="{A4AEA22A-28A8-4646-9D9B-C0041B00539C}" srcOrd="0" destOrd="0" presId="urn:microsoft.com/office/officeart/2005/8/layout/orgChart1"/>
    <dgm:cxn modelId="{5EFEE006-A7B5-4BD2-B05D-62127231A158}" type="presOf" srcId="{05E1FBCF-EFF9-4C1F-91E4-C08A319444B2}" destId="{9B1C7EB9-8605-4824-ADB6-3E5A9B828636}" srcOrd="0" destOrd="0" presId="urn:microsoft.com/office/officeart/2005/8/layout/orgChart1"/>
    <dgm:cxn modelId="{ED85FD06-D96A-40D7-8A99-64A320E7CBA6}" type="presOf" srcId="{6853FD6A-4443-4F59-8741-2ACA0A88A1DE}" destId="{F4FD9E9C-5667-41B0-8FA7-8E2258ABF837}" srcOrd="0" destOrd="0" presId="urn:microsoft.com/office/officeart/2005/8/layout/orgChart1"/>
    <dgm:cxn modelId="{E8911D07-9DE7-4156-8595-4C5AB091CC83}" type="presOf" srcId="{530D5F4D-C4A1-4523-B8B4-8C4A2D3C1A4F}" destId="{2369E947-FA71-4245-A44E-8EA09C921E04}" srcOrd="1" destOrd="0" presId="urn:microsoft.com/office/officeart/2005/8/layout/orgChart1"/>
    <dgm:cxn modelId="{DE5B5A07-39F8-4F65-8232-0040A6C408E9}" type="presOf" srcId="{0D8061A1-1A8E-4A07-8516-612CBD8137FC}" destId="{0D177188-F9A3-4D6B-BB7B-756CEDE0AAF2}" srcOrd="0" destOrd="0" presId="urn:microsoft.com/office/officeart/2005/8/layout/orgChart1"/>
    <dgm:cxn modelId="{E355CE08-4ED7-433B-BD9D-F0F4FCCC7D9D}" srcId="{D3A39A70-489C-4290-A845-89859A013DA7}" destId="{870F8ED4-29B3-4731-B73D-8A1E42FC3111}" srcOrd="9" destOrd="0" parTransId="{4CE89719-F676-4150-828F-0B98A3BF76DD}" sibTransId="{E972A997-1B82-4190-B224-889D95950CDB}"/>
    <dgm:cxn modelId="{CC38D508-0BEA-4DB0-B3D4-550AD2CB3B7A}" type="presOf" srcId="{80CC0109-8BC4-4A15-BF93-D6965DC9B24C}" destId="{B8DE5D3B-5091-45B9-8D27-318A6FFA06F6}" srcOrd="0" destOrd="0" presId="urn:microsoft.com/office/officeart/2005/8/layout/orgChart1"/>
    <dgm:cxn modelId="{01298A09-2490-47A4-9EFF-96BA7DF804FB}" srcId="{D3A39A70-489C-4290-A845-89859A013DA7}" destId="{F5430BE7-115A-41FC-A849-5CEA9C18F017}" srcOrd="3" destOrd="0" parTransId="{CEB2BFBD-902C-46F2-AAB6-D08A4C3198B5}" sibTransId="{F05F2018-5D83-4F19-B9A6-450BFA3C3739}"/>
    <dgm:cxn modelId="{EDB9A10B-A2A8-4A58-A5DD-2DD662A544CF}" type="presOf" srcId="{DA5505C0-EAE0-4CD8-8F1A-08B28C904549}" destId="{27C4C8B8-3EF1-42ED-87AD-9E75DDF1E386}" srcOrd="0" destOrd="0" presId="urn:microsoft.com/office/officeart/2005/8/layout/orgChart1"/>
    <dgm:cxn modelId="{F9C04D0C-223D-4C83-AFF7-851D4FAFE39D}" type="presOf" srcId="{E8761591-12C0-4897-8A10-441C7470242A}" destId="{C219B0F5-7B35-4388-93E6-A10E4E33A7A7}" srcOrd="1" destOrd="0" presId="urn:microsoft.com/office/officeart/2005/8/layout/orgChart1"/>
    <dgm:cxn modelId="{C73E060E-0C03-4E83-90C4-5C0E9A59209E}" type="presOf" srcId="{319945D8-2D1D-4680-9839-7C31AB4467B8}" destId="{19956B4D-C72C-4C48-A82A-27AD39890945}" srcOrd="1" destOrd="0" presId="urn:microsoft.com/office/officeart/2005/8/layout/orgChart1"/>
    <dgm:cxn modelId="{B27D380E-2DD2-4D14-838F-82444F7DD223}" type="presOf" srcId="{38BD210F-BA0A-41C3-B216-96CE60098CF1}" destId="{3BA11A29-6568-4396-AD4D-6BC2A3010301}" srcOrd="1" destOrd="0" presId="urn:microsoft.com/office/officeart/2005/8/layout/orgChart1"/>
    <dgm:cxn modelId="{4B8E7110-C7FE-4AD9-8DC3-0F12281300DA}" type="presOf" srcId="{29867B3F-CB3E-4C59-9E9E-84A50A3B07D1}" destId="{AA2800BE-3521-4A29-9BD4-5F5531C20CF5}" srcOrd="1" destOrd="0" presId="urn:microsoft.com/office/officeart/2005/8/layout/orgChart1"/>
    <dgm:cxn modelId="{C75E6B11-D146-40E0-8BBA-138DCE290C15}" type="presOf" srcId="{6E09B39B-06CA-445A-9C21-BC2970C4EF36}" destId="{EBA7F091-15AB-473B-AD1B-14F98BDB12A7}" srcOrd="0" destOrd="0" presId="urn:microsoft.com/office/officeart/2005/8/layout/orgChart1"/>
    <dgm:cxn modelId="{5CE5AB11-5ACA-4099-B314-C853AA71FA95}" type="presOf" srcId="{29867B3F-CB3E-4C59-9E9E-84A50A3B07D1}" destId="{411AAEBC-82AE-481A-83ED-F82FC7E6EDA8}" srcOrd="0" destOrd="0" presId="urn:microsoft.com/office/officeart/2005/8/layout/orgChart1"/>
    <dgm:cxn modelId="{13CD3712-BC58-4DD2-B8B6-BD83C281AE73}" type="presOf" srcId="{6A73758C-4A6A-4DDB-8430-28AA1C44E262}" destId="{A9B8A7FC-E6F4-4B94-AB1D-246745C60590}" srcOrd="0" destOrd="0" presId="urn:microsoft.com/office/officeart/2005/8/layout/orgChart1"/>
    <dgm:cxn modelId="{A18A4D12-1272-4DA8-9012-D9B8CC064CAE}" type="presOf" srcId="{45925A2A-296D-4ABC-B901-C577A6A5796F}" destId="{DE32684B-56C3-4B1E-8D8D-B725D01466BF}" srcOrd="1" destOrd="0" presId="urn:microsoft.com/office/officeart/2005/8/layout/orgChart1"/>
    <dgm:cxn modelId="{778B5712-D932-46EE-BFDC-8E8CB9A26C47}" type="presOf" srcId="{62E80E31-3E5E-40E1-B375-818852A600FB}" destId="{AF4A1BDF-A989-4653-9400-BF44B0B89E2C}" srcOrd="0" destOrd="0" presId="urn:microsoft.com/office/officeart/2005/8/layout/orgChart1"/>
    <dgm:cxn modelId="{081BA415-2B61-4882-9CC3-3B797746D6F7}" type="presOf" srcId="{26667288-DD44-4CF4-A756-654F346D7D57}" destId="{47868773-CB18-4A9D-8590-D6346F09300C}" srcOrd="0" destOrd="0" presId="urn:microsoft.com/office/officeart/2005/8/layout/orgChart1"/>
    <dgm:cxn modelId="{C0E8E816-C2FC-46DD-A89C-E85616103371}" type="presOf" srcId="{80CC0109-8BC4-4A15-BF93-D6965DC9B24C}" destId="{0549478B-1C7B-4010-936D-974B8F3C6FF0}" srcOrd="1" destOrd="0" presId="urn:microsoft.com/office/officeart/2005/8/layout/orgChart1"/>
    <dgm:cxn modelId="{BCBA901A-5E5A-41BB-885E-7E333B5F3503}" type="presOf" srcId="{8DC62243-129D-4C90-95C4-540AE931F2F6}" destId="{2AF81FED-932B-4023-A187-B3017C734F76}" srcOrd="0" destOrd="0" presId="urn:microsoft.com/office/officeart/2005/8/layout/orgChart1"/>
    <dgm:cxn modelId="{99F5A21A-BBEE-4DD0-B445-4786636651FC}" type="presOf" srcId="{5E0F66E5-048D-4074-B8BB-8D7AE849BBC7}" destId="{253360A4-7CBA-4CC7-98DF-358BDCE6F301}" srcOrd="0" destOrd="0" presId="urn:microsoft.com/office/officeart/2005/8/layout/orgChart1"/>
    <dgm:cxn modelId="{2EFCA91A-9D4E-4B05-ABDD-B037EEC59F0E}" type="presOf" srcId="{827E4DFD-890A-4FD0-9229-321F8B034AF2}" destId="{9D349701-74C9-4705-8137-0414AD2B6283}" srcOrd="0" destOrd="0" presId="urn:microsoft.com/office/officeart/2005/8/layout/orgChart1"/>
    <dgm:cxn modelId="{CFA5511D-A215-4052-9933-38772DF39D95}" srcId="{F4A1E04E-8353-41C2-B6D1-9263F6A3D946}" destId="{FF25CC04-B7BF-45E9-91DF-CE88E7A19361}" srcOrd="2" destOrd="0" parTransId="{14BCE07E-BC6E-4278-BAE5-3D50122EFF50}" sibTransId="{E5521BD8-12C7-4AB5-B1CE-F2C2D6B31279}"/>
    <dgm:cxn modelId="{4B1E461F-EE80-454D-98EB-941B6AAAE6DC}" type="presOf" srcId="{007E85AE-1D76-4191-88AF-B5575E6B5F6F}" destId="{5F6C5B80-9C31-4762-A257-41B6312A6A13}" srcOrd="1" destOrd="0" presId="urn:microsoft.com/office/officeart/2005/8/layout/orgChart1"/>
    <dgm:cxn modelId="{F0211320-44B0-4739-A2B4-074054AAFDAE}" type="presOf" srcId="{8DC62243-129D-4C90-95C4-540AE931F2F6}" destId="{7E6D183F-BAC6-4AF6-ABD0-52AE6AA1D651}" srcOrd="1" destOrd="0" presId="urn:microsoft.com/office/officeart/2005/8/layout/orgChart1"/>
    <dgm:cxn modelId="{BFCB8920-9D23-45BF-8E04-117FB4BDEC4D}" srcId="{5D9ECAD9-E145-4EA4-85BC-2F4976161D7E}" destId="{9AFA3800-8B7E-44F9-BCF2-23D784CE260A}" srcOrd="2" destOrd="0" parTransId="{B08C01B6-A5AD-49C5-876A-CE5A795F76F4}" sibTransId="{591D053B-4986-49AE-AD67-237A528148DF}"/>
    <dgm:cxn modelId="{4DF35C22-1E82-42B1-9B73-2011C094B184}" srcId="{8DC62243-129D-4C90-95C4-540AE931F2F6}" destId="{5AFE2841-C244-4212-A87A-56197D040D86}" srcOrd="1" destOrd="0" parTransId="{A852BCE3-DB3F-4FC5-8CEE-18AB885B1ED4}" sibTransId="{DD95D660-DD4F-4356-87B9-ABCECA703142}"/>
    <dgm:cxn modelId="{A87B9022-714F-4E69-B617-7A96ECF4BBBB}" type="presOf" srcId="{8C34197D-0B0B-4A8D-BB5C-FC577026BA56}" destId="{A1FC86B8-70D6-4165-8519-E2BB267078D7}" srcOrd="0" destOrd="0" presId="urn:microsoft.com/office/officeart/2005/8/layout/orgChart1"/>
    <dgm:cxn modelId="{CB069A24-17C3-4FB4-A9D3-DFCA9357ACE0}" type="presOf" srcId="{05E1FBCF-EFF9-4C1F-91E4-C08A319444B2}" destId="{61A3267E-FAE2-4620-9CC9-092932BC6D16}" srcOrd="1" destOrd="0" presId="urn:microsoft.com/office/officeart/2005/8/layout/orgChart1"/>
    <dgm:cxn modelId="{6A648625-32EC-40C5-A57A-41EB588C4496}" type="presOf" srcId="{8834618E-7E5E-4116-82FB-736A3D6940CB}" destId="{FE78131E-B8D9-4A1D-99D1-AB3E73E39D12}" srcOrd="0" destOrd="0" presId="urn:microsoft.com/office/officeart/2005/8/layout/orgChart1"/>
    <dgm:cxn modelId="{C3D6AF26-9AEF-48AC-8BA5-B68E1B35B8D9}" type="presOf" srcId="{CD2C4851-0B6D-4FBE-BDFE-D7B1AAC1E14B}" destId="{8A20CE36-6DF1-4CD8-ACEA-48E677665CFA}" srcOrd="0" destOrd="0" presId="urn:microsoft.com/office/officeart/2005/8/layout/orgChart1"/>
    <dgm:cxn modelId="{85473A27-FD70-4EC7-B88C-0F7F49E7851C}" type="presOf" srcId="{21084000-BD3B-4B9E-B09D-A54D9C970499}" destId="{2BE02C97-D08F-427D-A74A-346CCDDD3B9F}" srcOrd="1" destOrd="0" presId="urn:microsoft.com/office/officeart/2005/8/layout/orgChart1"/>
    <dgm:cxn modelId="{16C14C27-C31C-4499-B025-3CD6B3C00C84}" type="presOf" srcId="{482A7724-B582-4965-BDDA-CA7E1426F3F4}" destId="{3387E000-F78A-45F3-BDF5-6A673FB4B4B3}" srcOrd="1" destOrd="0" presId="urn:microsoft.com/office/officeart/2005/8/layout/orgChart1"/>
    <dgm:cxn modelId="{7F859D27-CA64-4470-9680-87D6EAD83943}" type="presOf" srcId="{8834618E-7E5E-4116-82FB-736A3D6940CB}" destId="{75D3602E-75D2-4276-A5DF-EE5C7B5F613D}" srcOrd="1" destOrd="0" presId="urn:microsoft.com/office/officeart/2005/8/layout/orgChart1"/>
    <dgm:cxn modelId="{6B725828-3221-49CD-BB83-5CC4A932A698}" srcId="{8834618E-7E5E-4116-82FB-736A3D6940CB}" destId="{21084000-BD3B-4B9E-B09D-A54D9C970499}" srcOrd="5" destOrd="0" parTransId="{9EBBB371-3402-4F2D-A6D7-40346F073899}" sibTransId="{1CEC354A-B563-439E-9900-75DBC809A9BA}"/>
    <dgm:cxn modelId="{F9069528-371A-4CAC-9641-8E0578F35F25}" type="presOf" srcId="{4BEE8F8F-72FE-42EB-BCF6-39BFC89FF6FB}" destId="{6C3174A8-4BAD-4251-8C3E-3391FE35895F}" srcOrd="0" destOrd="0" presId="urn:microsoft.com/office/officeart/2005/8/layout/orgChart1"/>
    <dgm:cxn modelId="{E0C30B2A-38F3-47B9-8B30-A3FDE0BEA81F}" type="presOf" srcId="{6A244F1B-48BF-4EAD-AA3C-EFD550B9566C}" destId="{7FA76453-6C9D-43CD-8350-D44B37AC1635}" srcOrd="0" destOrd="0" presId="urn:microsoft.com/office/officeart/2005/8/layout/orgChart1"/>
    <dgm:cxn modelId="{43FA962A-6DCB-4F6E-8712-58783E654F5E}" srcId="{D3A39A70-489C-4290-A845-89859A013DA7}" destId="{29867B3F-CB3E-4C59-9E9E-84A50A3B07D1}" srcOrd="5" destOrd="0" parTransId="{00F90C86-A299-473A-93B3-428CE90CC3A3}" sibTransId="{1468F3DD-8B87-4522-A582-326ABDCC8B9A}"/>
    <dgm:cxn modelId="{5B524B2C-7963-4CFF-976C-21D269F45938}" type="presOf" srcId="{3071A096-2454-490D-A6E3-0F5BCDD25A52}" destId="{7CE47643-FC37-4989-ACF1-ED3331650951}" srcOrd="0" destOrd="0" presId="urn:microsoft.com/office/officeart/2005/8/layout/orgChart1"/>
    <dgm:cxn modelId="{C3E06F2C-D1E8-4D57-9904-394A12739BC4}" srcId="{F4A1E04E-8353-41C2-B6D1-9263F6A3D946}" destId="{34FDF4FA-78FF-4307-B7C7-15B225B88500}" srcOrd="1" destOrd="0" parTransId="{D14C6CC5-7573-4ECB-A633-10DCEEBC3416}" sibTransId="{C99BB279-0CFA-4E59-9DDC-A4BD9D6DEC63}"/>
    <dgm:cxn modelId="{77A2A42C-FC81-4829-9537-808526AA0D7B}" srcId="{8834618E-7E5E-4116-82FB-736A3D6940CB}" destId="{68D26017-06A6-42CE-A637-C0AA75F37972}" srcOrd="2" destOrd="0" parTransId="{EEA196E9-0D7C-41A2-937B-73EBAB3F4AFA}" sibTransId="{E518A64B-5112-43AA-BE4B-30DFBB9F4B90}"/>
    <dgm:cxn modelId="{D4B1A32D-FF93-476E-B949-C01C124F87CB}" type="presOf" srcId="{627D45C5-0D69-484F-9C8D-B988A0C9D911}" destId="{24299DB2-11B0-4665-8EB1-2D7E280DC227}" srcOrd="1" destOrd="0" presId="urn:microsoft.com/office/officeart/2005/8/layout/orgChart1"/>
    <dgm:cxn modelId="{C5C5E730-F0EF-4912-9373-1C490E7423F2}" type="presOf" srcId="{6E13DC05-07BA-46D1-8C17-9F4FF8EEE349}" destId="{65E0016F-D4BD-4F5A-9668-460DB260134C}" srcOrd="0" destOrd="0" presId="urn:microsoft.com/office/officeart/2005/8/layout/orgChart1"/>
    <dgm:cxn modelId="{E7019332-34A0-44CE-8667-3127E1DEAA3A}" type="presOf" srcId="{0F40B55F-D981-4233-8524-13BCB0BD5489}" destId="{EC8DFC3E-8322-4DAE-B952-D0CA2CA81166}" srcOrd="0" destOrd="0" presId="urn:microsoft.com/office/officeart/2005/8/layout/orgChart1"/>
    <dgm:cxn modelId="{58C67933-9E26-452F-915C-872BDD02DD45}" type="presOf" srcId="{DD5C0B12-C36C-4EA8-BB82-02C5A3602FE6}" destId="{DF74AFEF-941B-4399-ACC9-6B7B4B2CD5DC}" srcOrd="0" destOrd="0" presId="urn:microsoft.com/office/officeart/2005/8/layout/orgChart1"/>
    <dgm:cxn modelId="{1E4F3335-7962-4371-A1E7-C6D3BE5C2744}" type="presOf" srcId="{C9D50BC7-D8FA-4862-BCC8-97B62CCC86F1}" destId="{44D5BCD7-75C7-4D07-A9A9-185ADD802174}" srcOrd="0" destOrd="0" presId="urn:microsoft.com/office/officeart/2005/8/layout/orgChart1"/>
    <dgm:cxn modelId="{104F5736-9009-4123-8BE4-9C3C406A962C}" type="presOf" srcId="{15CBC120-8274-4D49-A2D5-6A4E5CFE8336}" destId="{F87A704A-BF82-4C8A-BF1B-144F498B5A56}" srcOrd="0" destOrd="0" presId="urn:microsoft.com/office/officeart/2005/8/layout/orgChart1"/>
    <dgm:cxn modelId="{EBEC0538-7E20-40D5-B768-76F5A9819829}" type="presOf" srcId="{45ECA4BB-33A2-4B47-99EA-C93E182B82EE}" destId="{7272AB1C-017F-40B2-8842-C04A1DAF9A69}" srcOrd="0" destOrd="0" presId="urn:microsoft.com/office/officeart/2005/8/layout/orgChart1"/>
    <dgm:cxn modelId="{2DAAA738-7366-493B-8515-8593E4EFAAD8}" type="presOf" srcId="{90A2E05C-7EDB-4E72-997B-FC4610039BA6}" destId="{C5E9C6FD-192B-421F-AEAA-AEA63046AFA3}" srcOrd="0" destOrd="0" presId="urn:microsoft.com/office/officeart/2005/8/layout/orgChart1"/>
    <dgm:cxn modelId="{99C20539-3C64-41DB-B1F1-AF4CF0E7F8CF}" type="presOf" srcId="{1D18339B-4314-45B4-8126-BB7BF57E5A32}" destId="{5552B051-8D9C-4588-980A-3805DEAB6685}" srcOrd="0" destOrd="0" presId="urn:microsoft.com/office/officeart/2005/8/layout/orgChart1"/>
    <dgm:cxn modelId="{E7DA1C39-D50E-46E7-A4FF-7772AF15F2F9}" type="presOf" srcId="{00F90C86-A299-473A-93B3-428CE90CC3A3}" destId="{9CFB4C5D-FC78-483C-83C0-DAB2373E7DFF}" srcOrd="0" destOrd="0" presId="urn:microsoft.com/office/officeart/2005/8/layout/orgChart1"/>
    <dgm:cxn modelId="{1F10D639-AB50-408B-A2CB-02A416CE4A48}" srcId="{D3A39A70-489C-4290-A845-89859A013DA7}" destId="{E8761591-12C0-4897-8A10-441C7470242A}" srcOrd="7" destOrd="0" parTransId="{BCBC6938-60FE-4A9B-8F8B-3DCCFF6CBB78}" sibTransId="{52EC068B-40F7-4C90-B1E0-BAD05B5697DF}"/>
    <dgm:cxn modelId="{A4DCAF3A-D287-44E7-A1B4-5D7D83EAA9E7}" type="presOf" srcId="{FF25CC04-B7BF-45E9-91DF-CE88E7A19361}" destId="{B25A430F-FD88-4AEA-99DB-F212F50997A7}" srcOrd="1" destOrd="0" presId="urn:microsoft.com/office/officeart/2005/8/layout/orgChart1"/>
    <dgm:cxn modelId="{1C16DB3A-DC9E-4269-9B52-E95226770638}" type="presOf" srcId="{9D26F64A-503D-4F33-91E0-572EA637CA45}" destId="{E90C7118-EA28-4104-83C4-024C0DEB63A6}" srcOrd="0" destOrd="0" presId="urn:microsoft.com/office/officeart/2005/8/layout/orgChart1"/>
    <dgm:cxn modelId="{2F69113C-A54F-4A99-AC78-BA416D5AC3BF}" type="presOf" srcId="{88E8B606-1F8A-4BEF-9975-1A96EF975E14}" destId="{9846E8F5-13C4-4E1B-8385-14DC09B25AED}" srcOrd="0" destOrd="0" presId="urn:microsoft.com/office/officeart/2005/8/layout/orgChart1"/>
    <dgm:cxn modelId="{4AD7543F-DE30-4DFF-B404-3494BC66D3A2}" type="presOf" srcId="{45ECA4BB-33A2-4B47-99EA-C93E182B82EE}" destId="{60CA48CA-D848-4F88-819E-54780F1AF089}" srcOrd="1" destOrd="0" presId="urn:microsoft.com/office/officeart/2005/8/layout/orgChart1"/>
    <dgm:cxn modelId="{2D264040-01D2-44F4-8943-114FA17958A1}" type="presOf" srcId="{315DB22E-4684-484A-8295-5AC76E034B22}" destId="{DEEE1A6B-8D8E-4FF8-A985-9BAC45E51D73}" srcOrd="0" destOrd="0" presId="urn:microsoft.com/office/officeart/2005/8/layout/orgChart1"/>
    <dgm:cxn modelId="{9AC6B95B-5921-4885-B4CA-2E35760D235A}" type="presOf" srcId="{627D45C5-0D69-484F-9C8D-B988A0C9D911}" destId="{8F109EA5-3424-40EB-AA17-60E274CDDC7D}" srcOrd="0" destOrd="0" presId="urn:microsoft.com/office/officeart/2005/8/layout/orgChart1"/>
    <dgm:cxn modelId="{C2C4385C-43CC-4119-B983-D926973D376D}" type="presOf" srcId="{870F8ED4-29B3-4731-B73D-8A1E42FC3111}" destId="{BF978ABE-861B-4AC6-909A-C98338F69763}" srcOrd="1" destOrd="0" presId="urn:microsoft.com/office/officeart/2005/8/layout/orgChart1"/>
    <dgm:cxn modelId="{70A0715C-F439-4CE9-B003-D70EEBA3939F}" type="presOf" srcId="{3295E64D-C69B-492E-8861-8A2A5E1128AA}" destId="{F640FE2F-C34E-45ED-AC84-D9859047E971}" srcOrd="1" destOrd="0" presId="urn:microsoft.com/office/officeart/2005/8/layout/orgChart1"/>
    <dgm:cxn modelId="{52617A5D-2F80-4948-96ED-EF4CEDADBF02}" srcId="{2FCDEFF9-D0D4-43B3-B63F-170F45DF368D}" destId="{8834618E-7E5E-4116-82FB-736A3D6940CB}" srcOrd="9" destOrd="0" parTransId="{42AC4A5B-13AC-4128-9FF1-F8B75E513927}" sibTransId="{8EB156AF-F861-4171-8BC2-F772CCDF59A6}"/>
    <dgm:cxn modelId="{9A55BB5D-E67F-4960-832D-C70D766CAA44}" type="presOf" srcId="{CEB2BFBD-902C-46F2-AAB6-D08A4C3198B5}" destId="{C76A9CAF-1ED6-437E-9FC0-439D807C4C43}" srcOrd="0" destOrd="0" presId="urn:microsoft.com/office/officeart/2005/8/layout/orgChart1"/>
    <dgm:cxn modelId="{6CF7FD5D-68CF-4A42-8488-45FC3A8A85FB}" type="presOf" srcId="{F5430BE7-115A-41FC-A849-5CEA9C18F017}" destId="{97A50F81-6F31-40B1-A2B2-21DEB44829ED}" srcOrd="0" destOrd="0" presId="urn:microsoft.com/office/officeart/2005/8/layout/orgChart1"/>
    <dgm:cxn modelId="{B0CF915F-01B7-4633-87FE-5FDEDEC5076F}" type="presOf" srcId="{578B679B-EF65-4D49-9FF9-AF224DA2C8B5}" destId="{B80B0E8D-6E1F-4A80-A9B2-CBA3B9FC4B4B}" srcOrd="0" destOrd="0" presId="urn:microsoft.com/office/officeart/2005/8/layout/orgChart1"/>
    <dgm:cxn modelId="{ED7CCF61-0F97-460A-9863-12FA141ACAA4}" type="presOf" srcId="{9EBBB371-3402-4F2D-A6D7-40346F073899}" destId="{B9119BF8-61D5-4330-8D8E-B5681858712F}" srcOrd="0" destOrd="0" presId="urn:microsoft.com/office/officeart/2005/8/layout/orgChart1"/>
    <dgm:cxn modelId="{8CAD7F64-CBA7-4A79-9359-4E0F0A8BDF07}" srcId="{8834618E-7E5E-4116-82FB-736A3D6940CB}" destId="{090F2D42-0713-481B-83C6-9F712257B435}" srcOrd="1" destOrd="0" parTransId="{65E9DB95-1A9B-435C-A40D-27708DFD47FB}" sibTransId="{A33E7247-3FC1-4AFB-87E0-69575152717D}"/>
    <dgm:cxn modelId="{D64BA464-6A8B-4618-A8C5-86338AFE90FE}" type="presOf" srcId="{18EDA2C4-C85B-44D5-9E83-AF85A1000564}" destId="{8827B1F9-18E1-4999-B597-683236753D0A}" srcOrd="1" destOrd="0" presId="urn:microsoft.com/office/officeart/2005/8/layout/orgChart1"/>
    <dgm:cxn modelId="{B4C4C564-0730-4E32-9782-36F845CC02B2}" srcId="{8834618E-7E5E-4116-82FB-736A3D6940CB}" destId="{AF8593EF-EFF0-4527-A69E-FFD73728FFB9}" srcOrd="3" destOrd="0" parTransId="{26667288-DD44-4CF4-A756-654F346D7D57}" sibTransId="{D9BC9F7B-CF4E-4CEC-8C9F-34768A5DA0D5}"/>
    <dgm:cxn modelId="{85531E45-66DC-4C92-964A-83C8822812F3}" type="presOf" srcId="{41120E2A-B31D-4289-B0B5-2634C1FB041C}" destId="{479C61BA-12E2-42E8-A07B-FF9D787C1896}" srcOrd="0" destOrd="0" presId="urn:microsoft.com/office/officeart/2005/8/layout/orgChart1"/>
    <dgm:cxn modelId="{7F612365-28AA-470C-AA53-87A3DCDD9F5F}" type="presOf" srcId="{600E8A06-B229-4DA0-BF28-5074BFF3FEC4}" destId="{18B0FCC5-29C9-4602-AF99-03D62B4AD456}" srcOrd="1" destOrd="0" presId="urn:microsoft.com/office/officeart/2005/8/layout/orgChart1"/>
    <dgm:cxn modelId="{4E35C245-A134-402C-953B-860C8A4EE902}" type="presOf" srcId="{2FCDEFF9-D0D4-43B3-B63F-170F45DF368D}" destId="{BD4660D8-603A-4A1C-9EAF-350FF680C849}" srcOrd="1" destOrd="0" presId="urn:microsoft.com/office/officeart/2005/8/layout/orgChart1"/>
    <dgm:cxn modelId="{A330CB65-1D7D-4251-97C9-FBE5B330BFB8}" type="presOf" srcId="{13F155DE-8D1B-49E3-9E2B-3F2C99E57F8E}" destId="{89DBBFFC-7D7B-4DC7-8EE1-E3C9B8E06532}" srcOrd="0" destOrd="0" presId="urn:microsoft.com/office/officeart/2005/8/layout/orgChart1"/>
    <dgm:cxn modelId="{41DBAB67-D882-4E1B-ACAE-CF60DFA4CBCE}" type="presOf" srcId="{D3A39A70-489C-4290-A845-89859A013DA7}" destId="{867D31FF-03E9-4C0B-8DB2-30BF36CF25CB}" srcOrd="0" destOrd="0" presId="urn:microsoft.com/office/officeart/2005/8/layout/orgChart1"/>
    <dgm:cxn modelId="{A23DE947-AA00-4372-9F60-7481FAE841C6}" type="presOf" srcId="{68D26017-06A6-42CE-A637-C0AA75F37972}" destId="{8261C8E4-5198-40E6-B003-31201215D17D}" srcOrd="1" destOrd="0" presId="urn:microsoft.com/office/officeart/2005/8/layout/orgChart1"/>
    <dgm:cxn modelId="{A9241569-AC44-445B-ACC9-35582CE7752C}" type="presOf" srcId="{F4A1E04E-8353-41C2-B6D1-9263F6A3D946}" destId="{30E6E4B3-D1B6-4D84-A5B3-CE880BD66888}" srcOrd="1" destOrd="0" presId="urn:microsoft.com/office/officeart/2005/8/layout/orgChart1"/>
    <dgm:cxn modelId="{D841FB49-5BB5-4626-BAAF-5DD1D486A78A}" type="presOf" srcId="{B9D3528C-CAE9-4524-B37D-22AE2E7C43D9}" destId="{E63FE602-DFCE-45BC-8913-F80F109C0DE4}" srcOrd="1" destOrd="0" presId="urn:microsoft.com/office/officeart/2005/8/layout/orgChart1"/>
    <dgm:cxn modelId="{5696136A-C4C4-4CDD-BC86-B650FC5229ED}" type="presOf" srcId="{38BD210F-BA0A-41C3-B216-96CE60098CF1}" destId="{6CF5BE03-F90E-4CAD-B3AC-E5A0A0816180}" srcOrd="0" destOrd="0" presId="urn:microsoft.com/office/officeart/2005/8/layout/orgChart1"/>
    <dgm:cxn modelId="{9266214A-45C4-49CF-A51F-7486DF25D494}" type="presOf" srcId="{42AC4A5B-13AC-4128-9FF1-F8B75E513927}" destId="{3F754F6D-347C-4E93-B45C-CB27BAF0CCD3}" srcOrd="0" destOrd="0" presId="urn:microsoft.com/office/officeart/2005/8/layout/orgChart1"/>
    <dgm:cxn modelId="{8243356A-9F12-47C4-9B38-37B2326F82F0}" type="presOf" srcId="{319945D8-2D1D-4680-9839-7C31AB4467B8}" destId="{118F0342-C60C-4F37-975F-C1542432B381}" srcOrd="0" destOrd="0" presId="urn:microsoft.com/office/officeart/2005/8/layout/orgChart1"/>
    <dgm:cxn modelId="{5190916A-DE4B-4935-9730-3C22D1B416B2}" type="presOf" srcId="{64C1C805-08E5-49BD-9554-1BFD390CA581}" destId="{ABDF8A58-6550-46B3-80A3-818B83D3C1F0}" srcOrd="0" destOrd="0" presId="urn:microsoft.com/office/officeart/2005/8/layout/orgChart1"/>
    <dgm:cxn modelId="{937CB74A-FD7D-4DAF-8ADE-7ACC88BE61D0}" srcId="{06388D04-8160-49AF-A562-9D50913D0EF9}" destId="{5D9ECAD9-E145-4EA4-85BC-2F4976161D7E}" srcOrd="0" destOrd="0" parTransId="{6E13DC05-07BA-46D1-8C17-9F4FF8EEE349}" sibTransId="{0E77DB96-1BD2-4D97-91C0-05BE52D185C7}"/>
    <dgm:cxn modelId="{41A7096B-22B4-420E-95ED-FBE1BD2E4D03}" type="presOf" srcId="{75A7EFAC-ACD1-43EF-9C4F-A41FF7295B51}" destId="{866F7709-403A-4E64-918B-B9A3825D4F56}" srcOrd="1" destOrd="0" presId="urn:microsoft.com/office/officeart/2005/8/layout/orgChart1"/>
    <dgm:cxn modelId="{6B8A3D6B-A577-43CB-8B1B-0DAAC9E90402}" srcId="{D3A39A70-489C-4290-A845-89859A013DA7}" destId="{578B679B-EF65-4D49-9FF9-AF224DA2C8B5}" srcOrd="1" destOrd="0" parTransId="{10D73F19-E949-448F-A643-056B862F6A09}" sibTransId="{FE0E5848-9CDE-4900-80B0-9195C17DC2B4}"/>
    <dgm:cxn modelId="{9748AA4B-9903-4D5B-A623-6F78DFE36800}" type="presOf" srcId="{9AFA3800-8B7E-44F9-BCF2-23D784CE260A}" destId="{EBC7E8E4-BF68-4391-8AFE-A400D691D0B3}" srcOrd="1" destOrd="0" presId="urn:microsoft.com/office/officeart/2005/8/layout/orgChart1"/>
    <dgm:cxn modelId="{03B0414C-3F53-4912-9803-EE34691E2D07}" type="presOf" srcId="{5FA57933-3D0E-43AB-9950-9F914BF7C997}" destId="{7AA7D5BE-8953-4600-A320-88677476FB39}" srcOrd="0" destOrd="0" presId="urn:microsoft.com/office/officeart/2005/8/layout/orgChart1"/>
    <dgm:cxn modelId="{41129F6C-8811-4430-9DF7-1E52F9F83BE6}" type="presOf" srcId="{48B07772-AE54-49F2-9B46-0EBB2BDAED12}" destId="{C952F82D-2736-46A8-AD4E-9B0C278FF8FF}" srcOrd="0" destOrd="0" presId="urn:microsoft.com/office/officeart/2005/8/layout/orgChart1"/>
    <dgm:cxn modelId="{C6DCB66C-69C4-47B4-835E-6D3A9A33B072}" type="presOf" srcId="{119B52A1-65A2-4274-897F-55FB796D77F9}" destId="{CAC31555-4ABC-4297-9D7F-D74FC7A8C138}" srcOrd="0" destOrd="0" presId="urn:microsoft.com/office/officeart/2005/8/layout/orgChart1"/>
    <dgm:cxn modelId="{D04BBE4C-971C-49DB-8418-7972FD43793A}" srcId="{D3A39A70-489C-4290-A845-89859A013DA7}" destId="{C9D50BC7-D8FA-4862-BCC8-97B62CCC86F1}" srcOrd="4" destOrd="0" parTransId="{1E08AB21-5467-455A-9E98-27E295E5489E}" sibTransId="{7DE52685-55FC-4DD7-B62F-74AE05EAB4E8}"/>
    <dgm:cxn modelId="{3E41426D-F337-4017-876E-1B8969F41A4D}" srcId="{2FCDEFF9-D0D4-43B3-B63F-170F45DF368D}" destId="{315DB22E-4684-484A-8295-5AC76E034B22}" srcOrd="8" destOrd="0" parTransId="{95D72F54-D450-43A8-9B5C-C6F0E011427E}" sibTransId="{9E341692-BECC-49BD-B986-5439EFB5A3CC}"/>
    <dgm:cxn modelId="{51F0FF4D-A420-4D2D-9547-C5A8A4501A81}" type="presOf" srcId="{D01AA8A3-2F26-4564-A887-4E458D718054}" destId="{3F5723F8-2AFF-4C72-A1CA-203B9E8269C7}" srcOrd="0" destOrd="0" presId="urn:microsoft.com/office/officeart/2005/8/layout/orgChart1"/>
    <dgm:cxn modelId="{4F78414E-FD4E-44CD-A30F-62295371A5D4}" type="presOf" srcId="{5D9ECAD9-E145-4EA4-85BC-2F4976161D7E}" destId="{BD96F782-FD3F-4927-95D7-EDDD33FB1F83}" srcOrd="1" destOrd="0" presId="urn:microsoft.com/office/officeart/2005/8/layout/orgChart1"/>
    <dgm:cxn modelId="{A9360750-1837-4B9D-A7FD-F0A40CB40634}" srcId="{06388D04-8160-49AF-A562-9D50913D0EF9}" destId="{D3A39A70-489C-4290-A845-89859A013DA7}" srcOrd="3" destOrd="0" parTransId="{6853FD6A-4443-4F59-8741-2ACA0A88A1DE}" sibTransId="{70F14EC9-7A46-4B9B-B2AF-935957EAEFA0}"/>
    <dgm:cxn modelId="{FD238B70-6215-4C36-90E2-0884E57EE325}" srcId="{F4A1E04E-8353-41C2-B6D1-9263F6A3D946}" destId="{D51A1F49-B831-47DB-A05B-F08CA8B305D9}" srcOrd="3" destOrd="0" parTransId="{5EF5A0FA-BBAD-481D-8E60-49EE439439A9}" sibTransId="{DBBF4520-6EAA-4636-B390-FDC18374B0A7}"/>
    <dgm:cxn modelId="{297BF470-404C-412E-A6FD-520695B5D414}" type="presOf" srcId="{70A1F19C-10FB-4D59-9B9E-94B6168F5660}" destId="{65C334C2-6E3B-4C6C-BC92-A4FA4CFCC73B}" srcOrd="0" destOrd="0" presId="urn:microsoft.com/office/officeart/2005/8/layout/orgChart1"/>
    <dgm:cxn modelId="{23642671-4A24-4C83-AB78-75B036E6C01F}" srcId="{2FCDEFF9-D0D4-43B3-B63F-170F45DF368D}" destId="{2096C9BC-49A6-486B-BE01-C327889A9197}" srcOrd="2" destOrd="0" parTransId="{65C0BE0D-93B7-4C18-A275-234DE63995B4}" sibTransId="{A86FE646-620C-4413-8948-9AE770277AA1}"/>
    <dgm:cxn modelId="{C7253271-11AE-4D30-B6DC-207ED01ED1B5}" type="presOf" srcId="{75A7EFAC-ACD1-43EF-9C4F-A41FF7295B51}" destId="{B1D9EA3B-371D-4EE0-8A77-33B2553DE949}" srcOrd="0" destOrd="0" presId="urn:microsoft.com/office/officeart/2005/8/layout/orgChart1"/>
    <dgm:cxn modelId="{D98C3A71-7538-4F04-89F0-C2722F126467}" type="presOf" srcId="{4E5F2FEF-32A4-4692-8CD7-4DDE52388E97}" destId="{D06AD09F-03EA-4691-A54C-9966AF1AF788}" srcOrd="0" destOrd="0" presId="urn:microsoft.com/office/officeart/2005/8/layout/orgChart1"/>
    <dgm:cxn modelId="{811B7451-C8F0-401B-A508-AEE3C249A225}" type="presOf" srcId="{34FDF4FA-78FF-4307-B7C7-15B225B88500}" destId="{F107374F-B42D-463F-B6F6-7553E767A480}" srcOrd="1" destOrd="0" presId="urn:microsoft.com/office/officeart/2005/8/layout/orgChart1"/>
    <dgm:cxn modelId="{672EAD51-D142-400F-A748-F95720F2DE73}" srcId="{8DC62243-129D-4C90-95C4-540AE931F2F6}" destId="{482A7724-B582-4965-BDDA-CA7E1426F3F4}" srcOrd="3" destOrd="0" parTransId="{E9091B1B-8876-422B-8CF8-77FA4F64F6C6}" sibTransId="{FED305F1-5CC9-4ACF-9619-FC33B51519D0}"/>
    <dgm:cxn modelId="{163BBA71-7F6D-4DFD-8173-6C59E7718F4F}" type="presOf" srcId="{D6CDB1A7-A3B9-4E02-A8F0-30C567C417D3}" destId="{83D0AA95-D3AA-4F07-8E79-6AEADD54C2C2}" srcOrd="0" destOrd="0" presId="urn:microsoft.com/office/officeart/2005/8/layout/orgChart1"/>
    <dgm:cxn modelId="{76641A52-1DE5-431C-8808-76F64EA682F2}" srcId="{8DC62243-129D-4C90-95C4-540AE931F2F6}" destId="{DD5C0B12-C36C-4EA8-BB82-02C5A3602FE6}" srcOrd="0" destOrd="0" parTransId="{8C34197D-0B0B-4A8D-BB5C-FC577026BA56}" sibTransId="{9C7E5D41-8A94-4E24-8ECB-BE20FBC14EE4}"/>
    <dgm:cxn modelId="{F88F6052-021C-4139-9826-F7388F50A14C}" srcId="{2FCDEFF9-D0D4-43B3-B63F-170F45DF368D}" destId="{D3561BE2-7CE1-4CE3-AF59-6DD05C89F65A}" srcOrd="3" destOrd="0" parTransId="{8931017D-5DC3-4EFA-A259-7F580336ECA6}" sibTransId="{A8CC9616-A8DB-465D-A517-35E2146840F1}"/>
    <dgm:cxn modelId="{82F40A73-A6BC-4DD3-9F22-99DE4333E40E}" type="presOf" srcId="{9AFA3800-8B7E-44F9-BCF2-23D784CE260A}" destId="{23E0A892-BA01-440A-99C9-63576E40C2B5}" srcOrd="0" destOrd="0" presId="urn:microsoft.com/office/officeart/2005/8/layout/orgChart1"/>
    <dgm:cxn modelId="{73B8E153-FF81-45A9-8FF6-01A9830C8ACC}" type="presOf" srcId="{56C7549B-E7C2-483E-846A-30488650496B}" destId="{90730F35-8553-4332-874F-8F13EF27D6F5}" srcOrd="0" destOrd="0" presId="urn:microsoft.com/office/officeart/2005/8/layout/orgChart1"/>
    <dgm:cxn modelId="{D22DE253-141D-4B45-A844-9458A58E4B86}" type="presOf" srcId="{F5430BE7-115A-41FC-A849-5CEA9C18F017}" destId="{DEDE7C34-6598-41B6-BA03-A24780888B03}" srcOrd="1" destOrd="0" presId="urn:microsoft.com/office/officeart/2005/8/layout/orgChart1"/>
    <dgm:cxn modelId="{2A8F3054-EE4A-44C5-B8A5-004748B72FCB}" srcId="{2FCDEFF9-D0D4-43B3-B63F-170F45DF368D}" destId="{F4A1E04E-8353-41C2-B6D1-9263F6A3D946}" srcOrd="10" destOrd="0" parTransId="{66C30FC2-0D87-4777-A903-49E1181EF1FA}" sibTransId="{A86BF9BB-BA43-49EA-BBD3-F25F7B35BCFA}"/>
    <dgm:cxn modelId="{BC09CF54-EA64-450B-846C-EAC51A94FF02}" type="presOf" srcId="{819747EC-4446-4661-8580-E08A2E5D6385}" destId="{A86E1C8A-685E-45A9-B3F7-BC234157FDD6}" srcOrd="1" destOrd="0" presId="urn:microsoft.com/office/officeart/2005/8/layout/orgChart1"/>
    <dgm:cxn modelId="{A122DB74-2964-46FE-85FB-284C8065553A}" type="presOf" srcId="{600E8A06-B229-4DA0-BF28-5074BFF3FEC4}" destId="{185DB237-9160-4A82-B138-B7D9B4F2EBC6}" srcOrd="0" destOrd="0" presId="urn:microsoft.com/office/officeart/2005/8/layout/orgChart1"/>
    <dgm:cxn modelId="{80896456-6EDB-4287-AAFA-131A5202ED66}" srcId="{F4A1E04E-8353-41C2-B6D1-9263F6A3D946}" destId="{45925A2A-296D-4ABC-B901-C577A6A5796F}" srcOrd="0" destOrd="0" parTransId="{59CD1082-709E-481E-8E9D-88569B16678F}" sibTransId="{076EB646-E179-42A9-AEA5-013DDB725A49}"/>
    <dgm:cxn modelId="{CC6E0177-8AE7-4229-B39F-C30C748EE7BA}" type="presOf" srcId="{AF8593EF-EFF0-4527-A69E-FFD73728FFB9}" destId="{23AA2FD0-C9CD-4369-9FD4-01874111B8F6}" srcOrd="0" destOrd="0" presId="urn:microsoft.com/office/officeart/2005/8/layout/orgChart1"/>
    <dgm:cxn modelId="{90689057-AD6A-4634-AB90-7DB5A5983E00}" type="presOf" srcId="{8C30CA02-DC7B-431F-A716-7340EFED6EA4}" destId="{D4AB4432-0DBE-48D0-A2C5-F1806F67E5DD}" srcOrd="0" destOrd="0" presId="urn:microsoft.com/office/officeart/2005/8/layout/orgChart1"/>
    <dgm:cxn modelId="{F7F27478-9E97-4B88-BDCD-EA108BB6D730}" srcId="{F4A1E04E-8353-41C2-B6D1-9263F6A3D946}" destId="{D986A6A0-243C-4881-B3A3-1C9A0ADD390F}" srcOrd="4" destOrd="0" parTransId="{D6CDB1A7-A3B9-4E02-A8F0-30C567C417D3}" sibTransId="{7BBEC43A-1C66-4AD2-B487-D9B0117F0C73}"/>
    <dgm:cxn modelId="{4D08C758-6708-49E8-B4E8-97581E693ED1}" type="presOf" srcId="{E697F0B4-5940-4C09-A331-C041D0386D72}" destId="{338406D3-0D6D-4023-A34A-5F1D922C1AAF}" srcOrd="1" destOrd="0" presId="urn:microsoft.com/office/officeart/2005/8/layout/orgChart1"/>
    <dgm:cxn modelId="{07229E79-7F37-4DE5-8844-66E6B9CB5C14}" srcId="{4BEE8F8F-72FE-42EB-BCF6-39BFC89FF6FB}" destId="{2FCDEFF9-D0D4-43B3-B63F-170F45DF368D}" srcOrd="0" destOrd="0" parTransId="{358FD600-218A-4BD5-BFF5-3B2307A90E52}" sibTransId="{7EB6FC71-E57B-4965-B1E6-E70E0FDB51A2}"/>
    <dgm:cxn modelId="{772BF259-6386-496E-BA39-1D6E6FD4E082}" type="presOf" srcId="{59CD1082-709E-481E-8E9D-88569B16678F}" destId="{E0948F8D-BEB2-4928-BA4C-DD3AF63894A2}" srcOrd="0" destOrd="0" presId="urn:microsoft.com/office/officeart/2005/8/layout/orgChart1"/>
    <dgm:cxn modelId="{EFBA927A-E656-4784-B50B-0C9091F235E6}" type="presOf" srcId="{A28A3DC7-9495-443E-9EBA-18FAFD81315C}" destId="{6744AFC7-E722-4ADE-8C3D-174FD114004E}" srcOrd="0" destOrd="0" presId="urn:microsoft.com/office/officeart/2005/8/layout/orgChart1"/>
    <dgm:cxn modelId="{1A0C467B-A4E6-43E1-AEFF-C9B937609137}" type="presOf" srcId="{10D73F19-E949-448F-A643-056B862F6A09}" destId="{4D28D3CB-0799-421C-B4DD-D5B2FA0E9FAC}" srcOrd="0" destOrd="0" presId="urn:microsoft.com/office/officeart/2005/8/layout/orgChart1"/>
    <dgm:cxn modelId="{A15C6B7D-9C9D-4CB7-AC59-D85993215777}" type="presOf" srcId="{D59C4745-F345-4637-BF58-98DA68C82585}" destId="{1F51E1E5-C690-46E5-AA70-6076A089204F}" srcOrd="0" destOrd="0" presId="urn:microsoft.com/office/officeart/2005/8/layout/orgChart1"/>
    <dgm:cxn modelId="{BBC1667E-4B56-43AF-A1F2-C6AC59F5851E}" type="presOf" srcId="{88E8B606-1F8A-4BEF-9975-1A96EF975E14}" destId="{FF6A85FC-ECC5-4A8A-AE60-6CDBBA03DEB7}" srcOrd="1" destOrd="0" presId="urn:microsoft.com/office/officeart/2005/8/layout/orgChart1"/>
    <dgm:cxn modelId="{F726A682-A4EC-4C02-81D3-5D439179A2CF}" type="presOf" srcId="{4CE89719-F676-4150-828F-0B98A3BF76DD}" destId="{49D856AB-37D5-4E33-AA5C-2F382F940D29}" srcOrd="0" destOrd="0" presId="urn:microsoft.com/office/officeart/2005/8/layout/orgChart1"/>
    <dgm:cxn modelId="{8D402B83-F04F-4F4C-971F-785592E76AB5}" type="presOf" srcId="{14BCE07E-BC6E-4278-BAE5-3D50122EFF50}" destId="{93E43065-984D-490A-A1A0-FA11AC814BAC}" srcOrd="0" destOrd="0" presId="urn:microsoft.com/office/officeart/2005/8/layout/orgChart1"/>
    <dgm:cxn modelId="{8D2BB283-E7EF-4CE3-BABF-B7B548773460}" type="presOf" srcId="{3295E64D-C69B-492E-8861-8A2A5E1128AA}" destId="{87F590D2-5902-4138-AF92-652F04DB56C9}" srcOrd="0" destOrd="0" presId="urn:microsoft.com/office/officeart/2005/8/layout/orgChart1"/>
    <dgm:cxn modelId="{0E84FF84-4A21-4174-B22C-51341354AB08}" type="presOf" srcId="{DD5C0B12-C36C-4EA8-BB82-02C5A3602FE6}" destId="{1DAFA089-0897-4493-B409-EF791809EF48}" srcOrd="1" destOrd="0" presId="urn:microsoft.com/office/officeart/2005/8/layout/orgChart1"/>
    <dgm:cxn modelId="{BF0C1885-AE8F-473E-BAB9-AA03DA5D7391}" srcId="{3295E64D-C69B-492E-8861-8A2A5E1128AA}" destId="{48B07772-AE54-49F2-9B46-0EBB2BDAED12}" srcOrd="0" destOrd="0" parTransId="{90A2E05C-7EDB-4E72-997B-FC4610039BA6}" sibTransId="{9547E59B-8753-4D6B-B310-5AC1BFE53E95}"/>
    <dgm:cxn modelId="{82216486-D695-423E-A796-BA5F2E22EE57}" type="presOf" srcId="{95D72F54-D450-43A8-9B5C-C6F0E011427E}" destId="{9FD0F248-28A6-4A35-8467-2D968165D07D}" srcOrd="0" destOrd="0" presId="urn:microsoft.com/office/officeart/2005/8/layout/orgChart1"/>
    <dgm:cxn modelId="{5BF75586-D84C-4DF8-A070-1A3A9E14A0D9}" type="presOf" srcId="{1E08AB21-5467-455A-9E98-27E295E5489E}" destId="{09318371-2FAF-4A17-8AF5-8FD737483CDE}" srcOrd="0" destOrd="0" presId="urn:microsoft.com/office/officeart/2005/8/layout/orgChart1"/>
    <dgm:cxn modelId="{126BD186-AE28-4644-8439-B370CFDB7449}" type="presOf" srcId="{575183AC-22C8-4DA3-94B8-E296A07FD78F}" destId="{5D41AAD1-8D25-4EAD-941A-FF22CEAFD860}" srcOrd="1" destOrd="0" presId="urn:microsoft.com/office/officeart/2005/8/layout/orgChart1"/>
    <dgm:cxn modelId="{19DDDD87-B55A-4E45-B24F-0006786B7B88}" type="presOf" srcId="{13F155DE-8D1B-49E3-9E2B-3F2C99E57F8E}" destId="{A589E856-45A2-447C-8962-A38DF6C85AE3}" srcOrd="1" destOrd="0" presId="urn:microsoft.com/office/officeart/2005/8/layout/orgChart1"/>
    <dgm:cxn modelId="{2AA4A288-80AE-49D4-962F-3CE2B6D40CB8}" type="presOf" srcId="{48B07772-AE54-49F2-9B46-0EBB2BDAED12}" destId="{99963013-F187-47C2-A11B-FA45578D9EE7}" srcOrd="1" destOrd="0" presId="urn:microsoft.com/office/officeart/2005/8/layout/orgChart1"/>
    <dgm:cxn modelId="{C29CD788-1115-4A6F-9CA6-51A605B1F966}" type="presOf" srcId="{CA6AFF9A-1FFB-4B58-B050-F18835C57CEF}" destId="{F402AD5C-C8C5-4A05-A70E-33F3D1F273C5}" srcOrd="0" destOrd="0" presId="urn:microsoft.com/office/officeart/2005/8/layout/orgChart1"/>
    <dgm:cxn modelId="{9C9B2C89-B7FD-40DA-A752-B17412FAD52C}" srcId="{D3A39A70-489C-4290-A845-89859A013DA7}" destId="{319945D8-2D1D-4680-9839-7C31AB4467B8}" srcOrd="0" destOrd="0" parTransId="{827E4DFD-890A-4FD0-9229-321F8B034AF2}" sibTransId="{58458B7B-ACAB-454B-BF51-734E1ED1E0D2}"/>
    <dgm:cxn modelId="{83AF108C-C575-4856-8CEA-138D71A38630}" type="presOf" srcId="{2096C9BC-49A6-486B-BE01-C327889A9197}" destId="{49D48461-10F6-42B3-9FA6-CB3417D18C59}" srcOrd="1" destOrd="0" presId="urn:microsoft.com/office/officeart/2005/8/layout/orgChart1"/>
    <dgm:cxn modelId="{08B2268E-E900-41B7-9685-3974C14985C1}" type="presOf" srcId="{530D5F4D-C4A1-4523-B8B4-8C4A2D3C1A4F}" destId="{CC655A7E-5F3A-4EFF-A843-F3078F6A13CE}" srcOrd="0" destOrd="0" presId="urn:microsoft.com/office/officeart/2005/8/layout/orgChart1"/>
    <dgm:cxn modelId="{B5D3FD8E-EB84-47CA-B593-A058B147BE9D}" srcId="{2FCDEFF9-D0D4-43B3-B63F-170F45DF368D}" destId="{05E1FBCF-EFF9-4C1F-91E4-C08A319444B2}" srcOrd="6" destOrd="0" parTransId="{27068B50-3433-4AAE-A424-96FA1905BF0B}" sibTransId="{E038A079-763D-4B06-80CF-F462690337FB}"/>
    <dgm:cxn modelId="{764B2B8F-5FC7-49E4-BABA-F5CEBF3EEFFB}" type="presOf" srcId="{AF8593EF-EFF0-4527-A69E-FFD73728FFB9}" destId="{45B77EA4-B560-4FA2-AA84-926EBAE3F8DF}" srcOrd="1" destOrd="0" presId="urn:microsoft.com/office/officeart/2005/8/layout/orgChart1"/>
    <dgm:cxn modelId="{59D77E92-9706-4F57-A0EB-1A91D5A9E31D}" type="presOf" srcId="{578B679B-EF65-4D49-9FF9-AF224DA2C8B5}" destId="{3CE55174-3980-4C39-8D5C-4A717ADAEEA1}" srcOrd="1" destOrd="0" presId="urn:microsoft.com/office/officeart/2005/8/layout/orgChart1"/>
    <dgm:cxn modelId="{97FE4A94-8F2C-4CC2-AB79-96FFF2556E62}" srcId="{8834618E-7E5E-4116-82FB-736A3D6940CB}" destId="{75A7EFAC-ACD1-43EF-9C4F-A41FF7295B51}" srcOrd="4" destOrd="0" parTransId="{8F790499-D917-4989-9AF0-319C15635437}" sibTransId="{7283F886-CCEE-4B27-AEB6-443FAF651A71}"/>
    <dgm:cxn modelId="{243B5795-E2DD-467C-820F-291589A5EFA0}" type="presOf" srcId="{837EB570-2C8B-40A3-A16D-C6EF9AFA7674}" destId="{2A7AB9A8-98EE-45F2-874B-C9495B858643}" srcOrd="0" destOrd="0" presId="urn:microsoft.com/office/officeart/2005/8/layout/orgChart1"/>
    <dgm:cxn modelId="{A531CE96-D3C0-422D-B64F-971F8D4F4881}" type="presOf" srcId="{B08C01B6-A5AD-49C5-876A-CE5A795F76F4}" destId="{4130070F-C02A-4344-8337-64934DA504C8}" srcOrd="0" destOrd="0" presId="urn:microsoft.com/office/officeart/2005/8/layout/orgChart1"/>
    <dgm:cxn modelId="{59879697-E9E0-42E4-BE4A-2E3E7D64EE0C}" type="presOf" srcId="{D3A39A70-489C-4290-A845-89859A013DA7}" destId="{C856946F-9A93-4506-834B-4D80E4C7F2AB}" srcOrd="1" destOrd="0" presId="urn:microsoft.com/office/officeart/2005/8/layout/orgChart1"/>
    <dgm:cxn modelId="{3400D299-E290-4946-93CA-06135B65B2D1}" srcId="{2FCDEFF9-D0D4-43B3-B63F-170F45DF368D}" destId="{13F155DE-8D1B-49E3-9E2B-3F2C99E57F8E}" srcOrd="0" destOrd="0" parTransId="{21C62CF4-59E9-4C56-8F10-4C3C0F11DFCB}" sibTransId="{175E7A63-8198-4525-9A4B-325372D508DF}"/>
    <dgm:cxn modelId="{2F58D599-2649-4F66-A2D6-DBB607CE57CD}" type="presOf" srcId="{D986A6A0-243C-4881-B3A3-1C9A0ADD390F}" destId="{8FB68D71-4CA5-488B-A7C0-4D6251B9B90C}" srcOrd="1" destOrd="0" presId="urn:microsoft.com/office/officeart/2005/8/layout/orgChart1"/>
    <dgm:cxn modelId="{6B64E499-73AE-4DF2-90C8-A07BF55EF197}" type="presOf" srcId="{27068B50-3433-4AAE-A424-96FA1905BF0B}" destId="{39412539-3F00-4279-B771-AF675F49507F}" srcOrd="0" destOrd="0" presId="urn:microsoft.com/office/officeart/2005/8/layout/orgChart1"/>
    <dgm:cxn modelId="{F2BA3C9A-568B-48C6-AD0D-EA9C6744D76A}" type="presOf" srcId="{D01AA8A3-2F26-4564-A887-4E458D718054}" destId="{8C342D28-F3AD-4247-B0AE-559F7FBAE7A3}" srcOrd="1" destOrd="0" presId="urn:microsoft.com/office/officeart/2005/8/layout/orgChart1"/>
    <dgm:cxn modelId="{AD6EAC9B-FCC2-432D-B761-7E832B53B588}" type="presOf" srcId="{315DB22E-4684-484A-8295-5AC76E034B22}" destId="{E8F7181D-0EE2-4825-AC49-065022916C2C}" srcOrd="1" destOrd="0" presId="urn:microsoft.com/office/officeart/2005/8/layout/orgChart1"/>
    <dgm:cxn modelId="{BE3DF69B-A598-4800-87DF-D2260C169FEF}" type="presOf" srcId="{D14C6CC5-7573-4ECB-A633-10DCEEBC3416}" destId="{6234421F-943B-4467-BAEA-07A28017ED93}" srcOrd="0" destOrd="0" presId="urn:microsoft.com/office/officeart/2005/8/layout/orgChart1"/>
    <dgm:cxn modelId="{82B55A9C-50BE-4E06-B102-707FD4781836}" type="presOf" srcId="{870F8ED4-29B3-4731-B73D-8A1E42FC3111}" destId="{3BCD6D0E-ADA7-4A46-AB62-C663673E7657}" srcOrd="0" destOrd="0" presId="urn:microsoft.com/office/officeart/2005/8/layout/orgChart1"/>
    <dgm:cxn modelId="{ED2D7F9D-3F8E-4884-AD2F-A4497DAA9691}" srcId="{56C7549B-E7C2-483E-846A-30488650496B}" destId="{70A1F19C-10FB-4D59-9B9E-94B6168F5660}" srcOrd="0" destOrd="0" parTransId="{294D2DFB-0F91-4672-87AC-746D73FB49B7}" sibTransId="{1BCC8B0E-0042-475E-ADC8-3F596332A16D}"/>
    <dgm:cxn modelId="{F9224A9E-0347-42B2-ACC4-E849B8DB18AF}" type="presOf" srcId="{B9D3528C-CAE9-4524-B37D-22AE2E7C43D9}" destId="{285529EE-A0A0-467E-9129-6B37DB98C42D}" srcOrd="0" destOrd="0" presId="urn:microsoft.com/office/officeart/2005/8/layout/orgChart1"/>
    <dgm:cxn modelId="{BBAA599E-2040-4CC9-8F50-ADC04E556AF1}" type="presOf" srcId="{06388D04-8160-49AF-A562-9D50913D0EF9}" destId="{E3EC90B0-879F-44C8-B298-C2F421E1DE38}" srcOrd="0" destOrd="0" presId="urn:microsoft.com/office/officeart/2005/8/layout/orgChart1"/>
    <dgm:cxn modelId="{C4B1D8A2-B01F-40B8-A339-71D891AFFCE5}" srcId="{8DC62243-129D-4C90-95C4-540AE931F2F6}" destId="{A28A3DC7-9495-443E-9EBA-18FAFD81315C}" srcOrd="5" destOrd="0" parTransId="{E2CC9AC7-D319-436E-9142-123A45BD2232}" sibTransId="{6F85776E-CB8E-4C89-9A27-B1F752583005}"/>
    <dgm:cxn modelId="{49F266A4-6380-48B1-837A-8B2CEE793159}" type="presOf" srcId="{E8761591-12C0-4897-8A10-441C7470242A}" destId="{0B37997E-C18E-4941-A32F-A85E2935CD1F}" srcOrd="0" destOrd="0" presId="urn:microsoft.com/office/officeart/2005/8/layout/orgChart1"/>
    <dgm:cxn modelId="{EF6227A6-7C4B-473D-987E-43BDD4A585BC}" type="presOf" srcId="{2FCDEFF9-D0D4-43B3-B63F-170F45DF368D}" destId="{27E450F7-4E3B-4785-AC44-673A0B0EF25A}" srcOrd="0" destOrd="0" presId="urn:microsoft.com/office/officeart/2005/8/layout/orgChart1"/>
    <dgm:cxn modelId="{C5E80EA8-E8FC-4E95-B2C8-370864C1D70E}" srcId="{2FCDEFF9-D0D4-43B3-B63F-170F45DF368D}" destId="{06388D04-8160-49AF-A562-9D50913D0EF9}" srcOrd="7" destOrd="0" parTransId="{62E80E31-3E5E-40E1-B375-818852A600FB}" sibTransId="{A9C097A8-8362-4E1C-9959-44F6E4E8D525}"/>
    <dgm:cxn modelId="{3BBD38A9-F405-47F2-A3E7-696959B7AFBE}" type="presOf" srcId="{090F2D42-0713-481B-83C6-9F712257B435}" destId="{BA2B29E3-A4C1-4C1F-A73F-A5C99DC91F10}" srcOrd="1" destOrd="0" presId="urn:microsoft.com/office/officeart/2005/8/layout/orgChart1"/>
    <dgm:cxn modelId="{5A07B3AB-C775-425E-B479-706F183F46F1}" type="presOf" srcId="{819747EC-4446-4661-8580-E08A2E5D6385}" destId="{5E22F454-4443-4E40-9AC0-6C886785F2D1}" srcOrd="0" destOrd="0" presId="urn:microsoft.com/office/officeart/2005/8/layout/orgChart1"/>
    <dgm:cxn modelId="{970F60AD-E1C6-4E57-972C-84AF06B3E57D}" type="presOf" srcId="{4E5F2FEF-32A4-4692-8CD7-4DDE52388E97}" destId="{FFB2036A-6DD6-41B2-99E0-A1F228AC28A8}" srcOrd="1" destOrd="0" presId="urn:microsoft.com/office/officeart/2005/8/layout/orgChart1"/>
    <dgm:cxn modelId="{3E7919AE-2341-4CAA-A5E6-51DFDDE61B18}" type="presOf" srcId="{56C7549B-E7C2-483E-846A-30488650496B}" destId="{8BE996E9-8D4D-4CCA-B522-2533F222CE2E}" srcOrd="1" destOrd="0" presId="urn:microsoft.com/office/officeart/2005/8/layout/orgChart1"/>
    <dgm:cxn modelId="{187D41AE-31B4-43D4-9EA9-96E9A12F4E55}" type="presOf" srcId="{BEA9670A-B724-4BC9-AC7A-AD1CF257DB5D}" destId="{38D66C06-6E75-40C6-8C94-6FEE30BDFF72}" srcOrd="0" destOrd="0" presId="urn:microsoft.com/office/officeart/2005/8/layout/orgChart1"/>
    <dgm:cxn modelId="{A982D5AF-4E51-496C-85DB-461DF6AD23E9}" srcId="{5D9ECAD9-E145-4EA4-85BC-2F4976161D7E}" destId="{007E85AE-1D76-4191-88AF-B5575E6B5F6F}" srcOrd="1" destOrd="0" parTransId="{D59C4745-F345-4637-BF58-98DA68C82585}" sibTransId="{7462AE19-C7E3-414F-ABB0-7F275B45CDFF}"/>
    <dgm:cxn modelId="{F7E240B0-197E-46EF-8CDA-D7009D673B4B}" srcId="{45ECA4BB-33A2-4B47-99EA-C93E182B82EE}" destId="{64C1C805-08E5-49BD-9554-1BFD390CA581}" srcOrd="1" destOrd="0" parTransId="{9D26F64A-503D-4F33-91E0-572EA637CA45}" sibTransId="{59149C7B-10B1-4CDF-A25D-7344914A1030}"/>
    <dgm:cxn modelId="{FE47CEB1-0111-4DBB-84C4-E65D805B2F4A}" srcId="{5D9ECAD9-E145-4EA4-85BC-2F4976161D7E}" destId="{18EDA2C4-C85B-44D5-9E83-AF85A1000564}" srcOrd="0" destOrd="0" parTransId="{6A244F1B-48BF-4EAD-AA3C-EFD550B9566C}" sibTransId="{644E065D-85BB-4692-ACCC-138BCB057678}"/>
    <dgm:cxn modelId="{0D6E37B3-7983-454B-ACC3-2B4B32EBE36F}" type="presOf" srcId="{18EDA2C4-C85B-44D5-9E83-AF85A1000564}" destId="{458C3C43-4B8F-42A2-8F53-F47AD0BE55CD}" srcOrd="0" destOrd="0" presId="urn:microsoft.com/office/officeart/2005/8/layout/orgChart1"/>
    <dgm:cxn modelId="{A897D0B4-5D83-4C02-A655-A4C66825E6BD}" type="presOf" srcId="{F9D7899B-B383-49D1-85C4-1A459E10AAE1}" destId="{43ACC10E-8489-4FBC-AA12-16915129CAC7}" srcOrd="0" destOrd="0" presId="urn:microsoft.com/office/officeart/2005/8/layout/orgChart1"/>
    <dgm:cxn modelId="{E0D97BB5-BAEE-47DE-9852-F7E0280AF8FA}" type="presOf" srcId="{70A1F19C-10FB-4D59-9B9E-94B6168F5660}" destId="{A7285FC0-8F4A-4633-B28A-BE4F58E54A33}" srcOrd="1" destOrd="0" presId="urn:microsoft.com/office/officeart/2005/8/layout/orgChart1"/>
    <dgm:cxn modelId="{53F3D2B9-BAE2-429B-833F-B85CE8E73F08}" srcId="{56C7549B-E7C2-483E-846A-30488650496B}" destId="{15CBC120-8274-4D49-A2D5-6A4E5CFE8336}" srcOrd="1" destOrd="0" parTransId="{6E09B39B-06CA-445A-9C21-BC2970C4EF36}" sibTransId="{0C58A148-5AC6-47B0-92C2-33905396FDB9}"/>
    <dgm:cxn modelId="{A88ADDB9-1452-47FB-8B9A-7000F036A7F2}" type="presOf" srcId="{090F2D42-0713-481B-83C6-9F712257B435}" destId="{CE594B46-8CFD-48BA-A674-30781FB789B8}" srcOrd="0" destOrd="0" presId="urn:microsoft.com/office/officeart/2005/8/layout/orgChart1"/>
    <dgm:cxn modelId="{4799BEBA-0E99-47C4-8C43-55216CDB026D}" type="presOf" srcId="{15CBC120-8274-4D49-A2D5-6A4E5CFE8336}" destId="{46F87EC8-8FA5-4C2D-863F-A67B9D4F1E98}" srcOrd="1" destOrd="0" presId="urn:microsoft.com/office/officeart/2005/8/layout/orgChart1"/>
    <dgm:cxn modelId="{5647C1BA-B417-4918-8F02-18EBDA3C8B8C}" type="presOf" srcId="{6033D578-CBC8-47D1-8F29-2170C32FA4F6}" destId="{84F0B335-903E-4F81-86E4-9D2EFFD196BC}" srcOrd="1" destOrd="0" presId="urn:microsoft.com/office/officeart/2005/8/layout/orgChart1"/>
    <dgm:cxn modelId="{D19FC3BB-2001-492B-B57F-478B961FDF27}" srcId="{2FCDEFF9-D0D4-43B3-B63F-170F45DF368D}" destId="{575183AC-22C8-4DA3-94B8-E296A07FD78F}" srcOrd="5" destOrd="0" parTransId="{BEA9670A-B724-4BC9-AC7A-AD1CF257DB5D}" sibTransId="{E7F9E5A6-8DB3-46C8-B663-82374B91D238}"/>
    <dgm:cxn modelId="{D39A66BC-9ECE-4D48-BF67-558526B402F2}" srcId="{8DC62243-129D-4C90-95C4-540AE931F2F6}" destId="{819747EC-4446-4661-8580-E08A2E5D6385}" srcOrd="4" destOrd="0" parTransId="{F9D7899B-B383-49D1-85C4-1A459E10AAE1}" sibTransId="{C83C3A1F-292F-4C1E-BF6C-9084F0F68714}"/>
    <dgm:cxn modelId="{9045F8BC-3746-4AB6-B285-52E4E9D42690}" type="presOf" srcId="{BCBC6938-60FE-4A9B-8F8B-3DCCFF6CBB78}" destId="{973A180C-9B88-4481-8EEA-EE974829DFFD}" srcOrd="0" destOrd="0" presId="urn:microsoft.com/office/officeart/2005/8/layout/orgChart1"/>
    <dgm:cxn modelId="{A25133BE-E292-497F-8E77-95633273C000}" type="presOf" srcId="{575183AC-22C8-4DA3-94B8-E296A07FD78F}" destId="{F72A3289-CCA8-4B72-97B0-FFE9E2430957}" srcOrd="0" destOrd="0" presId="urn:microsoft.com/office/officeart/2005/8/layout/orgChart1"/>
    <dgm:cxn modelId="{9CA23EBE-E419-47A1-A042-4D4A8345AC82}" type="presOf" srcId="{0F40B55F-D981-4233-8524-13BCB0BD5489}" destId="{297D7759-EED2-450E-B048-308B0D1A17DB}" srcOrd="1" destOrd="0" presId="urn:microsoft.com/office/officeart/2005/8/layout/orgChart1"/>
    <dgm:cxn modelId="{157B77BE-60FF-4EA9-9984-D769335DD818}" type="presOf" srcId="{8F790499-D917-4989-9AF0-319C15635437}" destId="{E1B5510F-2F06-4CEA-B18A-6E41DCA30DC6}" srcOrd="0" destOrd="0" presId="urn:microsoft.com/office/officeart/2005/8/layout/orgChart1"/>
    <dgm:cxn modelId="{E71388BE-6DC9-45EE-84E1-4CBFC725A081}" type="presOf" srcId="{F4A1E04E-8353-41C2-B6D1-9263F6A3D946}" destId="{E085D26E-0308-4556-A38F-809A554214FB}" srcOrd="0" destOrd="0" presId="urn:microsoft.com/office/officeart/2005/8/layout/orgChart1"/>
    <dgm:cxn modelId="{408533C0-367D-4772-8BB6-43C166050D67}" srcId="{2FCDEFF9-D0D4-43B3-B63F-170F45DF368D}" destId="{D01AA8A3-2F26-4564-A887-4E458D718054}" srcOrd="1" destOrd="0" parTransId="{1D18339B-4314-45B4-8126-BB7BF57E5A32}" sibTransId="{AC4D5CBC-81F0-44E9-9267-3F939C69D20B}"/>
    <dgm:cxn modelId="{238B9EC1-4941-4299-A763-16C6A1B8BFC9}" srcId="{D3A39A70-489C-4290-A845-89859A013DA7}" destId="{0F40B55F-D981-4233-8524-13BCB0BD5489}" srcOrd="6" destOrd="0" parTransId="{41120E2A-B31D-4289-B0B5-2634C1FB041C}" sibTransId="{AEBB7C05-C770-4CFD-A3B3-00B3AEC63C03}"/>
    <dgm:cxn modelId="{4D251CC2-246D-4E25-848B-4A672E233570}" srcId="{8834618E-7E5E-4116-82FB-736A3D6940CB}" destId="{119B52A1-65A2-4274-897F-55FB796D77F9}" srcOrd="6" destOrd="0" parTransId="{46E48ACF-6C99-4EDC-B84E-A04EF29581E1}" sibTransId="{955BBC4E-ED21-495C-9704-7BF8138DD4F8}"/>
    <dgm:cxn modelId="{FC50E6C2-4CED-4C7E-8267-FBA503E681F4}" srcId="{56C7549B-E7C2-483E-846A-30488650496B}" destId="{600E8A06-B229-4DA0-BF28-5074BFF3FEC4}" srcOrd="2" destOrd="0" parTransId="{3071A096-2454-490D-A6E3-0F5BCDD25A52}" sibTransId="{B474DB80-3DA5-4684-A91A-9CFFFC9C3039}"/>
    <dgm:cxn modelId="{5C2790C5-59DF-4DEB-874B-F45D8E6B730F}" srcId="{45ECA4BB-33A2-4B47-99EA-C93E182B82EE}" destId="{530D5F4D-C4A1-4523-B8B4-8C4A2D3C1A4F}" srcOrd="2" destOrd="0" parTransId="{0733B8DB-83D7-42A0-AB6C-F71393A6B6E1}" sibTransId="{7AABD653-E3EF-4414-AAFB-F6D40077C051}"/>
    <dgm:cxn modelId="{021E14C6-41EB-4AE7-B055-69954E109FF6}" type="presOf" srcId="{E9091B1B-8876-422B-8CF8-77FA4F64F6C6}" destId="{7A10D353-19A6-496C-96CB-A8DCA82958F0}" srcOrd="0" destOrd="0" presId="urn:microsoft.com/office/officeart/2005/8/layout/orgChart1"/>
    <dgm:cxn modelId="{484D52C6-8C2D-41CF-BD3C-B9B44A9CF81D}" type="presOf" srcId="{D51A1F49-B831-47DB-A05B-F08CA8B305D9}" destId="{24BB32CB-0AEB-4AEA-B38C-4EE2B851C789}" srcOrd="0" destOrd="0" presId="urn:microsoft.com/office/officeart/2005/8/layout/orgChart1"/>
    <dgm:cxn modelId="{14D368C7-46E8-4C09-9C7B-0A284D89232E}" srcId="{06388D04-8160-49AF-A562-9D50913D0EF9}" destId="{3295E64D-C69B-492E-8861-8A2A5E1128AA}" srcOrd="1" destOrd="0" parTransId="{72344DF6-D1C8-4552-8F53-72E36619BD2E}" sibTransId="{8B569CA2-5F2A-4E50-B870-BDC659DA9F71}"/>
    <dgm:cxn modelId="{B551ECC7-179C-4050-907F-D42F04408B45}" type="presOf" srcId="{65C0BE0D-93B7-4C18-A275-234DE63995B4}" destId="{547B362A-8ECF-4B5A-BC0F-47D8128A10E3}" srcOrd="0" destOrd="0" presId="urn:microsoft.com/office/officeart/2005/8/layout/orgChart1"/>
    <dgm:cxn modelId="{531841C9-00CD-4D26-8365-60B48EABAC02}" srcId="{315DB22E-4684-484A-8295-5AC76E034B22}" destId="{56C7549B-E7C2-483E-846A-30488650496B}" srcOrd="1" destOrd="0" parTransId="{CD2C4851-0B6D-4FBE-BDFE-D7B1AAC1E14B}" sibTransId="{FDE2BFE2-9C07-4258-B1F0-C1E4824B34E1}"/>
    <dgm:cxn modelId="{C85C87CA-EF73-4FD3-BA8D-7F91D44959C6}" type="presOf" srcId="{0BA1197C-36C2-4832-B0B2-EAEAD9C9402A}" destId="{457DA835-0DC2-4F7C-BA43-64D0E02AB390}" srcOrd="0" destOrd="0" presId="urn:microsoft.com/office/officeart/2005/8/layout/orgChart1"/>
    <dgm:cxn modelId="{61D44CCB-FAAC-4A1C-AA60-674858F55612}" type="presOf" srcId="{46E48ACF-6C99-4EDC-B84E-A04EF29581E1}" destId="{F22D8311-62B6-4F15-96DA-18B4DAAF16AF}" srcOrd="0" destOrd="0" presId="urn:microsoft.com/office/officeart/2005/8/layout/orgChart1"/>
    <dgm:cxn modelId="{CAB19FCB-D6C5-40F8-999E-996C4FB67132}" type="presOf" srcId="{2096C9BC-49A6-486B-BE01-C327889A9197}" destId="{D8299BA2-574F-47B2-892A-50467B689F65}" srcOrd="0" destOrd="0" presId="urn:microsoft.com/office/officeart/2005/8/layout/orgChart1"/>
    <dgm:cxn modelId="{9B753DCC-0AFB-447F-B771-D88D343F9157}" type="presOf" srcId="{A28A3DC7-9495-443E-9EBA-18FAFD81315C}" destId="{FCBE3C05-D3FE-44FA-A9E8-450529C9F52F}" srcOrd="1" destOrd="0" presId="urn:microsoft.com/office/officeart/2005/8/layout/orgChart1"/>
    <dgm:cxn modelId="{71EDBCCD-0F5B-4995-9A1F-B45194E968B0}" type="presOf" srcId="{FF25CC04-B7BF-45E9-91DF-CE88E7A19361}" destId="{54D9A575-F8D5-4DB0-B594-3AE5F03EFF23}" srcOrd="0" destOrd="0" presId="urn:microsoft.com/office/officeart/2005/8/layout/orgChart1"/>
    <dgm:cxn modelId="{2F3607CE-E0C4-44F1-979E-38189BDE0207}" type="presOf" srcId="{E2CC9AC7-D319-436E-9142-123A45BD2232}" destId="{951F2455-32A2-49DF-9079-585A56191E18}" srcOrd="0" destOrd="0" presId="urn:microsoft.com/office/officeart/2005/8/layout/orgChart1"/>
    <dgm:cxn modelId="{8E8D48CE-42EC-46EE-849A-01AF797ACFD6}" type="presOf" srcId="{5C229545-D829-490D-A2DD-760205BC8AA6}" destId="{AC520EF8-5EE9-4EA8-B71B-6244F30E7378}" srcOrd="0" destOrd="0" presId="urn:microsoft.com/office/officeart/2005/8/layout/orgChart1"/>
    <dgm:cxn modelId="{0DF83FD0-7E15-4258-9219-D41DE6184245}" srcId="{45ECA4BB-33A2-4B47-99EA-C93E182B82EE}" destId="{6033D578-CBC8-47D1-8F29-2170C32FA4F6}" srcOrd="0" destOrd="0" parTransId="{8C30CA02-DC7B-431F-A716-7340EFED6EA4}" sibTransId="{625917B4-2A01-4D3B-BB33-D06AB5918590}"/>
    <dgm:cxn modelId="{A74C6CD0-CE3C-4445-88EA-68F7243E9D12}" type="presOf" srcId="{119B52A1-65A2-4274-897F-55FB796D77F9}" destId="{B33E95CA-035E-4919-A394-A2488CFD7C18}" srcOrd="1" destOrd="0" presId="urn:microsoft.com/office/officeart/2005/8/layout/orgChart1"/>
    <dgm:cxn modelId="{222382D1-23CC-4FB8-9544-9DF89746ACDC}" type="presOf" srcId="{21084000-BD3B-4B9E-B09D-A54D9C970499}" destId="{9DD40A7C-900F-47FA-AC64-4E9D06CBC644}" srcOrd="0" destOrd="0" presId="urn:microsoft.com/office/officeart/2005/8/layout/orgChart1"/>
    <dgm:cxn modelId="{1CC512D2-A65F-4710-889C-D9DEE238E097}" type="presOf" srcId="{66C30FC2-0D87-4777-A903-49E1181EF1FA}" destId="{A9D2B9E7-3728-4C8F-A75C-5D04CD74A7C9}" srcOrd="0" destOrd="0" presId="urn:microsoft.com/office/officeart/2005/8/layout/orgChart1"/>
    <dgm:cxn modelId="{38A051D3-679F-4DD8-8F19-0BFF1845D310}" type="presOf" srcId="{21C62CF4-59E9-4C56-8F10-4C3C0F11DFCB}" destId="{2CE6E003-6205-434C-9C64-5789B2775DDB}" srcOrd="0" destOrd="0" presId="urn:microsoft.com/office/officeart/2005/8/layout/orgChart1"/>
    <dgm:cxn modelId="{F64B6BD4-CA33-448F-BA71-A51230500131}" type="presOf" srcId="{65E9DB95-1A9B-435C-A40D-27708DFD47FB}" destId="{79E4F0A8-7747-4E4D-A89B-20DBB4635C3A}" srcOrd="0" destOrd="0" presId="urn:microsoft.com/office/officeart/2005/8/layout/orgChart1"/>
    <dgm:cxn modelId="{E92DC4D4-5F4B-4884-871C-E1C52198540F}" type="presOf" srcId="{A852BCE3-DB3F-4FC5-8CEE-18AB885B1ED4}" destId="{70293102-A22D-4005-B008-8A53BF1EB2B6}" srcOrd="0" destOrd="0" presId="urn:microsoft.com/office/officeart/2005/8/layout/orgChart1"/>
    <dgm:cxn modelId="{04B8B4D5-6999-4B42-A8F3-0365C2EB7759}" type="presOf" srcId="{C9D50BC7-D8FA-4862-BCC8-97B62CCC86F1}" destId="{C06558D6-8359-4E05-B3AA-8AB05423216C}" srcOrd="1" destOrd="0" presId="urn:microsoft.com/office/officeart/2005/8/layout/orgChart1"/>
    <dgm:cxn modelId="{C827EFD6-787D-4484-8BC4-CAD49C6A62DE}" type="presOf" srcId="{5E0F66E5-048D-4074-B8BB-8D7AE849BBC7}" destId="{10A34990-C930-4BC8-B791-DA6C8C2973D3}" srcOrd="1" destOrd="0" presId="urn:microsoft.com/office/officeart/2005/8/layout/orgChart1"/>
    <dgm:cxn modelId="{C9458FD7-0D73-413B-AB30-2347D4F6922B}" type="presOf" srcId="{2DE7FEAC-2B99-406A-9448-796583EBEC00}" destId="{74A81871-E343-40A7-9268-14FED364451B}" srcOrd="0" destOrd="0" presId="urn:microsoft.com/office/officeart/2005/8/layout/orgChart1"/>
    <dgm:cxn modelId="{74463FD9-EB4C-493F-A4A1-18D3D772782D}" srcId="{315DB22E-4684-484A-8295-5AC76E034B22}" destId="{8DC62243-129D-4C90-95C4-540AE931F2F6}" srcOrd="0" destOrd="0" parTransId="{CA6AFF9A-1FFB-4B58-B050-F18835C57CEF}" sibTransId="{BF0BDF03-16A7-4B59-88D0-661B83489BCE}"/>
    <dgm:cxn modelId="{602D53DB-CA16-4883-BE29-F936247DFB9B}" type="presOf" srcId="{06388D04-8160-49AF-A562-9D50913D0EF9}" destId="{54A308A8-7022-4A90-885C-6EB0BEABDC84}" srcOrd="1" destOrd="0" presId="urn:microsoft.com/office/officeart/2005/8/layout/orgChart1"/>
    <dgm:cxn modelId="{52C064DC-2B07-4954-A787-84A48D31B089}" type="presOf" srcId="{D986A6A0-243C-4881-B3A3-1C9A0ADD390F}" destId="{A1B629F2-1C84-4BDE-8E15-1B9A1E4A37CE}" srcOrd="0" destOrd="0" presId="urn:microsoft.com/office/officeart/2005/8/layout/orgChart1"/>
    <dgm:cxn modelId="{AEB97FDC-1FC8-4E86-A385-E9918CB46ABF}" type="presOf" srcId="{D51A1F49-B831-47DB-A05B-F08CA8B305D9}" destId="{8E9342BB-6817-43CB-97D4-EB55B4E7BADB}" srcOrd="1" destOrd="0" presId="urn:microsoft.com/office/officeart/2005/8/layout/orgChart1"/>
    <dgm:cxn modelId="{F10682DD-EC2C-4503-8307-7C7DE109D419}" type="presOf" srcId="{D3561BE2-7CE1-4CE3-AF59-6DD05C89F65A}" destId="{6A3D86D2-3FC1-4B6B-8BC5-3167AADFB5FD}" srcOrd="1" destOrd="0" presId="urn:microsoft.com/office/officeart/2005/8/layout/orgChart1"/>
    <dgm:cxn modelId="{529EB0DD-0B48-45E6-98FF-73F048B2C524}" type="presOf" srcId="{5AFE2841-C244-4212-A87A-56197D040D86}" destId="{9EBE6E32-733E-4870-9E26-B7288A9FCCC1}" srcOrd="1" destOrd="0" presId="urn:microsoft.com/office/officeart/2005/8/layout/orgChart1"/>
    <dgm:cxn modelId="{192187E0-279A-4B75-A515-764CC42FA145}" srcId="{5D9ECAD9-E145-4EA4-85BC-2F4976161D7E}" destId="{4E5F2FEF-32A4-4692-8CD7-4DDE52388E97}" srcOrd="3" destOrd="0" parTransId="{0D8061A1-1A8E-4A07-8516-612CBD8137FC}" sibTransId="{345C61B2-16EF-4D78-A0D0-690A765BD0CA}"/>
    <dgm:cxn modelId="{1BEE32E2-B758-46DC-8E18-94E299423208}" type="presOf" srcId="{8931017D-5DC3-4EFA-A259-7F580336ECA6}" destId="{63984CB9-113E-4913-A8AC-1D801490EFD7}" srcOrd="0" destOrd="0" presId="urn:microsoft.com/office/officeart/2005/8/layout/orgChart1"/>
    <dgm:cxn modelId="{4CFDFBE3-EDAB-4F5F-9572-7CEAD2D2D4E2}" srcId="{88E8B606-1F8A-4BEF-9975-1A96EF975E14}" destId="{5E0F66E5-048D-4074-B8BB-8D7AE849BBC7}" srcOrd="0" destOrd="0" parTransId="{6A73758C-4A6A-4DDB-8430-28AA1C44E262}" sibTransId="{CDE44619-4B2D-4FB8-A9C0-942489234D52}"/>
    <dgm:cxn modelId="{1A141DE5-7AAE-47BB-BB29-9D3E406A14DD}" type="presOf" srcId="{482A7724-B582-4965-BDDA-CA7E1426F3F4}" destId="{1CB76DE7-953F-4F05-8CDB-C3DBCC5DEE96}" srcOrd="0" destOrd="0" presId="urn:microsoft.com/office/officeart/2005/8/layout/orgChart1"/>
    <dgm:cxn modelId="{AC465BEA-9FE8-42C1-8379-49AEE2A09457}" type="presOf" srcId="{294D2DFB-0F91-4672-87AC-746D73FB49B7}" destId="{6EC481A4-D41B-4874-9FE3-36AA6EBE0F32}" srcOrd="0" destOrd="0" presId="urn:microsoft.com/office/officeart/2005/8/layout/orgChart1"/>
    <dgm:cxn modelId="{8F7C6EED-610B-4C20-8B47-A202032D0D6C}" type="presOf" srcId="{5EF5A0FA-BBAD-481D-8E60-49EE439439A9}" destId="{5016283B-0C9E-4CB0-9A6F-6D9CD3FBBBB3}" srcOrd="0" destOrd="0" presId="urn:microsoft.com/office/officeart/2005/8/layout/orgChart1"/>
    <dgm:cxn modelId="{ED0F93EF-3B19-4153-99D3-3EC5C0C6319D}" srcId="{D3A39A70-489C-4290-A845-89859A013DA7}" destId="{38BD210F-BA0A-41C3-B216-96CE60098CF1}" srcOrd="2" destOrd="0" parTransId="{4610DEEC-3E96-4557-BB1A-81B26B57C5A7}" sibTransId="{94ACECF3-B1D9-4306-8738-3ECC6687C635}"/>
    <dgm:cxn modelId="{518F18F0-EDC8-4DA5-B98C-25FD430FCB43}" type="presOf" srcId="{EEA196E9-0D7C-41A2-937B-73EBAB3F4AFA}" destId="{FCF7F692-B233-4ABF-91A0-1FF633BAD828}" srcOrd="0" destOrd="0" presId="urn:microsoft.com/office/officeart/2005/8/layout/orgChart1"/>
    <dgm:cxn modelId="{8A41B7F0-FE6F-4EBA-B412-5CCFAF124DC8}" type="presOf" srcId="{68D26017-06A6-42CE-A637-C0AA75F37972}" destId="{08B65046-F9DA-4D84-94D0-EAAE86EDBA60}" srcOrd="0" destOrd="0" presId="urn:microsoft.com/office/officeart/2005/8/layout/orgChart1"/>
    <dgm:cxn modelId="{2652D8F0-48AA-4FE0-9715-72665C51B14C}" srcId="{2FCDEFF9-D0D4-43B3-B63F-170F45DF368D}" destId="{627D45C5-0D69-484F-9C8D-B988A0C9D911}" srcOrd="4" destOrd="0" parTransId="{2DE7FEAC-2B99-406A-9448-796583EBEC00}" sibTransId="{36653444-F3F1-482B-979E-D62B1AC201FC}"/>
    <dgm:cxn modelId="{EF9C27F1-988F-4624-8EC7-FD0BF8EF0831}" srcId="{D3A39A70-489C-4290-A845-89859A013DA7}" destId="{80CC0109-8BC4-4A15-BF93-D6965DC9B24C}" srcOrd="8" destOrd="0" parTransId="{DA5505C0-EAE0-4CD8-8F1A-08B28C904549}" sibTransId="{B2341A32-959A-4A47-9522-02DFC2171D56}"/>
    <dgm:cxn modelId="{044A52F2-B738-4CA3-B95C-10F5480FF7FC}" type="presOf" srcId="{6033D578-CBC8-47D1-8F29-2170C32FA4F6}" destId="{FDCA92E6-64F5-4B77-8FF1-8E1E1DE6EEF1}" srcOrd="0" destOrd="0" presId="urn:microsoft.com/office/officeart/2005/8/layout/orgChart1"/>
    <dgm:cxn modelId="{4DB752F3-6C8F-46AF-86CE-9B783F9FEC0B}" type="presOf" srcId="{D3561BE2-7CE1-4CE3-AF59-6DD05C89F65A}" destId="{2033ED42-D410-4CDA-804B-FE7896BC2F75}" srcOrd="0" destOrd="0" presId="urn:microsoft.com/office/officeart/2005/8/layout/orgChart1"/>
    <dgm:cxn modelId="{56AD9AF5-E31B-4BE1-B65B-F77E293EC14E}" type="presOf" srcId="{72344DF6-D1C8-4552-8F53-72E36619BD2E}" destId="{2D8089A9-87CB-4193-B3C8-D239B0744BEA}" srcOrd="0" destOrd="0" presId="urn:microsoft.com/office/officeart/2005/8/layout/orgChart1"/>
    <dgm:cxn modelId="{103B32F6-BA7C-4AA8-8908-D2BBA0570450}" type="presOf" srcId="{5AFE2841-C244-4212-A87A-56197D040D86}" destId="{7A43FAA6-98F0-416B-B85C-9A044E9C204C}" srcOrd="0" destOrd="0" presId="urn:microsoft.com/office/officeart/2005/8/layout/orgChart1"/>
    <dgm:cxn modelId="{4573DFF6-7637-49F9-A1C1-E1E8999566EE}" srcId="{8DC62243-129D-4C90-95C4-540AE931F2F6}" destId="{B9D3528C-CAE9-4524-B37D-22AE2E7C43D9}" srcOrd="2" destOrd="0" parTransId="{837EB570-2C8B-40A3-A16D-C6EF9AFA7674}" sibTransId="{DD6E0B5D-1C4F-4D8D-B0C7-04E1E9FFA27E}"/>
    <dgm:cxn modelId="{04CD57F8-83CC-4082-B835-C1C3AD08F30E}" srcId="{8834618E-7E5E-4116-82FB-736A3D6940CB}" destId="{E697F0B4-5940-4C09-A331-C041D0386D72}" srcOrd="0" destOrd="0" parTransId="{5C229545-D829-490D-A2DD-760205BC8AA6}" sibTransId="{5ABBEA28-07EF-4C48-8F0D-3C68732CAD31}"/>
    <dgm:cxn modelId="{91BC83F8-FB28-4CF9-A05A-1B88FEA472C6}" type="presOf" srcId="{E697F0B4-5940-4C09-A331-C041D0386D72}" destId="{0ADBD08A-0836-4C3A-843F-BF1937154884}" srcOrd="0" destOrd="0" presId="urn:microsoft.com/office/officeart/2005/8/layout/orgChart1"/>
    <dgm:cxn modelId="{1CA28FF9-5EA6-4F02-87A6-599877C2ADF9}" srcId="{06388D04-8160-49AF-A562-9D50913D0EF9}" destId="{45ECA4BB-33A2-4B47-99EA-C93E182B82EE}" srcOrd="2" destOrd="0" parTransId="{0BA1197C-36C2-4832-B0B2-EAEAD9C9402A}" sibTransId="{F0BE71CD-74CF-4267-BEB5-5F9EA29CAA63}"/>
    <dgm:cxn modelId="{E9227EFC-732B-4522-8CC3-C8A2321F96E8}" type="presOf" srcId="{0733B8DB-83D7-42A0-AB6C-F71393A6B6E1}" destId="{F3DE92EF-074E-42B4-AF38-33E45B9BE3DF}" srcOrd="0" destOrd="0" presId="urn:microsoft.com/office/officeart/2005/8/layout/orgChart1"/>
    <dgm:cxn modelId="{1E0D73FE-F2B3-4F13-A847-FF617AC29697}" type="presOf" srcId="{34FDF4FA-78FF-4307-B7C7-15B225B88500}" destId="{1B060BFD-7062-42D3-98F5-F792BDF32F68}" srcOrd="0" destOrd="0" presId="urn:microsoft.com/office/officeart/2005/8/layout/orgChart1"/>
    <dgm:cxn modelId="{515A1BB6-EE37-4182-AA8D-E3B1EBCBC4E3}" type="presParOf" srcId="{6C3174A8-4BAD-4251-8C3E-3391FE35895F}" destId="{3334D0C4-3BC3-4AE4-B1D2-C72D49763EB4}" srcOrd="0" destOrd="0" presId="urn:microsoft.com/office/officeart/2005/8/layout/orgChart1"/>
    <dgm:cxn modelId="{3E20B09B-02B3-478C-98C8-345CAD1F9BFB}" type="presParOf" srcId="{3334D0C4-3BC3-4AE4-B1D2-C72D49763EB4}" destId="{ED6734C5-2D90-4D17-BB59-070726807554}" srcOrd="0" destOrd="0" presId="urn:microsoft.com/office/officeart/2005/8/layout/orgChart1"/>
    <dgm:cxn modelId="{F2086E2A-9032-4357-A4BA-C92225A29F5E}" type="presParOf" srcId="{ED6734C5-2D90-4D17-BB59-070726807554}" destId="{27E450F7-4E3B-4785-AC44-673A0B0EF25A}" srcOrd="0" destOrd="0" presId="urn:microsoft.com/office/officeart/2005/8/layout/orgChart1"/>
    <dgm:cxn modelId="{DDAAEB97-26F3-45B0-A7FE-D23B0859A0E4}" type="presParOf" srcId="{ED6734C5-2D90-4D17-BB59-070726807554}" destId="{BD4660D8-603A-4A1C-9EAF-350FF680C849}" srcOrd="1" destOrd="0" presId="urn:microsoft.com/office/officeart/2005/8/layout/orgChart1"/>
    <dgm:cxn modelId="{C6673791-D663-49F1-BE50-19F9625D1086}" type="presParOf" srcId="{3334D0C4-3BC3-4AE4-B1D2-C72D49763EB4}" destId="{18A42311-AD60-41E0-9581-60D92A1BC7E8}" srcOrd="1" destOrd="0" presId="urn:microsoft.com/office/officeart/2005/8/layout/orgChart1"/>
    <dgm:cxn modelId="{D1376C5D-03BF-4350-AEBE-641FAD02B556}" type="presParOf" srcId="{18A42311-AD60-41E0-9581-60D92A1BC7E8}" destId="{AF4A1BDF-A989-4653-9400-BF44B0B89E2C}" srcOrd="0" destOrd="0" presId="urn:microsoft.com/office/officeart/2005/8/layout/orgChart1"/>
    <dgm:cxn modelId="{28EBD7E7-4FBA-404A-833F-18B46DFEF781}" type="presParOf" srcId="{18A42311-AD60-41E0-9581-60D92A1BC7E8}" destId="{D8DC1B7D-0B35-477E-9E4B-5084064E1159}" srcOrd="1" destOrd="0" presId="urn:microsoft.com/office/officeart/2005/8/layout/orgChart1"/>
    <dgm:cxn modelId="{0F46BFD6-6E32-471A-B0F1-F55CB29C3488}" type="presParOf" srcId="{D8DC1B7D-0B35-477E-9E4B-5084064E1159}" destId="{ABD77B1F-CDB7-4684-83A5-8DAD6A25DAD0}" srcOrd="0" destOrd="0" presId="urn:microsoft.com/office/officeart/2005/8/layout/orgChart1"/>
    <dgm:cxn modelId="{F9F542BF-355D-4A8A-828B-2B16149B59E9}" type="presParOf" srcId="{ABD77B1F-CDB7-4684-83A5-8DAD6A25DAD0}" destId="{E3EC90B0-879F-44C8-B298-C2F421E1DE38}" srcOrd="0" destOrd="0" presId="urn:microsoft.com/office/officeart/2005/8/layout/orgChart1"/>
    <dgm:cxn modelId="{7A06CCD2-368A-4AEC-8712-BA8428FCCAB0}" type="presParOf" srcId="{ABD77B1F-CDB7-4684-83A5-8DAD6A25DAD0}" destId="{54A308A8-7022-4A90-885C-6EB0BEABDC84}" srcOrd="1" destOrd="0" presId="urn:microsoft.com/office/officeart/2005/8/layout/orgChart1"/>
    <dgm:cxn modelId="{888BCC3A-1E08-4494-9B84-3F8497C1AAF9}" type="presParOf" srcId="{D8DC1B7D-0B35-477E-9E4B-5084064E1159}" destId="{F2684384-A2D8-49B8-93E1-32D8ACA41918}" srcOrd="1" destOrd="0" presId="urn:microsoft.com/office/officeart/2005/8/layout/orgChart1"/>
    <dgm:cxn modelId="{3AF66FE7-03F4-48A3-9566-FCC8E333C812}" type="presParOf" srcId="{F2684384-A2D8-49B8-93E1-32D8ACA41918}" destId="{65E0016F-D4BD-4F5A-9668-460DB260134C}" srcOrd="0" destOrd="0" presId="urn:microsoft.com/office/officeart/2005/8/layout/orgChart1"/>
    <dgm:cxn modelId="{1267976F-621B-48BB-BD1F-52D386E7D64E}" type="presParOf" srcId="{F2684384-A2D8-49B8-93E1-32D8ACA41918}" destId="{BF6ABB60-787B-4575-9CC0-D2C17202302E}" srcOrd="1" destOrd="0" presId="urn:microsoft.com/office/officeart/2005/8/layout/orgChart1"/>
    <dgm:cxn modelId="{B1A5E8AA-4987-49A8-949E-C81F3C30169E}" type="presParOf" srcId="{BF6ABB60-787B-4575-9CC0-D2C17202302E}" destId="{81F54F4F-33AD-4E42-8212-F937A3662504}" srcOrd="0" destOrd="0" presId="urn:microsoft.com/office/officeart/2005/8/layout/orgChart1"/>
    <dgm:cxn modelId="{67CEB69F-AEB6-493C-A508-47442F7377E8}" type="presParOf" srcId="{81F54F4F-33AD-4E42-8212-F937A3662504}" destId="{F0142BB5-DC78-49F9-A8D8-1E1FEBDC33A7}" srcOrd="0" destOrd="0" presId="urn:microsoft.com/office/officeart/2005/8/layout/orgChart1"/>
    <dgm:cxn modelId="{E470DB86-A77B-469E-936A-D68064E3160E}" type="presParOf" srcId="{81F54F4F-33AD-4E42-8212-F937A3662504}" destId="{BD96F782-FD3F-4927-95D7-EDDD33FB1F83}" srcOrd="1" destOrd="0" presId="urn:microsoft.com/office/officeart/2005/8/layout/orgChart1"/>
    <dgm:cxn modelId="{2C33338E-7105-4F2C-8F44-7BD98770096D}" type="presParOf" srcId="{BF6ABB60-787B-4575-9CC0-D2C17202302E}" destId="{DFEB9693-8E7B-4998-BA21-CF9505E7A094}" srcOrd="1" destOrd="0" presId="urn:microsoft.com/office/officeart/2005/8/layout/orgChart1"/>
    <dgm:cxn modelId="{E6EE36AB-C31E-4CA9-9E07-0D9383A6A478}" type="presParOf" srcId="{DFEB9693-8E7B-4998-BA21-CF9505E7A094}" destId="{7FA76453-6C9D-43CD-8350-D44B37AC1635}" srcOrd="0" destOrd="0" presId="urn:microsoft.com/office/officeart/2005/8/layout/orgChart1"/>
    <dgm:cxn modelId="{0C3B10D8-1C6A-4905-8E3B-A5C35684D8C1}" type="presParOf" srcId="{DFEB9693-8E7B-4998-BA21-CF9505E7A094}" destId="{968ED183-027E-4C51-B03F-17ED43E24392}" srcOrd="1" destOrd="0" presId="urn:microsoft.com/office/officeart/2005/8/layout/orgChart1"/>
    <dgm:cxn modelId="{5CBF0ECD-0F24-41E6-B951-A719FB01E066}" type="presParOf" srcId="{968ED183-027E-4C51-B03F-17ED43E24392}" destId="{CC1377D7-F142-42F6-ADD5-F52AE7D35DB6}" srcOrd="0" destOrd="0" presId="urn:microsoft.com/office/officeart/2005/8/layout/orgChart1"/>
    <dgm:cxn modelId="{DC5C62EE-3DDD-4129-A3EA-0CD78221FD25}" type="presParOf" srcId="{CC1377D7-F142-42F6-ADD5-F52AE7D35DB6}" destId="{458C3C43-4B8F-42A2-8F53-F47AD0BE55CD}" srcOrd="0" destOrd="0" presId="urn:microsoft.com/office/officeart/2005/8/layout/orgChart1"/>
    <dgm:cxn modelId="{90B4B9F2-1DD3-4A1E-8B08-4C0B396BCF0F}" type="presParOf" srcId="{CC1377D7-F142-42F6-ADD5-F52AE7D35DB6}" destId="{8827B1F9-18E1-4999-B597-683236753D0A}" srcOrd="1" destOrd="0" presId="urn:microsoft.com/office/officeart/2005/8/layout/orgChart1"/>
    <dgm:cxn modelId="{669BDB79-B9FA-4D9E-B3B7-B35A4245B2D8}" type="presParOf" srcId="{968ED183-027E-4C51-B03F-17ED43E24392}" destId="{7F36A53A-626C-4193-945C-4CA4402587F4}" srcOrd="1" destOrd="0" presId="urn:microsoft.com/office/officeart/2005/8/layout/orgChart1"/>
    <dgm:cxn modelId="{C9AB8483-5490-4785-9C8A-96A8E76E2E5C}" type="presParOf" srcId="{968ED183-027E-4C51-B03F-17ED43E24392}" destId="{21F8C4EA-FA13-4CC1-A12C-963B6642C059}" srcOrd="2" destOrd="0" presId="urn:microsoft.com/office/officeart/2005/8/layout/orgChart1"/>
    <dgm:cxn modelId="{B9B0FB02-F75D-419D-8491-F1023AC87278}" type="presParOf" srcId="{DFEB9693-8E7B-4998-BA21-CF9505E7A094}" destId="{1F51E1E5-C690-46E5-AA70-6076A089204F}" srcOrd="2" destOrd="0" presId="urn:microsoft.com/office/officeart/2005/8/layout/orgChart1"/>
    <dgm:cxn modelId="{58ECBB7F-0E56-4B63-AA83-795D2CD91087}" type="presParOf" srcId="{DFEB9693-8E7B-4998-BA21-CF9505E7A094}" destId="{87EAFD0E-CE28-4F10-AAD3-0DDD7D335F28}" srcOrd="3" destOrd="0" presId="urn:microsoft.com/office/officeart/2005/8/layout/orgChart1"/>
    <dgm:cxn modelId="{F6F37240-523B-4F58-8DBD-707A4DDD1A1E}" type="presParOf" srcId="{87EAFD0E-CE28-4F10-AAD3-0DDD7D335F28}" destId="{A084A57A-A6C4-4AAF-B60C-AF7232A175D3}" srcOrd="0" destOrd="0" presId="urn:microsoft.com/office/officeart/2005/8/layout/orgChart1"/>
    <dgm:cxn modelId="{A088812F-5AF6-46B1-B027-9A998A107E9A}" type="presParOf" srcId="{A084A57A-A6C4-4AAF-B60C-AF7232A175D3}" destId="{874732F5-3668-4527-A8FD-A0A99649F85A}" srcOrd="0" destOrd="0" presId="urn:microsoft.com/office/officeart/2005/8/layout/orgChart1"/>
    <dgm:cxn modelId="{946771C7-EF2B-44A3-8758-CCD707D02A75}" type="presParOf" srcId="{A084A57A-A6C4-4AAF-B60C-AF7232A175D3}" destId="{5F6C5B80-9C31-4762-A257-41B6312A6A13}" srcOrd="1" destOrd="0" presId="urn:microsoft.com/office/officeart/2005/8/layout/orgChart1"/>
    <dgm:cxn modelId="{BBB0FF93-957F-4A8C-96E6-722056568EC1}" type="presParOf" srcId="{87EAFD0E-CE28-4F10-AAD3-0DDD7D335F28}" destId="{55FD3E4D-A357-4A66-A035-5536060120AF}" srcOrd="1" destOrd="0" presId="urn:microsoft.com/office/officeart/2005/8/layout/orgChart1"/>
    <dgm:cxn modelId="{B7062A0A-3A65-4923-87EC-CAB170F75890}" type="presParOf" srcId="{87EAFD0E-CE28-4F10-AAD3-0DDD7D335F28}" destId="{1843A973-A289-4BAD-BD22-BED8764C2BFA}" srcOrd="2" destOrd="0" presId="urn:microsoft.com/office/officeart/2005/8/layout/orgChart1"/>
    <dgm:cxn modelId="{75CFE303-0CB5-46CF-BE8F-49E0227C2733}" type="presParOf" srcId="{DFEB9693-8E7B-4998-BA21-CF9505E7A094}" destId="{4130070F-C02A-4344-8337-64934DA504C8}" srcOrd="4" destOrd="0" presId="urn:microsoft.com/office/officeart/2005/8/layout/orgChart1"/>
    <dgm:cxn modelId="{DF5BF15A-5A12-4C95-AE54-CAF9A66C927B}" type="presParOf" srcId="{DFEB9693-8E7B-4998-BA21-CF9505E7A094}" destId="{634625EB-2167-47CF-AC98-A6E0A078441C}" srcOrd="5" destOrd="0" presId="urn:microsoft.com/office/officeart/2005/8/layout/orgChart1"/>
    <dgm:cxn modelId="{D7E7BA48-BB3B-46A8-863E-E1CE07EE463E}" type="presParOf" srcId="{634625EB-2167-47CF-AC98-A6E0A078441C}" destId="{F0A3D12D-4BA2-416E-ABA2-7F02361C3A58}" srcOrd="0" destOrd="0" presId="urn:microsoft.com/office/officeart/2005/8/layout/orgChart1"/>
    <dgm:cxn modelId="{7EC45568-0B2F-4C6E-843D-1638239EFD2E}" type="presParOf" srcId="{F0A3D12D-4BA2-416E-ABA2-7F02361C3A58}" destId="{23E0A892-BA01-440A-99C9-63576E40C2B5}" srcOrd="0" destOrd="0" presId="urn:microsoft.com/office/officeart/2005/8/layout/orgChart1"/>
    <dgm:cxn modelId="{CA55B1F6-367C-4C83-A28D-55CBC22763B6}" type="presParOf" srcId="{F0A3D12D-4BA2-416E-ABA2-7F02361C3A58}" destId="{EBC7E8E4-BF68-4391-8AFE-A400D691D0B3}" srcOrd="1" destOrd="0" presId="urn:microsoft.com/office/officeart/2005/8/layout/orgChart1"/>
    <dgm:cxn modelId="{709827D6-02F3-49C8-B54B-72062806AEF7}" type="presParOf" srcId="{634625EB-2167-47CF-AC98-A6E0A078441C}" destId="{68116E94-97BA-4EAC-B84B-4054F569C51F}" srcOrd="1" destOrd="0" presId="urn:microsoft.com/office/officeart/2005/8/layout/orgChart1"/>
    <dgm:cxn modelId="{D75D438C-90D5-44A7-8CC3-2EA9451BF003}" type="presParOf" srcId="{634625EB-2167-47CF-AC98-A6E0A078441C}" destId="{E3EB7185-6160-45EE-A02A-5ECE5A3EA597}" srcOrd="2" destOrd="0" presId="urn:microsoft.com/office/officeart/2005/8/layout/orgChart1"/>
    <dgm:cxn modelId="{0BD79A43-1CB8-4DC1-A365-2467F2CBA410}" type="presParOf" srcId="{DFEB9693-8E7B-4998-BA21-CF9505E7A094}" destId="{0D177188-F9A3-4D6B-BB7B-756CEDE0AAF2}" srcOrd="6" destOrd="0" presId="urn:microsoft.com/office/officeart/2005/8/layout/orgChart1"/>
    <dgm:cxn modelId="{A47ABBCF-3236-41A3-A508-38457ECA2318}" type="presParOf" srcId="{DFEB9693-8E7B-4998-BA21-CF9505E7A094}" destId="{929C3B5F-88B6-4BD8-9BDF-533B93C49A1F}" srcOrd="7" destOrd="0" presId="urn:microsoft.com/office/officeart/2005/8/layout/orgChart1"/>
    <dgm:cxn modelId="{F05D4A82-6ACE-4D62-96AA-598190EC411C}" type="presParOf" srcId="{929C3B5F-88B6-4BD8-9BDF-533B93C49A1F}" destId="{B6CA8E0D-597D-42C0-970B-A18234DDFBBB}" srcOrd="0" destOrd="0" presId="urn:microsoft.com/office/officeart/2005/8/layout/orgChart1"/>
    <dgm:cxn modelId="{25259C8C-D4E8-4AB0-B1BF-E096D42BB647}" type="presParOf" srcId="{B6CA8E0D-597D-42C0-970B-A18234DDFBBB}" destId="{D06AD09F-03EA-4691-A54C-9966AF1AF788}" srcOrd="0" destOrd="0" presId="urn:microsoft.com/office/officeart/2005/8/layout/orgChart1"/>
    <dgm:cxn modelId="{D939EF27-376A-45A9-A832-27CAAB220C0B}" type="presParOf" srcId="{B6CA8E0D-597D-42C0-970B-A18234DDFBBB}" destId="{FFB2036A-6DD6-41B2-99E0-A1F228AC28A8}" srcOrd="1" destOrd="0" presId="urn:microsoft.com/office/officeart/2005/8/layout/orgChart1"/>
    <dgm:cxn modelId="{DCC2FC4F-556C-4530-8D55-D70596047375}" type="presParOf" srcId="{929C3B5F-88B6-4BD8-9BDF-533B93C49A1F}" destId="{E35E2752-DBF2-4D05-A04B-09DB5010A171}" srcOrd="1" destOrd="0" presId="urn:microsoft.com/office/officeart/2005/8/layout/orgChart1"/>
    <dgm:cxn modelId="{A5051359-6143-4D8C-BCEE-0BC00EE77ACD}" type="presParOf" srcId="{929C3B5F-88B6-4BD8-9BDF-533B93C49A1F}" destId="{A7715807-AA46-4A2B-8248-77291F4770EE}" srcOrd="2" destOrd="0" presId="urn:microsoft.com/office/officeart/2005/8/layout/orgChart1"/>
    <dgm:cxn modelId="{603D210D-4CED-468F-9E25-3FA96687EB9D}" type="presParOf" srcId="{BF6ABB60-787B-4575-9CC0-D2C17202302E}" destId="{7F34BB3D-C767-4D80-8CF7-01347812941B}" srcOrd="2" destOrd="0" presId="urn:microsoft.com/office/officeart/2005/8/layout/orgChart1"/>
    <dgm:cxn modelId="{ED241D5D-F105-4479-8209-84E3B4FC5928}" type="presParOf" srcId="{F2684384-A2D8-49B8-93E1-32D8ACA41918}" destId="{2D8089A9-87CB-4193-B3C8-D239B0744BEA}" srcOrd="2" destOrd="0" presId="urn:microsoft.com/office/officeart/2005/8/layout/orgChart1"/>
    <dgm:cxn modelId="{EB0AB6CB-8820-4245-AFF1-5380092EBD59}" type="presParOf" srcId="{F2684384-A2D8-49B8-93E1-32D8ACA41918}" destId="{D0C492D0-D17F-4614-838B-CA6946FD7236}" srcOrd="3" destOrd="0" presId="urn:microsoft.com/office/officeart/2005/8/layout/orgChart1"/>
    <dgm:cxn modelId="{8B2AC438-6A98-4FFC-8A83-DE6BFE13E4C8}" type="presParOf" srcId="{D0C492D0-D17F-4614-838B-CA6946FD7236}" destId="{6D7EB89E-017E-453D-B415-A8540FE96B0D}" srcOrd="0" destOrd="0" presId="urn:microsoft.com/office/officeart/2005/8/layout/orgChart1"/>
    <dgm:cxn modelId="{F15E31AA-0707-4B10-AFE3-6152FE2F507D}" type="presParOf" srcId="{6D7EB89E-017E-453D-B415-A8540FE96B0D}" destId="{87F590D2-5902-4138-AF92-652F04DB56C9}" srcOrd="0" destOrd="0" presId="urn:microsoft.com/office/officeart/2005/8/layout/orgChart1"/>
    <dgm:cxn modelId="{8982D61D-93B2-49B8-8FAA-DFC83F33EB69}" type="presParOf" srcId="{6D7EB89E-017E-453D-B415-A8540FE96B0D}" destId="{F640FE2F-C34E-45ED-AC84-D9859047E971}" srcOrd="1" destOrd="0" presId="urn:microsoft.com/office/officeart/2005/8/layout/orgChart1"/>
    <dgm:cxn modelId="{F5C62574-60D1-46FB-B831-3F6359EEFC47}" type="presParOf" srcId="{D0C492D0-D17F-4614-838B-CA6946FD7236}" destId="{55A6897E-27E4-4E70-9AC8-8875D4CA837C}" srcOrd="1" destOrd="0" presId="urn:microsoft.com/office/officeart/2005/8/layout/orgChart1"/>
    <dgm:cxn modelId="{62BA34AE-621D-4C50-B017-FF8285E7A0DC}" type="presParOf" srcId="{55A6897E-27E4-4E70-9AC8-8875D4CA837C}" destId="{C5E9C6FD-192B-421F-AEAA-AEA63046AFA3}" srcOrd="0" destOrd="0" presId="urn:microsoft.com/office/officeart/2005/8/layout/orgChart1"/>
    <dgm:cxn modelId="{7BBA192C-FB5C-4A48-AFDE-166585449DEB}" type="presParOf" srcId="{55A6897E-27E4-4E70-9AC8-8875D4CA837C}" destId="{6979A0D0-BEC6-4EDC-BC59-22B12B9D886D}" srcOrd="1" destOrd="0" presId="urn:microsoft.com/office/officeart/2005/8/layout/orgChart1"/>
    <dgm:cxn modelId="{F6BA1857-011D-4F78-AAAD-73FCA58692CD}" type="presParOf" srcId="{6979A0D0-BEC6-4EDC-BC59-22B12B9D886D}" destId="{3F8E625F-B30E-4ADC-B367-D6B75E4A5D15}" srcOrd="0" destOrd="0" presId="urn:microsoft.com/office/officeart/2005/8/layout/orgChart1"/>
    <dgm:cxn modelId="{F273FEFE-BCA9-450A-8176-46D1391A1DCF}" type="presParOf" srcId="{3F8E625F-B30E-4ADC-B367-D6B75E4A5D15}" destId="{C952F82D-2736-46A8-AD4E-9B0C278FF8FF}" srcOrd="0" destOrd="0" presId="urn:microsoft.com/office/officeart/2005/8/layout/orgChart1"/>
    <dgm:cxn modelId="{C38841EE-BAA4-4E0A-951A-1B49E9D119B3}" type="presParOf" srcId="{3F8E625F-B30E-4ADC-B367-D6B75E4A5D15}" destId="{99963013-F187-47C2-A11B-FA45578D9EE7}" srcOrd="1" destOrd="0" presId="urn:microsoft.com/office/officeart/2005/8/layout/orgChart1"/>
    <dgm:cxn modelId="{B274474C-0D42-4A91-AE9D-D25955CE08B6}" type="presParOf" srcId="{6979A0D0-BEC6-4EDC-BC59-22B12B9D886D}" destId="{CEAFCC98-5C64-4BB3-B3D7-2603C5FAE141}" srcOrd="1" destOrd="0" presId="urn:microsoft.com/office/officeart/2005/8/layout/orgChart1"/>
    <dgm:cxn modelId="{7DD1B74B-C903-4F36-BA16-EA08760A1F76}" type="presParOf" srcId="{6979A0D0-BEC6-4EDC-BC59-22B12B9D886D}" destId="{AEB7C562-9523-46FF-AE38-503484EADD8C}" srcOrd="2" destOrd="0" presId="urn:microsoft.com/office/officeart/2005/8/layout/orgChart1"/>
    <dgm:cxn modelId="{1D1E613C-44D6-4DB3-9D33-F89417396030}" type="presParOf" srcId="{55A6897E-27E4-4E70-9AC8-8875D4CA837C}" destId="{7AA7D5BE-8953-4600-A320-88677476FB39}" srcOrd="2" destOrd="0" presId="urn:microsoft.com/office/officeart/2005/8/layout/orgChart1"/>
    <dgm:cxn modelId="{0E75276F-AFC2-4E23-8C6B-8F026BD22CDD}" type="presParOf" srcId="{55A6897E-27E4-4E70-9AC8-8875D4CA837C}" destId="{9708ED5B-9800-4240-8733-A7CC5DB6B71F}" srcOrd="3" destOrd="0" presId="urn:microsoft.com/office/officeart/2005/8/layout/orgChart1"/>
    <dgm:cxn modelId="{91A564CC-6D34-4BA6-A512-2F460D2B1BF6}" type="presParOf" srcId="{9708ED5B-9800-4240-8733-A7CC5DB6B71F}" destId="{DF0B5B23-5C8F-434F-91C8-EB2D68A004E8}" srcOrd="0" destOrd="0" presId="urn:microsoft.com/office/officeart/2005/8/layout/orgChart1"/>
    <dgm:cxn modelId="{5EF08355-DB4D-4528-901A-77ECF01BE36E}" type="presParOf" srcId="{DF0B5B23-5C8F-434F-91C8-EB2D68A004E8}" destId="{9846E8F5-13C4-4E1B-8385-14DC09B25AED}" srcOrd="0" destOrd="0" presId="urn:microsoft.com/office/officeart/2005/8/layout/orgChart1"/>
    <dgm:cxn modelId="{42765CC2-2B48-4AA6-A6B6-932F82D5F8BC}" type="presParOf" srcId="{DF0B5B23-5C8F-434F-91C8-EB2D68A004E8}" destId="{FF6A85FC-ECC5-4A8A-AE60-6CDBBA03DEB7}" srcOrd="1" destOrd="0" presId="urn:microsoft.com/office/officeart/2005/8/layout/orgChart1"/>
    <dgm:cxn modelId="{87F8716D-F486-49F5-A764-0A5CE0130C6E}" type="presParOf" srcId="{9708ED5B-9800-4240-8733-A7CC5DB6B71F}" destId="{DA7522F5-538C-45D7-9BEE-977736A23CA9}" srcOrd="1" destOrd="0" presId="urn:microsoft.com/office/officeart/2005/8/layout/orgChart1"/>
    <dgm:cxn modelId="{9EE3D0DC-F412-4296-B6DE-2AF20F69D568}" type="presParOf" srcId="{DA7522F5-538C-45D7-9BEE-977736A23CA9}" destId="{A9B8A7FC-E6F4-4B94-AB1D-246745C60590}" srcOrd="0" destOrd="0" presId="urn:microsoft.com/office/officeart/2005/8/layout/orgChart1"/>
    <dgm:cxn modelId="{94435FFB-14A6-41AA-9BE4-F7CF88AD2892}" type="presParOf" srcId="{DA7522F5-538C-45D7-9BEE-977736A23CA9}" destId="{3590DA62-9890-44D1-9C6D-1B79609B1436}" srcOrd="1" destOrd="0" presId="urn:microsoft.com/office/officeart/2005/8/layout/orgChart1"/>
    <dgm:cxn modelId="{F34B464D-901F-49BE-A52A-D2C7FE86EA85}" type="presParOf" srcId="{3590DA62-9890-44D1-9C6D-1B79609B1436}" destId="{CD32A45F-FF76-4641-9E11-E5B11CBCD3EA}" srcOrd="0" destOrd="0" presId="urn:microsoft.com/office/officeart/2005/8/layout/orgChart1"/>
    <dgm:cxn modelId="{E9EE17B6-2949-49E2-9E11-7E5CA9C419D1}" type="presParOf" srcId="{CD32A45F-FF76-4641-9E11-E5B11CBCD3EA}" destId="{253360A4-7CBA-4CC7-98DF-358BDCE6F301}" srcOrd="0" destOrd="0" presId="urn:microsoft.com/office/officeart/2005/8/layout/orgChart1"/>
    <dgm:cxn modelId="{494A9929-9887-4516-B550-CD2618CCC018}" type="presParOf" srcId="{CD32A45F-FF76-4641-9E11-E5B11CBCD3EA}" destId="{10A34990-C930-4BC8-B791-DA6C8C2973D3}" srcOrd="1" destOrd="0" presId="urn:microsoft.com/office/officeart/2005/8/layout/orgChart1"/>
    <dgm:cxn modelId="{3DC1DB68-6F69-483A-B7D3-6D6CEFF860E0}" type="presParOf" srcId="{3590DA62-9890-44D1-9C6D-1B79609B1436}" destId="{727EB2A1-106A-473B-8429-00E0D05B57CD}" srcOrd="1" destOrd="0" presId="urn:microsoft.com/office/officeart/2005/8/layout/orgChart1"/>
    <dgm:cxn modelId="{60504977-64A5-43BC-8FD0-22800164EC7C}" type="presParOf" srcId="{3590DA62-9890-44D1-9C6D-1B79609B1436}" destId="{CF0FDD2B-90B2-48E4-8BA5-76A22118617D}" srcOrd="2" destOrd="0" presId="urn:microsoft.com/office/officeart/2005/8/layout/orgChart1"/>
    <dgm:cxn modelId="{B5B30D59-8394-4E96-97D0-DCFC33F85B39}" type="presParOf" srcId="{9708ED5B-9800-4240-8733-A7CC5DB6B71F}" destId="{EF17A775-7426-4946-8ACF-930D3CF9EAED}" srcOrd="2" destOrd="0" presId="urn:microsoft.com/office/officeart/2005/8/layout/orgChart1"/>
    <dgm:cxn modelId="{01F39BF6-1057-4C33-8AAC-950AC63D671C}" type="presParOf" srcId="{D0C492D0-D17F-4614-838B-CA6946FD7236}" destId="{3D6ABD0F-C297-4EF9-A3BB-4F30855934BA}" srcOrd="2" destOrd="0" presId="urn:microsoft.com/office/officeart/2005/8/layout/orgChart1"/>
    <dgm:cxn modelId="{F60702A8-98A2-4D94-91F5-B8396851A8E6}" type="presParOf" srcId="{F2684384-A2D8-49B8-93E1-32D8ACA41918}" destId="{457DA835-0DC2-4F7C-BA43-64D0E02AB390}" srcOrd="4" destOrd="0" presId="urn:microsoft.com/office/officeart/2005/8/layout/orgChart1"/>
    <dgm:cxn modelId="{FEEEB7C0-04DD-4A2D-BA2E-7B23903B028D}" type="presParOf" srcId="{F2684384-A2D8-49B8-93E1-32D8ACA41918}" destId="{5CC9D61E-FEBD-4C8B-8D9C-10B576AB3CFF}" srcOrd="5" destOrd="0" presId="urn:microsoft.com/office/officeart/2005/8/layout/orgChart1"/>
    <dgm:cxn modelId="{DC5D24D9-A440-43C7-BA44-39D1C5C1CB2B}" type="presParOf" srcId="{5CC9D61E-FEBD-4C8B-8D9C-10B576AB3CFF}" destId="{D4AAF22E-91FC-4459-91B6-490E13E779C1}" srcOrd="0" destOrd="0" presId="urn:microsoft.com/office/officeart/2005/8/layout/orgChart1"/>
    <dgm:cxn modelId="{48F1D190-9F7F-4DC3-943B-70821F84A376}" type="presParOf" srcId="{D4AAF22E-91FC-4459-91B6-490E13E779C1}" destId="{7272AB1C-017F-40B2-8842-C04A1DAF9A69}" srcOrd="0" destOrd="0" presId="urn:microsoft.com/office/officeart/2005/8/layout/orgChart1"/>
    <dgm:cxn modelId="{6CADA3FC-E31F-4C96-802D-A110A666690D}" type="presParOf" srcId="{D4AAF22E-91FC-4459-91B6-490E13E779C1}" destId="{60CA48CA-D848-4F88-819E-54780F1AF089}" srcOrd="1" destOrd="0" presId="urn:microsoft.com/office/officeart/2005/8/layout/orgChart1"/>
    <dgm:cxn modelId="{11B4BC7B-867B-4576-ADF5-283DD72431AB}" type="presParOf" srcId="{5CC9D61E-FEBD-4C8B-8D9C-10B576AB3CFF}" destId="{25FC2467-1776-4688-A4BF-16AEA163C78D}" srcOrd="1" destOrd="0" presId="urn:microsoft.com/office/officeart/2005/8/layout/orgChart1"/>
    <dgm:cxn modelId="{03140BE4-3DA0-4C7E-B561-A1CB8FAD1B20}" type="presParOf" srcId="{25FC2467-1776-4688-A4BF-16AEA163C78D}" destId="{D4AB4432-0DBE-48D0-A2C5-F1806F67E5DD}" srcOrd="0" destOrd="0" presId="urn:microsoft.com/office/officeart/2005/8/layout/orgChart1"/>
    <dgm:cxn modelId="{69781086-B055-421A-91E8-68C85C3A05BB}" type="presParOf" srcId="{25FC2467-1776-4688-A4BF-16AEA163C78D}" destId="{496F5389-A6B5-4CD5-9114-5B6C69EC2B89}" srcOrd="1" destOrd="0" presId="urn:microsoft.com/office/officeart/2005/8/layout/orgChart1"/>
    <dgm:cxn modelId="{C462FDB3-288E-4A86-9B0E-742A15B16516}" type="presParOf" srcId="{496F5389-A6B5-4CD5-9114-5B6C69EC2B89}" destId="{D8B6CB8E-F2E1-4F56-87BE-D1A3279A242E}" srcOrd="0" destOrd="0" presId="urn:microsoft.com/office/officeart/2005/8/layout/orgChart1"/>
    <dgm:cxn modelId="{EF715B37-436E-4863-8C9F-0EBC1725042E}" type="presParOf" srcId="{D8B6CB8E-F2E1-4F56-87BE-D1A3279A242E}" destId="{FDCA92E6-64F5-4B77-8FF1-8E1E1DE6EEF1}" srcOrd="0" destOrd="0" presId="urn:microsoft.com/office/officeart/2005/8/layout/orgChart1"/>
    <dgm:cxn modelId="{7A659D93-F604-46D6-A1C7-1EF803B8E565}" type="presParOf" srcId="{D8B6CB8E-F2E1-4F56-87BE-D1A3279A242E}" destId="{84F0B335-903E-4F81-86E4-9D2EFFD196BC}" srcOrd="1" destOrd="0" presId="urn:microsoft.com/office/officeart/2005/8/layout/orgChart1"/>
    <dgm:cxn modelId="{E5998F3D-9A4F-4AF8-AD96-8422A75E7DDE}" type="presParOf" srcId="{496F5389-A6B5-4CD5-9114-5B6C69EC2B89}" destId="{59172C30-C868-4AD6-8C08-12CF830CDA2A}" srcOrd="1" destOrd="0" presId="urn:microsoft.com/office/officeart/2005/8/layout/orgChart1"/>
    <dgm:cxn modelId="{0894A3F1-FB28-4277-B7FA-2A888F54EE65}" type="presParOf" srcId="{496F5389-A6B5-4CD5-9114-5B6C69EC2B89}" destId="{3C03422A-3FB3-4023-87FB-7A0AFA0AE847}" srcOrd="2" destOrd="0" presId="urn:microsoft.com/office/officeart/2005/8/layout/orgChart1"/>
    <dgm:cxn modelId="{70CC388C-57A0-453A-B15E-31B299A71961}" type="presParOf" srcId="{25FC2467-1776-4688-A4BF-16AEA163C78D}" destId="{E90C7118-EA28-4104-83C4-024C0DEB63A6}" srcOrd="2" destOrd="0" presId="urn:microsoft.com/office/officeart/2005/8/layout/orgChart1"/>
    <dgm:cxn modelId="{B8062EAD-E1BA-41DE-954D-F95C4C5DCC8C}" type="presParOf" srcId="{25FC2467-1776-4688-A4BF-16AEA163C78D}" destId="{85399772-1BF0-402A-ABC7-27C2EC6F59AB}" srcOrd="3" destOrd="0" presId="urn:microsoft.com/office/officeart/2005/8/layout/orgChart1"/>
    <dgm:cxn modelId="{EAB10CB6-60E6-4261-A303-61E23A5FC4DE}" type="presParOf" srcId="{85399772-1BF0-402A-ABC7-27C2EC6F59AB}" destId="{C4814706-E96E-4909-8E67-005B596A8D76}" srcOrd="0" destOrd="0" presId="urn:microsoft.com/office/officeart/2005/8/layout/orgChart1"/>
    <dgm:cxn modelId="{49293B37-90B2-40B9-99AD-8A9BD74053A7}" type="presParOf" srcId="{C4814706-E96E-4909-8E67-005B596A8D76}" destId="{ABDF8A58-6550-46B3-80A3-818B83D3C1F0}" srcOrd="0" destOrd="0" presId="urn:microsoft.com/office/officeart/2005/8/layout/orgChart1"/>
    <dgm:cxn modelId="{87DB0E4C-E169-4513-B0DF-5A71FCA26B94}" type="presParOf" srcId="{C4814706-E96E-4909-8E67-005B596A8D76}" destId="{4A7D5EB1-4D0A-4124-9309-3D3920B42C4C}" srcOrd="1" destOrd="0" presId="urn:microsoft.com/office/officeart/2005/8/layout/orgChart1"/>
    <dgm:cxn modelId="{CBA6BBFE-F6D1-42D0-B4B1-8E345E973242}" type="presParOf" srcId="{85399772-1BF0-402A-ABC7-27C2EC6F59AB}" destId="{67D4200A-5384-4E2C-96A5-3EF1B3B0FAD6}" srcOrd="1" destOrd="0" presId="urn:microsoft.com/office/officeart/2005/8/layout/orgChart1"/>
    <dgm:cxn modelId="{E6B0A713-1FD5-4134-830C-01301B92B44A}" type="presParOf" srcId="{85399772-1BF0-402A-ABC7-27C2EC6F59AB}" destId="{42E17819-03FE-4E73-ABE5-F2B4B1C58D12}" srcOrd="2" destOrd="0" presId="urn:microsoft.com/office/officeart/2005/8/layout/orgChart1"/>
    <dgm:cxn modelId="{73C37AF1-1D07-4FFA-BED6-A7024F986E06}" type="presParOf" srcId="{25FC2467-1776-4688-A4BF-16AEA163C78D}" destId="{F3DE92EF-074E-42B4-AF38-33E45B9BE3DF}" srcOrd="4" destOrd="0" presId="urn:microsoft.com/office/officeart/2005/8/layout/orgChart1"/>
    <dgm:cxn modelId="{74812F47-6194-4418-82A4-D459C9384F36}" type="presParOf" srcId="{25FC2467-1776-4688-A4BF-16AEA163C78D}" destId="{8971A887-D4F8-4765-881F-B4BB509DEA18}" srcOrd="5" destOrd="0" presId="urn:microsoft.com/office/officeart/2005/8/layout/orgChart1"/>
    <dgm:cxn modelId="{9642A972-4764-4B54-B142-B0A5A677DDC5}" type="presParOf" srcId="{8971A887-D4F8-4765-881F-B4BB509DEA18}" destId="{6DAC8B8B-C4BC-4A85-A83B-C6238F442D5F}" srcOrd="0" destOrd="0" presId="urn:microsoft.com/office/officeart/2005/8/layout/orgChart1"/>
    <dgm:cxn modelId="{15A319C9-BA00-4F2E-BEB4-1CA4A286E6C7}" type="presParOf" srcId="{6DAC8B8B-C4BC-4A85-A83B-C6238F442D5F}" destId="{CC655A7E-5F3A-4EFF-A843-F3078F6A13CE}" srcOrd="0" destOrd="0" presId="urn:microsoft.com/office/officeart/2005/8/layout/orgChart1"/>
    <dgm:cxn modelId="{8E84067B-E1AF-4624-BB97-BCD74F8531C3}" type="presParOf" srcId="{6DAC8B8B-C4BC-4A85-A83B-C6238F442D5F}" destId="{2369E947-FA71-4245-A44E-8EA09C921E04}" srcOrd="1" destOrd="0" presId="urn:microsoft.com/office/officeart/2005/8/layout/orgChart1"/>
    <dgm:cxn modelId="{4E4A04E7-6E8F-4004-80A3-AE17805054E1}" type="presParOf" srcId="{8971A887-D4F8-4765-881F-B4BB509DEA18}" destId="{1FB56D37-4941-415D-AF50-9B9E6F5C641D}" srcOrd="1" destOrd="0" presId="urn:microsoft.com/office/officeart/2005/8/layout/orgChart1"/>
    <dgm:cxn modelId="{A45772C4-665F-44B4-A862-156A95EDB819}" type="presParOf" srcId="{8971A887-D4F8-4765-881F-B4BB509DEA18}" destId="{C748A7B0-EDAC-4513-96A7-F2EDC690D9ED}" srcOrd="2" destOrd="0" presId="urn:microsoft.com/office/officeart/2005/8/layout/orgChart1"/>
    <dgm:cxn modelId="{76C990BA-B137-4370-9380-275BFD7D8F0D}" type="presParOf" srcId="{5CC9D61E-FEBD-4C8B-8D9C-10B576AB3CFF}" destId="{0C80AF62-B64C-4954-996A-464DE3D66C39}" srcOrd="2" destOrd="0" presId="urn:microsoft.com/office/officeart/2005/8/layout/orgChart1"/>
    <dgm:cxn modelId="{DEA43F48-738A-4BB3-AA46-B06DD37B6948}" type="presParOf" srcId="{F2684384-A2D8-49B8-93E1-32D8ACA41918}" destId="{F4FD9E9C-5667-41B0-8FA7-8E2258ABF837}" srcOrd="6" destOrd="0" presId="urn:microsoft.com/office/officeart/2005/8/layout/orgChart1"/>
    <dgm:cxn modelId="{6AEAF52C-BF0A-4023-8548-DE3E1CB32BF6}" type="presParOf" srcId="{F2684384-A2D8-49B8-93E1-32D8ACA41918}" destId="{FB4F0AC7-A7A9-4AE7-A340-C1AC8F273ABF}" srcOrd="7" destOrd="0" presId="urn:microsoft.com/office/officeart/2005/8/layout/orgChart1"/>
    <dgm:cxn modelId="{B4BB5DC2-2142-404E-ACE4-FADFAD9BFEF5}" type="presParOf" srcId="{FB4F0AC7-A7A9-4AE7-A340-C1AC8F273ABF}" destId="{B389C06A-689A-4FDA-9C9A-C2BC871F70C0}" srcOrd="0" destOrd="0" presId="urn:microsoft.com/office/officeart/2005/8/layout/orgChart1"/>
    <dgm:cxn modelId="{DBE750AA-3FA3-4276-B988-1E137BD47E3B}" type="presParOf" srcId="{B389C06A-689A-4FDA-9C9A-C2BC871F70C0}" destId="{867D31FF-03E9-4C0B-8DB2-30BF36CF25CB}" srcOrd="0" destOrd="0" presId="urn:microsoft.com/office/officeart/2005/8/layout/orgChart1"/>
    <dgm:cxn modelId="{FF5BE612-EFF6-4948-8AE1-571A50F520D2}" type="presParOf" srcId="{B389C06A-689A-4FDA-9C9A-C2BC871F70C0}" destId="{C856946F-9A93-4506-834B-4D80E4C7F2AB}" srcOrd="1" destOrd="0" presId="urn:microsoft.com/office/officeart/2005/8/layout/orgChart1"/>
    <dgm:cxn modelId="{600A2711-1606-4F74-8D6A-B277B0D47CE1}" type="presParOf" srcId="{FB4F0AC7-A7A9-4AE7-A340-C1AC8F273ABF}" destId="{0CEB9A8C-C0AE-4D87-A428-FDA91AE7B3B1}" srcOrd="1" destOrd="0" presId="urn:microsoft.com/office/officeart/2005/8/layout/orgChart1"/>
    <dgm:cxn modelId="{9BAB7639-CAF9-4DAB-A38C-F2D31F6A310D}" type="presParOf" srcId="{0CEB9A8C-C0AE-4D87-A428-FDA91AE7B3B1}" destId="{9D349701-74C9-4705-8137-0414AD2B6283}" srcOrd="0" destOrd="0" presId="urn:microsoft.com/office/officeart/2005/8/layout/orgChart1"/>
    <dgm:cxn modelId="{75D06845-709E-45F0-B13A-40F98213D61B}" type="presParOf" srcId="{0CEB9A8C-C0AE-4D87-A428-FDA91AE7B3B1}" destId="{ADA69A40-B202-41C4-A983-3D7FCCA11559}" srcOrd="1" destOrd="0" presId="urn:microsoft.com/office/officeart/2005/8/layout/orgChart1"/>
    <dgm:cxn modelId="{F2C35F2D-2F25-4B57-89F6-C67DD2B9AF17}" type="presParOf" srcId="{ADA69A40-B202-41C4-A983-3D7FCCA11559}" destId="{5C0B36F7-ACC0-4678-B748-79E718CA790A}" srcOrd="0" destOrd="0" presId="urn:microsoft.com/office/officeart/2005/8/layout/orgChart1"/>
    <dgm:cxn modelId="{FAB51820-83B1-42AB-B0EE-4C0820ED210F}" type="presParOf" srcId="{5C0B36F7-ACC0-4678-B748-79E718CA790A}" destId="{118F0342-C60C-4F37-975F-C1542432B381}" srcOrd="0" destOrd="0" presId="urn:microsoft.com/office/officeart/2005/8/layout/orgChart1"/>
    <dgm:cxn modelId="{7C4309DB-F44D-458A-9A00-521840D41B13}" type="presParOf" srcId="{5C0B36F7-ACC0-4678-B748-79E718CA790A}" destId="{19956B4D-C72C-4C48-A82A-27AD39890945}" srcOrd="1" destOrd="0" presId="urn:microsoft.com/office/officeart/2005/8/layout/orgChart1"/>
    <dgm:cxn modelId="{AA677E66-2BA1-4CFC-8361-01E0B0EAC68A}" type="presParOf" srcId="{ADA69A40-B202-41C4-A983-3D7FCCA11559}" destId="{94ED64EB-564C-430E-BE1C-0848ED12F846}" srcOrd="1" destOrd="0" presId="urn:microsoft.com/office/officeart/2005/8/layout/orgChart1"/>
    <dgm:cxn modelId="{4687EB66-9881-4C21-A0A2-A27228CB0CC8}" type="presParOf" srcId="{ADA69A40-B202-41C4-A983-3D7FCCA11559}" destId="{5647A1AF-2953-48EA-BA98-B4422CA20192}" srcOrd="2" destOrd="0" presId="urn:microsoft.com/office/officeart/2005/8/layout/orgChart1"/>
    <dgm:cxn modelId="{F74476FF-D301-49E8-AFBD-527F0B6C2C69}" type="presParOf" srcId="{0CEB9A8C-C0AE-4D87-A428-FDA91AE7B3B1}" destId="{4D28D3CB-0799-421C-B4DD-D5B2FA0E9FAC}" srcOrd="2" destOrd="0" presId="urn:microsoft.com/office/officeart/2005/8/layout/orgChart1"/>
    <dgm:cxn modelId="{C1FE30F7-EC62-452E-B3E4-FF00B8836DB6}" type="presParOf" srcId="{0CEB9A8C-C0AE-4D87-A428-FDA91AE7B3B1}" destId="{641427AE-2BAE-4A34-B819-EE0B0D83A4C4}" srcOrd="3" destOrd="0" presId="urn:microsoft.com/office/officeart/2005/8/layout/orgChart1"/>
    <dgm:cxn modelId="{EB43235F-2C80-48C6-80DE-49C73F73A40F}" type="presParOf" srcId="{641427AE-2BAE-4A34-B819-EE0B0D83A4C4}" destId="{46D630C7-8270-4DA4-A2CA-2EB11D7EDC35}" srcOrd="0" destOrd="0" presId="urn:microsoft.com/office/officeart/2005/8/layout/orgChart1"/>
    <dgm:cxn modelId="{3D5B9452-AD63-4B4B-8296-ABB97BD0D09F}" type="presParOf" srcId="{46D630C7-8270-4DA4-A2CA-2EB11D7EDC35}" destId="{B80B0E8D-6E1F-4A80-A9B2-CBA3B9FC4B4B}" srcOrd="0" destOrd="0" presId="urn:microsoft.com/office/officeart/2005/8/layout/orgChart1"/>
    <dgm:cxn modelId="{A76102DB-B23C-4F84-B190-4B9890443E6B}" type="presParOf" srcId="{46D630C7-8270-4DA4-A2CA-2EB11D7EDC35}" destId="{3CE55174-3980-4C39-8D5C-4A717ADAEEA1}" srcOrd="1" destOrd="0" presId="urn:microsoft.com/office/officeart/2005/8/layout/orgChart1"/>
    <dgm:cxn modelId="{53880268-CC5A-4E9A-B491-85CC0A86D9F9}" type="presParOf" srcId="{641427AE-2BAE-4A34-B819-EE0B0D83A4C4}" destId="{444117D1-741D-4F67-9607-45A5B8EDFF8A}" srcOrd="1" destOrd="0" presId="urn:microsoft.com/office/officeart/2005/8/layout/orgChart1"/>
    <dgm:cxn modelId="{BE29B9E9-106B-4E41-8BC6-7A642698A9A6}" type="presParOf" srcId="{641427AE-2BAE-4A34-B819-EE0B0D83A4C4}" destId="{38DE36C3-FE7F-4DF1-B6A2-8781D87F347F}" srcOrd="2" destOrd="0" presId="urn:microsoft.com/office/officeart/2005/8/layout/orgChart1"/>
    <dgm:cxn modelId="{0D4A3FF5-F5DB-489F-8515-9A1C4FE65C77}" type="presParOf" srcId="{0CEB9A8C-C0AE-4D87-A428-FDA91AE7B3B1}" destId="{BF4A0332-1089-4812-A190-EC0BC74810A4}" srcOrd="4" destOrd="0" presId="urn:microsoft.com/office/officeart/2005/8/layout/orgChart1"/>
    <dgm:cxn modelId="{79B57E96-8043-4918-A61E-F3B788C50493}" type="presParOf" srcId="{0CEB9A8C-C0AE-4D87-A428-FDA91AE7B3B1}" destId="{261AEFF9-BA39-4097-908A-F0315FC8D4E2}" srcOrd="5" destOrd="0" presId="urn:microsoft.com/office/officeart/2005/8/layout/orgChart1"/>
    <dgm:cxn modelId="{B07D5969-0CA6-485F-BBCA-74F24C1C84EE}" type="presParOf" srcId="{261AEFF9-BA39-4097-908A-F0315FC8D4E2}" destId="{727E2C2C-13BC-4552-B8B1-F91E7290EEEE}" srcOrd="0" destOrd="0" presId="urn:microsoft.com/office/officeart/2005/8/layout/orgChart1"/>
    <dgm:cxn modelId="{46AAE52E-CF07-4550-AD09-1CC1982E2BC1}" type="presParOf" srcId="{727E2C2C-13BC-4552-B8B1-F91E7290EEEE}" destId="{6CF5BE03-F90E-4CAD-B3AC-E5A0A0816180}" srcOrd="0" destOrd="0" presId="urn:microsoft.com/office/officeart/2005/8/layout/orgChart1"/>
    <dgm:cxn modelId="{5834C590-0C3B-452E-BEF9-261C8964764A}" type="presParOf" srcId="{727E2C2C-13BC-4552-B8B1-F91E7290EEEE}" destId="{3BA11A29-6568-4396-AD4D-6BC2A3010301}" srcOrd="1" destOrd="0" presId="urn:microsoft.com/office/officeart/2005/8/layout/orgChart1"/>
    <dgm:cxn modelId="{60E18146-F578-49AE-A582-7E2DAACE193A}" type="presParOf" srcId="{261AEFF9-BA39-4097-908A-F0315FC8D4E2}" destId="{A1E1897E-0A94-420E-9139-B212EAFD8EC7}" srcOrd="1" destOrd="0" presId="urn:microsoft.com/office/officeart/2005/8/layout/orgChart1"/>
    <dgm:cxn modelId="{EA8D02FF-C16B-4308-9678-D3B62D52181E}" type="presParOf" srcId="{261AEFF9-BA39-4097-908A-F0315FC8D4E2}" destId="{C3F32B2A-A459-46C5-90C0-0603113D1CA8}" srcOrd="2" destOrd="0" presId="urn:microsoft.com/office/officeart/2005/8/layout/orgChart1"/>
    <dgm:cxn modelId="{28BCFE17-71A3-49BB-BB41-B4DBC43EC2FA}" type="presParOf" srcId="{0CEB9A8C-C0AE-4D87-A428-FDA91AE7B3B1}" destId="{C76A9CAF-1ED6-437E-9FC0-439D807C4C43}" srcOrd="6" destOrd="0" presId="urn:microsoft.com/office/officeart/2005/8/layout/orgChart1"/>
    <dgm:cxn modelId="{C3EAA5EC-2160-4B79-B36F-17AD96D86944}" type="presParOf" srcId="{0CEB9A8C-C0AE-4D87-A428-FDA91AE7B3B1}" destId="{837509CB-F716-4E45-B00A-82089AC7513E}" srcOrd="7" destOrd="0" presId="urn:microsoft.com/office/officeart/2005/8/layout/orgChart1"/>
    <dgm:cxn modelId="{8B313827-889E-45D6-9513-BA15AA2A6F5F}" type="presParOf" srcId="{837509CB-F716-4E45-B00A-82089AC7513E}" destId="{4160325D-B9CF-4A71-B2E8-52197E01E7D4}" srcOrd="0" destOrd="0" presId="urn:microsoft.com/office/officeart/2005/8/layout/orgChart1"/>
    <dgm:cxn modelId="{623D48CE-33C9-48AA-8746-9C07B40AF314}" type="presParOf" srcId="{4160325D-B9CF-4A71-B2E8-52197E01E7D4}" destId="{97A50F81-6F31-40B1-A2B2-21DEB44829ED}" srcOrd="0" destOrd="0" presId="urn:microsoft.com/office/officeart/2005/8/layout/orgChart1"/>
    <dgm:cxn modelId="{38289851-8F9D-4355-80F8-7B3F0F69B885}" type="presParOf" srcId="{4160325D-B9CF-4A71-B2E8-52197E01E7D4}" destId="{DEDE7C34-6598-41B6-BA03-A24780888B03}" srcOrd="1" destOrd="0" presId="urn:microsoft.com/office/officeart/2005/8/layout/orgChart1"/>
    <dgm:cxn modelId="{1D7EA5EE-5DE2-478A-AB9E-46AFAF49EB74}" type="presParOf" srcId="{837509CB-F716-4E45-B00A-82089AC7513E}" destId="{5D4F27B4-012A-45A6-AA45-625B829FE12A}" srcOrd="1" destOrd="0" presId="urn:microsoft.com/office/officeart/2005/8/layout/orgChart1"/>
    <dgm:cxn modelId="{F6AA2936-9D29-4CAB-A105-7E7828985D4D}" type="presParOf" srcId="{837509CB-F716-4E45-B00A-82089AC7513E}" destId="{AEA2050E-2914-4A38-8C93-B6D70B04793E}" srcOrd="2" destOrd="0" presId="urn:microsoft.com/office/officeart/2005/8/layout/orgChart1"/>
    <dgm:cxn modelId="{1132E567-32A5-42C8-B8CE-38A7B336A141}" type="presParOf" srcId="{0CEB9A8C-C0AE-4D87-A428-FDA91AE7B3B1}" destId="{09318371-2FAF-4A17-8AF5-8FD737483CDE}" srcOrd="8" destOrd="0" presId="urn:microsoft.com/office/officeart/2005/8/layout/orgChart1"/>
    <dgm:cxn modelId="{18F6E626-A0C8-4CE2-A230-3DD581A8BBAA}" type="presParOf" srcId="{0CEB9A8C-C0AE-4D87-A428-FDA91AE7B3B1}" destId="{A02C4193-1A38-48C9-BA14-E8DC36D4B7DA}" srcOrd="9" destOrd="0" presId="urn:microsoft.com/office/officeart/2005/8/layout/orgChart1"/>
    <dgm:cxn modelId="{AC50B3E1-E4D1-40A0-B81E-A6D021F8F924}" type="presParOf" srcId="{A02C4193-1A38-48C9-BA14-E8DC36D4B7DA}" destId="{D2B5A298-5712-4852-80A4-D5BE9E410D3E}" srcOrd="0" destOrd="0" presId="urn:microsoft.com/office/officeart/2005/8/layout/orgChart1"/>
    <dgm:cxn modelId="{49F47B1F-E217-4C5B-BD46-6741C9C20324}" type="presParOf" srcId="{D2B5A298-5712-4852-80A4-D5BE9E410D3E}" destId="{44D5BCD7-75C7-4D07-A9A9-185ADD802174}" srcOrd="0" destOrd="0" presId="urn:microsoft.com/office/officeart/2005/8/layout/orgChart1"/>
    <dgm:cxn modelId="{A2CD4AF2-172E-4A0C-93B9-957774A16A79}" type="presParOf" srcId="{D2B5A298-5712-4852-80A4-D5BE9E410D3E}" destId="{C06558D6-8359-4E05-B3AA-8AB05423216C}" srcOrd="1" destOrd="0" presId="urn:microsoft.com/office/officeart/2005/8/layout/orgChart1"/>
    <dgm:cxn modelId="{F55D05B8-B964-4957-AC69-8B2E3430EB4A}" type="presParOf" srcId="{A02C4193-1A38-48C9-BA14-E8DC36D4B7DA}" destId="{CAF4BEDB-948F-42A1-BF6A-CD0FF0BF9819}" srcOrd="1" destOrd="0" presId="urn:microsoft.com/office/officeart/2005/8/layout/orgChart1"/>
    <dgm:cxn modelId="{514E5FE7-BBD7-4DA1-9E3C-F49D023838AC}" type="presParOf" srcId="{A02C4193-1A38-48C9-BA14-E8DC36D4B7DA}" destId="{6C6F6B51-BDCA-4D38-A3E7-9CB9EEF732CC}" srcOrd="2" destOrd="0" presId="urn:microsoft.com/office/officeart/2005/8/layout/orgChart1"/>
    <dgm:cxn modelId="{0F0F6A16-AE99-48AF-936B-2C3B7A60BF92}" type="presParOf" srcId="{0CEB9A8C-C0AE-4D87-A428-FDA91AE7B3B1}" destId="{9CFB4C5D-FC78-483C-83C0-DAB2373E7DFF}" srcOrd="10" destOrd="0" presId="urn:microsoft.com/office/officeart/2005/8/layout/orgChart1"/>
    <dgm:cxn modelId="{EC95D7E1-3F80-4378-9652-4DA59AF1BF2A}" type="presParOf" srcId="{0CEB9A8C-C0AE-4D87-A428-FDA91AE7B3B1}" destId="{E85D8F54-1D65-4763-857D-3D035A59291E}" srcOrd="11" destOrd="0" presId="urn:microsoft.com/office/officeart/2005/8/layout/orgChart1"/>
    <dgm:cxn modelId="{B627263C-3047-4278-ABA6-083860062F90}" type="presParOf" srcId="{E85D8F54-1D65-4763-857D-3D035A59291E}" destId="{9735F592-A938-49F2-B696-02460A67D91C}" srcOrd="0" destOrd="0" presId="urn:microsoft.com/office/officeart/2005/8/layout/orgChart1"/>
    <dgm:cxn modelId="{671CB110-0FC4-47CA-BCCD-F357DE7CBCD2}" type="presParOf" srcId="{9735F592-A938-49F2-B696-02460A67D91C}" destId="{411AAEBC-82AE-481A-83ED-F82FC7E6EDA8}" srcOrd="0" destOrd="0" presId="urn:microsoft.com/office/officeart/2005/8/layout/orgChart1"/>
    <dgm:cxn modelId="{A865EB85-380D-4FDE-8F8C-930EB666D587}" type="presParOf" srcId="{9735F592-A938-49F2-B696-02460A67D91C}" destId="{AA2800BE-3521-4A29-9BD4-5F5531C20CF5}" srcOrd="1" destOrd="0" presId="urn:microsoft.com/office/officeart/2005/8/layout/orgChart1"/>
    <dgm:cxn modelId="{37E92FE7-2BE3-45C1-805D-64B3D06B02BF}" type="presParOf" srcId="{E85D8F54-1D65-4763-857D-3D035A59291E}" destId="{74341757-5E8D-444C-8B69-978AC03A418C}" srcOrd="1" destOrd="0" presId="urn:microsoft.com/office/officeart/2005/8/layout/orgChart1"/>
    <dgm:cxn modelId="{A4A7E55C-12DD-42E0-8F02-2D9F1BC8C897}" type="presParOf" srcId="{E85D8F54-1D65-4763-857D-3D035A59291E}" destId="{258E2E2A-81A5-4BC3-940C-1A6A24B68235}" srcOrd="2" destOrd="0" presId="urn:microsoft.com/office/officeart/2005/8/layout/orgChart1"/>
    <dgm:cxn modelId="{2B65B3CE-224F-4048-BE12-B937CC5192A5}" type="presParOf" srcId="{0CEB9A8C-C0AE-4D87-A428-FDA91AE7B3B1}" destId="{479C61BA-12E2-42E8-A07B-FF9D787C1896}" srcOrd="12" destOrd="0" presId="urn:microsoft.com/office/officeart/2005/8/layout/orgChart1"/>
    <dgm:cxn modelId="{3087487E-90C6-4C34-96E7-E1FD59A735D4}" type="presParOf" srcId="{0CEB9A8C-C0AE-4D87-A428-FDA91AE7B3B1}" destId="{7C427991-F203-475B-8F2F-6911E4E7523A}" srcOrd="13" destOrd="0" presId="urn:microsoft.com/office/officeart/2005/8/layout/orgChart1"/>
    <dgm:cxn modelId="{D6D9AF85-DDEE-4C65-8FFA-E25440262FB8}" type="presParOf" srcId="{7C427991-F203-475B-8F2F-6911E4E7523A}" destId="{59F04E49-C085-48CC-94B0-5208EBBD0039}" srcOrd="0" destOrd="0" presId="urn:microsoft.com/office/officeart/2005/8/layout/orgChart1"/>
    <dgm:cxn modelId="{6396CCD2-D595-4542-A477-DC5ECE5BBAFD}" type="presParOf" srcId="{59F04E49-C085-48CC-94B0-5208EBBD0039}" destId="{EC8DFC3E-8322-4DAE-B952-D0CA2CA81166}" srcOrd="0" destOrd="0" presId="urn:microsoft.com/office/officeart/2005/8/layout/orgChart1"/>
    <dgm:cxn modelId="{0B41D532-3594-4476-A6E2-B6192DFC3029}" type="presParOf" srcId="{59F04E49-C085-48CC-94B0-5208EBBD0039}" destId="{297D7759-EED2-450E-B048-308B0D1A17DB}" srcOrd="1" destOrd="0" presId="urn:microsoft.com/office/officeart/2005/8/layout/orgChart1"/>
    <dgm:cxn modelId="{5825A15B-CA6D-4B59-9795-8CFBF60DB9A6}" type="presParOf" srcId="{7C427991-F203-475B-8F2F-6911E4E7523A}" destId="{19B82B99-79F0-4B45-AF01-C7B26E09E4A5}" srcOrd="1" destOrd="0" presId="urn:microsoft.com/office/officeart/2005/8/layout/orgChart1"/>
    <dgm:cxn modelId="{9FB12EF1-1B1E-4BCA-ABD1-D5D98BF8C0BD}" type="presParOf" srcId="{7C427991-F203-475B-8F2F-6911E4E7523A}" destId="{22974561-C4C0-4B3A-9CDB-4004F77836A7}" srcOrd="2" destOrd="0" presId="urn:microsoft.com/office/officeart/2005/8/layout/orgChart1"/>
    <dgm:cxn modelId="{0582B31D-DF8C-4E45-A847-EFDDE45A3844}" type="presParOf" srcId="{0CEB9A8C-C0AE-4D87-A428-FDA91AE7B3B1}" destId="{973A180C-9B88-4481-8EEA-EE974829DFFD}" srcOrd="14" destOrd="0" presId="urn:microsoft.com/office/officeart/2005/8/layout/orgChart1"/>
    <dgm:cxn modelId="{911DBB25-F0EB-4924-A868-9D2FA456E9BB}" type="presParOf" srcId="{0CEB9A8C-C0AE-4D87-A428-FDA91AE7B3B1}" destId="{D39738BA-89AA-4B07-B005-4876E90406E1}" srcOrd="15" destOrd="0" presId="urn:microsoft.com/office/officeart/2005/8/layout/orgChart1"/>
    <dgm:cxn modelId="{EC01947F-991F-49EF-8C7C-2E4F409AF455}" type="presParOf" srcId="{D39738BA-89AA-4B07-B005-4876E90406E1}" destId="{BB2EA2E0-7DE5-47E2-B209-2027A514FD00}" srcOrd="0" destOrd="0" presId="urn:microsoft.com/office/officeart/2005/8/layout/orgChart1"/>
    <dgm:cxn modelId="{C15F9E9C-EA54-4443-AF9C-B38441863E29}" type="presParOf" srcId="{BB2EA2E0-7DE5-47E2-B209-2027A514FD00}" destId="{0B37997E-C18E-4941-A32F-A85E2935CD1F}" srcOrd="0" destOrd="0" presId="urn:microsoft.com/office/officeart/2005/8/layout/orgChart1"/>
    <dgm:cxn modelId="{9BB76FC2-57F7-4BD6-A14A-1E2DBE003466}" type="presParOf" srcId="{BB2EA2E0-7DE5-47E2-B209-2027A514FD00}" destId="{C219B0F5-7B35-4388-93E6-A10E4E33A7A7}" srcOrd="1" destOrd="0" presId="urn:microsoft.com/office/officeart/2005/8/layout/orgChart1"/>
    <dgm:cxn modelId="{33685E02-EEE4-4C8D-87E6-1A77DC299571}" type="presParOf" srcId="{D39738BA-89AA-4B07-B005-4876E90406E1}" destId="{BE2812CE-6AAF-4059-B2C1-CA09AD31DE3E}" srcOrd="1" destOrd="0" presId="urn:microsoft.com/office/officeart/2005/8/layout/orgChart1"/>
    <dgm:cxn modelId="{A22DC63B-12F8-4AF2-A1A6-7D31D59CE0A9}" type="presParOf" srcId="{D39738BA-89AA-4B07-B005-4876E90406E1}" destId="{272694E5-6DE2-48CB-994A-222CC078977A}" srcOrd="2" destOrd="0" presId="urn:microsoft.com/office/officeart/2005/8/layout/orgChart1"/>
    <dgm:cxn modelId="{7468FDC9-D6AF-4914-8B8E-F3EB4D0E707E}" type="presParOf" srcId="{0CEB9A8C-C0AE-4D87-A428-FDA91AE7B3B1}" destId="{27C4C8B8-3EF1-42ED-87AD-9E75DDF1E386}" srcOrd="16" destOrd="0" presId="urn:microsoft.com/office/officeart/2005/8/layout/orgChart1"/>
    <dgm:cxn modelId="{CA31AFC8-0B7C-4C13-8AFC-C0978C717CBA}" type="presParOf" srcId="{0CEB9A8C-C0AE-4D87-A428-FDA91AE7B3B1}" destId="{D8BE8CAF-17C0-4A21-A803-58C2F9E7EBC2}" srcOrd="17" destOrd="0" presId="urn:microsoft.com/office/officeart/2005/8/layout/orgChart1"/>
    <dgm:cxn modelId="{FCF2678C-31BC-4EF7-9686-AD235BAFCBA6}" type="presParOf" srcId="{D8BE8CAF-17C0-4A21-A803-58C2F9E7EBC2}" destId="{F90F86ED-3FE2-4116-83BD-99707E57FBE4}" srcOrd="0" destOrd="0" presId="urn:microsoft.com/office/officeart/2005/8/layout/orgChart1"/>
    <dgm:cxn modelId="{C67C7112-C2FC-4BED-A950-A9C44139239E}" type="presParOf" srcId="{F90F86ED-3FE2-4116-83BD-99707E57FBE4}" destId="{B8DE5D3B-5091-45B9-8D27-318A6FFA06F6}" srcOrd="0" destOrd="0" presId="urn:microsoft.com/office/officeart/2005/8/layout/orgChart1"/>
    <dgm:cxn modelId="{819A57B0-0054-439B-AB15-A60E944713AF}" type="presParOf" srcId="{F90F86ED-3FE2-4116-83BD-99707E57FBE4}" destId="{0549478B-1C7B-4010-936D-974B8F3C6FF0}" srcOrd="1" destOrd="0" presId="urn:microsoft.com/office/officeart/2005/8/layout/orgChart1"/>
    <dgm:cxn modelId="{58B00009-5EBE-4F8F-B738-E78E8F08A088}" type="presParOf" srcId="{D8BE8CAF-17C0-4A21-A803-58C2F9E7EBC2}" destId="{F045D728-0DB3-4F02-863B-E6A21A64AF83}" srcOrd="1" destOrd="0" presId="urn:microsoft.com/office/officeart/2005/8/layout/orgChart1"/>
    <dgm:cxn modelId="{DB82DB23-4B94-4F55-8ECE-1C727E2D8088}" type="presParOf" srcId="{D8BE8CAF-17C0-4A21-A803-58C2F9E7EBC2}" destId="{B3C17461-4127-490B-9353-51FD5B643073}" srcOrd="2" destOrd="0" presId="urn:microsoft.com/office/officeart/2005/8/layout/orgChart1"/>
    <dgm:cxn modelId="{8F59C70B-D104-46D9-AB93-53DD63E2670C}" type="presParOf" srcId="{0CEB9A8C-C0AE-4D87-A428-FDA91AE7B3B1}" destId="{49D856AB-37D5-4E33-AA5C-2F382F940D29}" srcOrd="18" destOrd="0" presId="urn:microsoft.com/office/officeart/2005/8/layout/orgChart1"/>
    <dgm:cxn modelId="{829385A9-B191-4C2D-901D-1E4704157EE4}" type="presParOf" srcId="{0CEB9A8C-C0AE-4D87-A428-FDA91AE7B3B1}" destId="{0FFCA01C-EE48-4327-9C08-0AB05060D34C}" srcOrd="19" destOrd="0" presId="urn:microsoft.com/office/officeart/2005/8/layout/orgChart1"/>
    <dgm:cxn modelId="{DD9EDD78-6353-4C0B-A607-CEF98DA5EA66}" type="presParOf" srcId="{0FFCA01C-EE48-4327-9C08-0AB05060D34C}" destId="{E66A2E8F-D117-4C8F-866A-ECC3A775E34C}" srcOrd="0" destOrd="0" presId="urn:microsoft.com/office/officeart/2005/8/layout/orgChart1"/>
    <dgm:cxn modelId="{93E1FB6B-D9B0-4F75-8E8A-652D5A87A305}" type="presParOf" srcId="{E66A2E8F-D117-4C8F-866A-ECC3A775E34C}" destId="{3BCD6D0E-ADA7-4A46-AB62-C663673E7657}" srcOrd="0" destOrd="0" presId="urn:microsoft.com/office/officeart/2005/8/layout/orgChart1"/>
    <dgm:cxn modelId="{D801524E-9258-4C95-A643-9A89D7ED090C}" type="presParOf" srcId="{E66A2E8F-D117-4C8F-866A-ECC3A775E34C}" destId="{BF978ABE-861B-4AC6-909A-C98338F69763}" srcOrd="1" destOrd="0" presId="urn:microsoft.com/office/officeart/2005/8/layout/orgChart1"/>
    <dgm:cxn modelId="{0C12C513-0C8B-449F-9526-BCAFE6A20B8B}" type="presParOf" srcId="{0FFCA01C-EE48-4327-9C08-0AB05060D34C}" destId="{0561A736-55A4-4F74-84A4-8C41C0C1B726}" srcOrd="1" destOrd="0" presId="urn:microsoft.com/office/officeart/2005/8/layout/orgChart1"/>
    <dgm:cxn modelId="{A77124A9-B35D-43CC-BD81-2E4230FB5B11}" type="presParOf" srcId="{0FFCA01C-EE48-4327-9C08-0AB05060D34C}" destId="{4210DD25-A3D1-4A70-88EC-D7493A99C1D7}" srcOrd="2" destOrd="0" presId="urn:microsoft.com/office/officeart/2005/8/layout/orgChart1"/>
    <dgm:cxn modelId="{32112FFA-4BF3-49E6-A742-56D9954AF83C}" type="presParOf" srcId="{FB4F0AC7-A7A9-4AE7-A340-C1AC8F273ABF}" destId="{6807825F-5FD9-4CCC-A15D-87910784DE23}" srcOrd="2" destOrd="0" presId="urn:microsoft.com/office/officeart/2005/8/layout/orgChart1"/>
    <dgm:cxn modelId="{556213B5-CE65-4800-BB81-F5340A9508E5}" type="presParOf" srcId="{D8DC1B7D-0B35-477E-9E4B-5084064E1159}" destId="{19BA7F02-9424-4EAD-8F62-F786080EE8EA}" srcOrd="2" destOrd="0" presId="urn:microsoft.com/office/officeart/2005/8/layout/orgChart1"/>
    <dgm:cxn modelId="{4A8B7579-E5EF-4301-A166-E607E28C1F04}" type="presParOf" srcId="{18A42311-AD60-41E0-9581-60D92A1BC7E8}" destId="{9FD0F248-28A6-4A35-8467-2D968165D07D}" srcOrd="2" destOrd="0" presId="urn:microsoft.com/office/officeart/2005/8/layout/orgChart1"/>
    <dgm:cxn modelId="{21F3E96B-3EE2-439F-90C4-7068E824131E}" type="presParOf" srcId="{18A42311-AD60-41E0-9581-60D92A1BC7E8}" destId="{6DD644FB-89B0-403A-BC7E-1BEFEA41925C}" srcOrd="3" destOrd="0" presId="urn:microsoft.com/office/officeart/2005/8/layout/orgChart1"/>
    <dgm:cxn modelId="{E98D338E-1CD1-4DEF-8E90-9FCBE030753E}" type="presParOf" srcId="{6DD644FB-89B0-403A-BC7E-1BEFEA41925C}" destId="{5FAEF2BC-B0B1-42E5-9127-3FBEFAB02B74}" srcOrd="0" destOrd="0" presId="urn:microsoft.com/office/officeart/2005/8/layout/orgChart1"/>
    <dgm:cxn modelId="{76BF9031-8AD8-4C0D-B7A3-E73E1C706040}" type="presParOf" srcId="{5FAEF2BC-B0B1-42E5-9127-3FBEFAB02B74}" destId="{DEEE1A6B-8D8E-4FF8-A985-9BAC45E51D73}" srcOrd="0" destOrd="0" presId="urn:microsoft.com/office/officeart/2005/8/layout/orgChart1"/>
    <dgm:cxn modelId="{578856ED-C593-425E-A70B-2D056B865D3E}" type="presParOf" srcId="{5FAEF2BC-B0B1-42E5-9127-3FBEFAB02B74}" destId="{E8F7181D-0EE2-4825-AC49-065022916C2C}" srcOrd="1" destOrd="0" presId="urn:microsoft.com/office/officeart/2005/8/layout/orgChart1"/>
    <dgm:cxn modelId="{F636F5AC-B0B2-409E-8A68-B257F694E812}" type="presParOf" srcId="{6DD644FB-89B0-403A-BC7E-1BEFEA41925C}" destId="{15AB1C69-F42C-49F0-9BF5-524D6A8B3C8A}" srcOrd="1" destOrd="0" presId="urn:microsoft.com/office/officeart/2005/8/layout/orgChart1"/>
    <dgm:cxn modelId="{B0D034D3-F7BD-4411-864D-45CD581798DE}" type="presParOf" srcId="{15AB1C69-F42C-49F0-9BF5-524D6A8B3C8A}" destId="{F402AD5C-C8C5-4A05-A70E-33F3D1F273C5}" srcOrd="0" destOrd="0" presId="urn:microsoft.com/office/officeart/2005/8/layout/orgChart1"/>
    <dgm:cxn modelId="{C4809844-2132-42C7-B19E-0712B022B3F4}" type="presParOf" srcId="{15AB1C69-F42C-49F0-9BF5-524D6A8B3C8A}" destId="{078FA7EC-B9CB-41C2-A160-5A03598538F3}" srcOrd="1" destOrd="0" presId="urn:microsoft.com/office/officeart/2005/8/layout/orgChart1"/>
    <dgm:cxn modelId="{4CBF5AA4-8496-43B7-BBD7-B50A7153B566}" type="presParOf" srcId="{078FA7EC-B9CB-41C2-A160-5A03598538F3}" destId="{706D13E7-3D28-42A5-818E-F5038AF1FA0F}" srcOrd="0" destOrd="0" presId="urn:microsoft.com/office/officeart/2005/8/layout/orgChart1"/>
    <dgm:cxn modelId="{617E1935-521B-454B-A381-4CF2C3F105AC}" type="presParOf" srcId="{706D13E7-3D28-42A5-818E-F5038AF1FA0F}" destId="{2AF81FED-932B-4023-A187-B3017C734F76}" srcOrd="0" destOrd="0" presId="urn:microsoft.com/office/officeart/2005/8/layout/orgChart1"/>
    <dgm:cxn modelId="{A021D4E0-22EF-4E59-895F-7F7ABF85EB03}" type="presParOf" srcId="{706D13E7-3D28-42A5-818E-F5038AF1FA0F}" destId="{7E6D183F-BAC6-4AF6-ABD0-52AE6AA1D651}" srcOrd="1" destOrd="0" presId="urn:microsoft.com/office/officeart/2005/8/layout/orgChart1"/>
    <dgm:cxn modelId="{7FBDFC17-7D5B-49CA-A2FC-7ADCF7F3579C}" type="presParOf" srcId="{078FA7EC-B9CB-41C2-A160-5A03598538F3}" destId="{B1A38633-69D6-4838-8168-6871C57E55AD}" srcOrd="1" destOrd="0" presId="urn:microsoft.com/office/officeart/2005/8/layout/orgChart1"/>
    <dgm:cxn modelId="{4D9E9F07-C6E0-445C-BD77-3C32321A1E8B}" type="presParOf" srcId="{B1A38633-69D6-4838-8168-6871C57E55AD}" destId="{A1FC86B8-70D6-4165-8519-E2BB267078D7}" srcOrd="0" destOrd="0" presId="urn:microsoft.com/office/officeart/2005/8/layout/orgChart1"/>
    <dgm:cxn modelId="{04C57364-A1E9-4818-8C70-EA846EDEE2A3}" type="presParOf" srcId="{B1A38633-69D6-4838-8168-6871C57E55AD}" destId="{CD753C6F-AD37-429F-BA54-F63644EB8BD9}" srcOrd="1" destOrd="0" presId="urn:microsoft.com/office/officeart/2005/8/layout/orgChart1"/>
    <dgm:cxn modelId="{6D3020ED-3CB3-40A5-BACE-B9463A6005C1}" type="presParOf" srcId="{CD753C6F-AD37-429F-BA54-F63644EB8BD9}" destId="{8541CF52-C259-45E3-BBAB-D1CEF7B51822}" srcOrd="0" destOrd="0" presId="urn:microsoft.com/office/officeart/2005/8/layout/orgChart1"/>
    <dgm:cxn modelId="{267E2357-6581-49BA-8B01-27BC03DCA3D0}" type="presParOf" srcId="{8541CF52-C259-45E3-BBAB-D1CEF7B51822}" destId="{DF74AFEF-941B-4399-ACC9-6B7B4B2CD5DC}" srcOrd="0" destOrd="0" presId="urn:microsoft.com/office/officeart/2005/8/layout/orgChart1"/>
    <dgm:cxn modelId="{2985495B-2F97-4B0C-A206-990CA2513BED}" type="presParOf" srcId="{8541CF52-C259-45E3-BBAB-D1CEF7B51822}" destId="{1DAFA089-0897-4493-B409-EF791809EF48}" srcOrd="1" destOrd="0" presId="urn:microsoft.com/office/officeart/2005/8/layout/orgChart1"/>
    <dgm:cxn modelId="{5A3AE27A-5C9A-4E9C-82AA-6AEDA1B8FA17}" type="presParOf" srcId="{CD753C6F-AD37-429F-BA54-F63644EB8BD9}" destId="{7EBB020C-074D-4BCC-AD0A-4AFD1EC11E07}" srcOrd="1" destOrd="0" presId="urn:microsoft.com/office/officeart/2005/8/layout/orgChart1"/>
    <dgm:cxn modelId="{962A8C4B-CF1A-4BDB-9D73-ABE61F4658A8}" type="presParOf" srcId="{CD753C6F-AD37-429F-BA54-F63644EB8BD9}" destId="{D1DCF1CD-BCC1-4C65-9BAE-F11F8ACFA119}" srcOrd="2" destOrd="0" presId="urn:microsoft.com/office/officeart/2005/8/layout/orgChart1"/>
    <dgm:cxn modelId="{F4F9E012-E39C-4CCF-80D2-EC2F71E0BF28}" type="presParOf" srcId="{B1A38633-69D6-4838-8168-6871C57E55AD}" destId="{70293102-A22D-4005-B008-8A53BF1EB2B6}" srcOrd="2" destOrd="0" presId="urn:microsoft.com/office/officeart/2005/8/layout/orgChart1"/>
    <dgm:cxn modelId="{85B994EF-868A-48AD-BEF2-15696CCD8C19}" type="presParOf" srcId="{B1A38633-69D6-4838-8168-6871C57E55AD}" destId="{BC3BC5E7-E286-4BEC-8C98-B4088A8A0FF8}" srcOrd="3" destOrd="0" presId="urn:microsoft.com/office/officeart/2005/8/layout/orgChart1"/>
    <dgm:cxn modelId="{BD288DF6-056B-4EB3-BC60-48A862D79A4F}" type="presParOf" srcId="{BC3BC5E7-E286-4BEC-8C98-B4088A8A0FF8}" destId="{85B811E7-28EB-45D3-8166-2E94B396D829}" srcOrd="0" destOrd="0" presId="urn:microsoft.com/office/officeart/2005/8/layout/orgChart1"/>
    <dgm:cxn modelId="{50748237-779F-4058-9FE1-29FBC98E2C74}" type="presParOf" srcId="{85B811E7-28EB-45D3-8166-2E94B396D829}" destId="{7A43FAA6-98F0-416B-B85C-9A044E9C204C}" srcOrd="0" destOrd="0" presId="urn:microsoft.com/office/officeart/2005/8/layout/orgChart1"/>
    <dgm:cxn modelId="{C7BDE5E5-4A75-4E83-804C-18C5A03F164B}" type="presParOf" srcId="{85B811E7-28EB-45D3-8166-2E94B396D829}" destId="{9EBE6E32-733E-4870-9E26-B7288A9FCCC1}" srcOrd="1" destOrd="0" presId="urn:microsoft.com/office/officeart/2005/8/layout/orgChart1"/>
    <dgm:cxn modelId="{E7248212-E743-45A5-A1CD-86B99A49C774}" type="presParOf" srcId="{BC3BC5E7-E286-4BEC-8C98-B4088A8A0FF8}" destId="{BAC97173-2CBB-407C-BC6B-37CF7584B7A1}" srcOrd="1" destOrd="0" presId="urn:microsoft.com/office/officeart/2005/8/layout/orgChart1"/>
    <dgm:cxn modelId="{E6808EF7-15C7-4518-AB39-7D263EBB7D01}" type="presParOf" srcId="{BC3BC5E7-E286-4BEC-8C98-B4088A8A0FF8}" destId="{5953C8F5-B6C3-4814-8501-657E38184CC7}" srcOrd="2" destOrd="0" presId="urn:microsoft.com/office/officeart/2005/8/layout/orgChart1"/>
    <dgm:cxn modelId="{6E7FD6F8-FF21-4ED7-A84A-E2E202A0E6EA}" type="presParOf" srcId="{B1A38633-69D6-4838-8168-6871C57E55AD}" destId="{2A7AB9A8-98EE-45F2-874B-C9495B858643}" srcOrd="4" destOrd="0" presId="urn:microsoft.com/office/officeart/2005/8/layout/orgChart1"/>
    <dgm:cxn modelId="{35114B47-5E80-4187-9C2D-A3420BA34E2F}" type="presParOf" srcId="{B1A38633-69D6-4838-8168-6871C57E55AD}" destId="{769294C0-6893-4FFC-8F69-864739167369}" srcOrd="5" destOrd="0" presId="urn:microsoft.com/office/officeart/2005/8/layout/orgChart1"/>
    <dgm:cxn modelId="{2B00C4AD-3C2A-43DD-8550-F367C1ADE993}" type="presParOf" srcId="{769294C0-6893-4FFC-8F69-864739167369}" destId="{7019473C-2CFB-4AAD-9ACD-C809AE6FE26C}" srcOrd="0" destOrd="0" presId="urn:microsoft.com/office/officeart/2005/8/layout/orgChart1"/>
    <dgm:cxn modelId="{3CDF3905-985A-4F62-9A68-C6B068AABF65}" type="presParOf" srcId="{7019473C-2CFB-4AAD-9ACD-C809AE6FE26C}" destId="{285529EE-A0A0-467E-9129-6B37DB98C42D}" srcOrd="0" destOrd="0" presId="urn:microsoft.com/office/officeart/2005/8/layout/orgChart1"/>
    <dgm:cxn modelId="{914CF1E6-0C6F-4B5C-BB2E-3FD59368E542}" type="presParOf" srcId="{7019473C-2CFB-4AAD-9ACD-C809AE6FE26C}" destId="{E63FE602-DFCE-45BC-8913-F80F109C0DE4}" srcOrd="1" destOrd="0" presId="urn:microsoft.com/office/officeart/2005/8/layout/orgChart1"/>
    <dgm:cxn modelId="{A2FEE8C5-D5F4-4AAD-9B25-FDF9517F5CDE}" type="presParOf" srcId="{769294C0-6893-4FFC-8F69-864739167369}" destId="{1D965383-B13B-4C42-B321-DD97C93E2253}" srcOrd="1" destOrd="0" presId="urn:microsoft.com/office/officeart/2005/8/layout/orgChart1"/>
    <dgm:cxn modelId="{CCC0E7A5-A05E-4AED-842B-D55D78A04E33}" type="presParOf" srcId="{769294C0-6893-4FFC-8F69-864739167369}" destId="{B580BFFC-CF14-4CAE-9CE3-9133117E5DBB}" srcOrd="2" destOrd="0" presId="urn:microsoft.com/office/officeart/2005/8/layout/orgChart1"/>
    <dgm:cxn modelId="{02F3BDB7-5D3B-416F-8AA1-1259BB912C73}" type="presParOf" srcId="{B1A38633-69D6-4838-8168-6871C57E55AD}" destId="{7A10D353-19A6-496C-96CB-A8DCA82958F0}" srcOrd="6" destOrd="0" presId="urn:microsoft.com/office/officeart/2005/8/layout/orgChart1"/>
    <dgm:cxn modelId="{33AAD288-9A2C-48A6-9883-475746CAC1B6}" type="presParOf" srcId="{B1A38633-69D6-4838-8168-6871C57E55AD}" destId="{75B47552-6DD4-4116-80F5-6FB49DA2F3DE}" srcOrd="7" destOrd="0" presId="urn:microsoft.com/office/officeart/2005/8/layout/orgChart1"/>
    <dgm:cxn modelId="{E12F4259-288F-45F1-9338-777867C9CDA2}" type="presParOf" srcId="{75B47552-6DD4-4116-80F5-6FB49DA2F3DE}" destId="{8EFFE5B9-2F51-4489-96EC-8A94A9522EB1}" srcOrd="0" destOrd="0" presId="urn:microsoft.com/office/officeart/2005/8/layout/orgChart1"/>
    <dgm:cxn modelId="{7DB6D7B3-90AA-4037-B08D-AEF127F04521}" type="presParOf" srcId="{8EFFE5B9-2F51-4489-96EC-8A94A9522EB1}" destId="{1CB76DE7-953F-4F05-8CDB-C3DBCC5DEE96}" srcOrd="0" destOrd="0" presId="urn:microsoft.com/office/officeart/2005/8/layout/orgChart1"/>
    <dgm:cxn modelId="{8548A6E8-546A-4C39-BE73-8982135C6BBE}" type="presParOf" srcId="{8EFFE5B9-2F51-4489-96EC-8A94A9522EB1}" destId="{3387E000-F78A-45F3-BDF5-6A673FB4B4B3}" srcOrd="1" destOrd="0" presId="urn:microsoft.com/office/officeart/2005/8/layout/orgChart1"/>
    <dgm:cxn modelId="{F776A1FA-782F-4CBD-8033-753F022FA341}" type="presParOf" srcId="{75B47552-6DD4-4116-80F5-6FB49DA2F3DE}" destId="{CE21E08A-E50A-4D44-9BA1-BB489C3C8E0F}" srcOrd="1" destOrd="0" presId="urn:microsoft.com/office/officeart/2005/8/layout/orgChart1"/>
    <dgm:cxn modelId="{0ECD8B3F-1560-4227-8819-FA37FE25CBD0}" type="presParOf" srcId="{75B47552-6DD4-4116-80F5-6FB49DA2F3DE}" destId="{B6E0092D-86D6-4466-97E4-CF5CB6FCD3EF}" srcOrd="2" destOrd="0" presId="urn:microsoft.com/office/officeart/2005/8/layout/orgChart1"/>
    <dgm:cxn modelId="{19C24EEC-F944-4D91-A251-BF2ED80A7758}" type="presParOf" srcId="{B1A38633-69D6-4838-8168-6871C57E55AD}" destId="{43ACC10E-8489-4FBC-AA12-16915129CAC7}" srcOrd="8" destOrd="0" presId="urn:microsoft.com/office/officeart/2005/8/layout/orgChart1"/>
    <dgm:cxn modelId="{A3B953C1-8F37-4DFB-97E7-8CEB341F5316}" type="presParOf" srcId="{B1A38633-69D6-4838-8168-6871C57E55AD}" destId="{1D126871-BB3A-4364-A6D2-2C79A9180CA5}" srcOrd="9" destOrd="0" presId="urn:microsoft.com/office/officeart/2005/8/layout/orgChart1"/>
    <dgm:cxn modelId="{81F1CC31-5701-4405-AF67-43F651482D15}" type="presParOf" srcId="{1D126871-BB3A-4364-A6D2-2C79A9180CA5}" destId="{959516DE-4B63-4250-9073-5E4579594A63}" srcOrd="0" destOrd="0" presId="urn:microsoft.com/office/officeart/2005/8/layout/orgChart1"/>
    <dgm:cxn modelId="{36E5A452-5020-480E-9AFD-37AEE1C1AC3C}" type="presParOf" srcId="{959516DE-4B63-4250-9073-5E4579594A63}" destId="{5E22F454-4443-4E40-9AC0-6C886785F2D1}" srcOrd="0" destOrd="0" presId="urn:microsoft.com/office/officeart/2005/8/layout/orgChart1"/>
    <dgm:cxn modelId="{34658046-98D5-40A1-AFAA-43D26775C199}" type="presParOf" srcId="{959516DE-4B63-4250-9073-5E4579594A63}" destId="{A86E1C8A-685E-45A9-B3F7-BC234157FDD6}" srcOrd="1" destOrd="0" presId="urn:microsoft.com/office/officeart/2005/8/layout/orgChart1"/>
    <dgm:cxn modelId="{12FD755A-951F-4DA2-975B-33109804F516}" type="presParOf" srcId="{1D126871-BB3A-4364-A6D2-2C79A9180CA5}" destId="{5562752C-C8DD-4ED8-B98E-76D9C631438B}" srcOrd="1" destOrd="0" presId="urn:microsoft.com/office/officeart/2005/8/layout/orgChart1"/>
    <dgm:cxn modelId="{B94AC913-ED63-425A-9A04-CD617FC8184E}" type="presParOf" srcId="{1D126871-BB3A-4364-A6D2-2C79A9180CA5}" destId="{37015A0A-991F-4C44-823F-C34A01EDFD5F}" srcOrd="2" destOrd="0" presId="urn:microsoft.com/office/officeart/2005/8/layout/orgChart1"/>
    <dgm:cxn modelId="{3B38C296-4518-4883-B17C-62EFAFD8A3B1}" type="presParOf" srcId="{B1A38633-69D6-4838-8168-6871C57E55AD}" destId="{951F2455-32A2-49DF-9079-585A56191E18}" srcOrd="10" destOrd="0" presId="urn:microsoft.com/office/officeart/2005/8/layout/orgChart1"/>
    <dgm:cxn modelId="{9547DEA2-B861-4FE7-879B-C2EC68097D93}" type="presParOf" srcId="{B1A38633-69D6-4838-8168-6871C57E55AD}" destId="{8CEAAF00-7771-47BA-9824-3DD0BF4D37A8}" srcOrd="11" destOrd="0" presId="urn:microsoft.com/office/officeart/2005/8/layout/orgChart1"/>
    <dgm:cxn modelId="{05DC2D52-8C05-4E9E-A033-7A4546A509F6}" type="presParOf" srcId="{8CEAAF00-7771-47BA-9824-3DD0BF4D37A8}" destId="{34F56B13-8478-4C56-8AF8-511B1AD17EC7}" srcOrd="0" destOrd="0" presId="urn:microsoft.com/office/officeart/2005/8/layout/orgChart1"/>
    <dgm:cxn modelId="{22766BA4-3034-490B-9383-05339154480F}" type="presParOf" srcId="{34F56B13-8478-4C56-8AF8-511B1AD17EC7}" destId="{6744AFC7-E722-4ADE-8C3D-174FD114004E}" srcOrd="0" destOrd="0" presId="urn:microsoft.com/office/officeart/2005/8/layout/orgChart1"/>
    <dgm:cxn modelId="{77B23C71-A3CE-4B8D-B988-57AA7AAB559C}" type="presParOf" srcId="{34F56B13-8478-4C56-8AF8-511B1AD17EC7}" destId="{FCBE3C05-D3FE-44FA-A9E8-450529C9F52F}" srcOrd="1" destOrd="0" presId="urn:microsoft.com/office/officeart/2005/8/layout/orgChart1"/>
    <dgm:cxn modelId="{2766B11C-E9ED-48D6-B152-7707CF63DEBA}" type="presParOf" srcId="{8CEAAF00-7771-47BA-9824-3DD0BF4D37A8}" destId="{C3547DB5-7EA0-4962-AACC-1656827DF35D}" srcOrd="1" destOrd="0" presId="urn:microsoft.com/office/officeart/2005/8/layout/orgChart1"/>
    <dgm:cxn modelId="{9AE530DA-A0D1-428A-B2BA-D36B90B806B4}" type="presParOf" srcId="{8CEAAF00-7771-47BA-9824-3DD0BF4D37A8}" destId="{601045DD-2A7F-4EC5-88D6-84159FBAD34A}" srcOrd="2" destOrd="0" presId="urn:microsoft.com/office/officeart/2005/8/layout/orgChart1"/>
    <dgm:cxn modelId="{55F0C9EB-D5B5-40AB-BE87-590F3E255D04}" type="presParOf" srcId="{078FA7EC-B9CB-41C2-A160-5A03598538F3}" destId="{B8D5B06D-6CA8-44BB-B60E-E436C227EDF3}" srcOrd="2" destOrd="0" presId="urn:microsoft.com/office/officeart/2005/8/layout/orgChart1"/>
    <dgm:cxn modelId="{BAE5ED30-715F-470B-AFFD-0A92F7828D59}" type="presParOf" srcId="{15AB1C69-F42C-49F0-9BF5-524D6A8B3C8A}" destId="{8A20CE36-6DF1-4CD8-ACEA-48E677665CFA}" srcOrd="2" destOrd="0" presId="urn:microsoft.com/office/officeart/2005/8/layout/orgChart1"/>
    <dgm:cxn modelId="{E615EB5C-7D7C-4030-A68B-8E151B1D1575}" type="presParOf" srcId="{15AB1C69-F42C-49F0-9BF5-524D6A8B3C8A}" destId="{98FC8284-C7DF-4145-8B78-2F8243B2CA8E}" srcOrd="3" destOrd="0" presId="urn:microsoft.com/office/officeart/2005/8/layout/orgChart1"/>
    <dgm:cxn modelId="{3504133A-2989-4909-8957-6518C8189DFF}" type="presParOf" srcId="{98FC8284-C7DF-4145-8B78-2F8243B2CA8E}" destId="{610B970C-FB47-4BE5-B61C-C8ED0C136D79}" srcOrd="0" destOrd="0" presId="urn:microsoft.com/office/officeart/2005/8/layout/orgChart1"/>
    <dgm:cxn modelId="{C4576959-668D-4914-9A54-447D5FBBC86C}" type="presParOf" srcId="{610B970C-FB47-4BE5-B61C-C8ED0C136D79}" destId="{90730F35-8553-4332-874F-8F13EF27D6F5}" srcOrd="0" destOrd="0" presId="urn:microsoft.com/office/officeart/2005/8/layout/orgChart1"/>
    <dgm:cxn modelId="{C298685E-3323-4254-8875-9B2E8A7E6773}" type="presParOf" srcId="{610B970C-FB47-4BE5-B61C-C8ED0C136D79}" destId="{8BE996E9-8D4D-4CCA-B522-2533F222CE2E}" srcOrd="1" destOrd="0" presId="urn:microsoft.com/office/officeart/2005/8/layout/orgChart1"/>
    <dgm:cxn modelId="{FEC9ABBE-4AF3-4197-82B7-FDFE6A05C9D3}" type="presParOf" srcId="{98FC8284-C7DF-4145-8B78-2F8243B2CA8E}" destId="{44681F64-F8F3-43CD-BF15-E7011C27C7B1}" srcOrd="1" destOrd="0" presId="urn:microsoft.com/office/officeart/2005/8/layout/orgChart1"/>
    <dgm:cxn modelId="{A10511B5-4EC1-4C71-A201-E19892AE1387}" type="presParOf" srcId="{44681F64-F8F3-43CD-BF15-E7011C27C7B1}" destId="{6EC481A4-D41B-4874-9FE3-36AA6EBE0F32}" srcOrd="0" destOrd="0" presId="urn:microsoft.com/office/officeart/2005/8/layout/orgChart1"/>
    <dgm:cxn modelId="{6D746CBB-1460-4A6A-9D96-2E57C4BF7065}" type="presParOf" srcId="{44681F64-F8F3-43CD-BF15-E7011C27C7B1}" destId="{BAB1FD95-B8D2-4656-A2F9-CAAC3EBF019F}" srcOrd="1" destOrd="0" presId="urn:microsoft.com/office/officeart/2005/8/layout/orgChart1"/>
    <dgm:cxn modelId="{6A96259F-27EC-49B2-88D3-15E644FC2E45}" type="presParOf" srcId="{BAB1FD95-B8D2-4656-A2F9-CAAC3EBF019F}" destId="{BFA28D8F-063F-420A-B084-373BBBCCA683}" srcOrd="0" destOrd="0" presId="urn:microsoft.com/office/officeart/2005/8/layout/orgChart1"/>
    <dgm:cxn modelId="{F9A87A42-8D44-47AE-9D14-1281E3B8BA10}" type="presParOf" srcId="{BFA28D8F-063F-420A-B084-373BBBCCA683}" destId="{65C334C2-6E3B-4C6C-BC92-A4FA4CFCC73B}" srcOrd="0" destOrd="0" presId="urn:microsoft.com/office/officeart/2005/8/layout/orgChart1"/>
    <dgm:cxn modelId="{002B1C29-C2AB-4B0D-9EC0-8E148C24296E}" type="presParOf" srcId="{BFA28D8F-063F-420A-B084-373BBBCCA683}" destId="{A7285FC0-8F4A-4633-B28A-BE4F58E54A33}" srcOrd="1" destOrd="0" presId="urn:microsoft.com/office/officeart/2005/8/layout/orgChart1"/>
    <dgm:cxn modelId="{ADC28808-A719-40C1-8A74-CD0C98A05EEE}" type="presParOf" srcId="{BAB1FD95-B8D2-4656-A2F9-CAAC3EBF019F}" destId="{D97A8A78-6D3E-4490-B23E-5C9E1A754658}" srcOrd="1" destOrd="0" presId="urn:microsoft.com/office/officeart/2005/8/layout/orgChart1"/>
    <dgm:cxn modelId="{EE935584-A4EC-44DC-9DF4-6A800B10CDCC}" type="presParOf" srcId="{BAB1FD95-B8D2-4656-A2F9-CAAC3EBF019F}" destId="{4426B3C6-A9DF-4A8A-B8AB-5B88E7A33B60}" srcOrd="2" destOrd="0" presId="urn:microsoft.com/office/officeart/2005/8/layout/orgChart1"/>
    <dgm:cxn modelId="{DD8412D8-AAF0-498A-BAC3-988332F751CC}" type="presParOf" srcId="{44681F64-F8F3-43CD-BF15-E7011C27C7B1}" destId="{EBA7F091-15AB-473B-AD1B-14F98BDB12A7}" srcOrd="2" destOrd="0" presId="urn:microsoft.com/office/officeart/2005/8/layout/orgChart1"/>
    <dgm:cxn modelId="{CFBC12DB-28B1-486D-8444-55F3570A02BD}" type="presParOf" srcId="{44681F64-F8F3-43CD-BF15-E7011C27C7B1}" destId="{4E43BCCA-A108-4796-B14B-39A2161E4AD5}" srcOrd="3" destOrd="0" presId="urn:microsoft.com/office/officeart/2005/8/layout/orgChart1"/>
    <dgm:cxn modelId="{62B75372-D9F7-48E3-8DBD-224C5977CC5F}" type="presParOf" srcId="{4E43BCCA-A108-4796-B14B-39A2161E4AD5}" destId="{B79D9277-FA22-4404-B7F9-1B0C3AE61BCB}" srcOrd="0" destOrd="0" presId="urn:microsoft.com/office/officeart/2005/8/layout/orgChart1"/>
    <dgm:cxn modelId="{F38855CA-DE9C-41FE-A2DD-C8DE7B2AB212}" type="presParOf" srcId="{B79D9277-FA22-4404-B7F9-1B0C3AE61BCB}" destId="{F87A704A-BF82-4C8A-BF1B-144F498B5A56}" srcOrd="0" destOrd="0" presId="urn:microsoft.com/office/officeart/2005/8/layout/orgChart1"/>
    <dgm:cxn modelId="{C2756692-4C29-4DA5-A6BA-BC9C768BE497}" type="presParOf" srcId="{B79D9277-FA22-4404-B7F9-1B0C3AE61BCB}" destId="{46F87EC8-8FA5-4C2D-863F-A67B9D4F1E98}" srcOrd="1" destOrd="0" presId="urn:microsoft.com/office/officeart/2005/8/layout/orgChart1"/>
    <dgm:cxn modelId="{BC194E99-551C-4445-B4D6-5A6F3C702260}" type="presParOf" srcId="{4E43BCCA-A108-4796-B14B-39A2161E4AD5}" destId="{CD36A783-F262-4C5B-8EFA-B3C1F6C4796E}" srcOrd="1" destOrd="0" presId="urn:microsoft.com/office/officeart/2005/8/layout/orgChart1"/>
    <dgm:cxn modelId="{B7787F2D-8DE3-4820-A892-24514C437F41}" type="presParOf" srcId="{4E43BCCA-A108-4796-B14B-39A2161E4AD5}" destId="{AF290A37-8948-477D-9AD8-770C90E23B40}" srcOrd="2" destOrd="0" presId="urn:microsoft.com/office/officeart/2005/8/layout/orgChart1"/>
    <dgm:cxn modelId="{450080C6-E756-41C3-9A9C-4FED94249D9F}" type="presParOf" srcId="{44681F64-F8F3-43CD-BF15-E7011C27C7B1}" destId="{7CE47643-FC37-4989-ACF1-ED3331650951}" srcOrd="4" destOrd="0" presId="urn:microsoft.com/office/officeart/2005/8/layout/orgChart1"/>
    <dgm:cxn modelId="{DECA3097-9FB2-4969-8526-CC87DACD7783}" type="presParOf" srcId="{44681F64-F8F3-43CD-BF15-E7011C27C7B1}" destId="{D48B5C30-9C21-4803-93BB-24457F732FE1}" srcOrd="5" destOrd="0" presId="urn:microsoft.com/office/officeart/2005/8/layout/orgChart1"/>
    <dgm:cxn modelId="{8A76BC31-70B0-472C-8F50-1855BC87381D}" type="presParOf" srcId="{D48B5C30-9C21-4803-93BB-24457F732FE1}" destId="{CEEFCD44-247E-4BE0-AD84-CF83A53171DA}" srcOrd="0" destOrd="0" presId="urn:microsoft.com/office/officeart/2005/8/layout/orgChart1"/>
    <dgm:cxn modelId="{D3F6ABC6-EA7E-40F5-86CC-5D2DBD69B297}" type="presParOf" srcId="{CEEFCD44-247E-4BE0-AD84-CF83A53171DA}" destId="{185DB237-9160-4A82-B138-B7D9B4F2EBC6}" srcOrd="0" destOrd="0" presId="urn:microsoft.com/office/officeart/2005/8/layout/orgChart1"/>
    <dgm:cxn modelId="{1F1734C4-F980-4DF3-82FF-E0D714C99183}" type="presParOf" srcId="{CEEFCD44-247E-4BE0-AD84-CF83A53171DA}" destId="{18B0FCC5-29C9-4602-AF99-03D62B4AD456}" srcOrd="1" destOrd="0" presId="urn:microsoft.com/office/officeart/2005/8/layout/orgChart1"/>
    <dgm:cxn modelId="{6C7D70BE-E3CC-4074-9D4B-77BBB507C6BC}" type="presParOf" srcId="{D48B5C30-9C21-4803-93BB-24457F732FE1}" destId="{AB016EA9-99FF-44E2-A036-EFB2232B839A}" srcOrd="1" destOrd="0" presId="urn:microsoft.com/office/officeart/2005/8/layout/orgChart1"/>
    <dgm:cxn modelId="{8FB26098-1EF9-44A5-A64C-565147934934}" type="presParOf" srcId="{D48B5C30-9C21-4803-93BB-24457F732FE1}" destId="{6A75EB68-73A4-428C-95C7-5327E3165AE2}" srcOrd="2" destOrd="0" presId="urn:microsoft.com/office/officeart/2005/8/layout/orgChart1"/>
    <dgm:cxn modelId="{B0417616-C03C-468F-9B2C-36EB0DC25478}" type="presParOf" srcId="{98FC8284-C7DF-4145-8B78-2F8243B2CA8E}" destId="{A5504B69-49BC-422A-8E4D-8FF04489D9E0}" srcOrd="2" destOrd="0" presId="urn:microsoft.com/office/officeart/2005/8/layout/orgChart1"/>
    <dgm:cxn modelId="{26B11752-B657-4A4D-8426-452E656CA16E}" type="presParOf" srcId="{6DD644FB-89B0-403A-BC7E-1BEFEA41925C}" destId="{BD044420-C36E-4F0B-884B-81BDF9E40817}" srcOrd="2" destOrd="0" presId="urn:microsoft.com/office/officeart/2005/8/layout/orgChart1"/>
    <dgm:cxn modelId="{9B95803E-A1FB-4BE2-A565-6105E9F6CB6A}" type="presParOf" srcId="{18A42311-AD60-41E0-9581-60D92A1BC7E8}" destId="{3F754F6D-347C-4E93-B45C-CB27BAF0CCD3}" srcOrd="4" destOrd="0" presId="urn:microsoft.com/office/officeart/2005/8/layout/orgChart1"/>
    <dgm:cxn modelId="{C1430DD0-019F-4D7D-BAFB-705E46608F83}" type="presParOf" srcId="{18A42311-AD60-41E0-9581-60D92A1BC7E8}" destId="{9D973754-841A-4936-975A-01036BB224A8}" srcOrd="5" destOrd="0" presId="urn:microsoft.com/office/officeart/2005/8/layout/orgChart1"/>
    <dgm:cxn modelId="{A175A120-2315-40D2-81AB-89AACBD8357B}" type="presParOf" srcId="{9D973754-841A-4936-975A-01036BB224A8}" destId="{CC78132D-58C0-49F4-A230-6F46D6B953AF}" srcOrd="0" destOrd="0" presId="urn:microsoft.com/office/officeart/2005/8/layout/orgChart1"/>
    <dgm:cxn modelId="{E2831464-DFFB-4F71-A072-45975D2330E7}" type="presParOf" srcId="{CC78132D-58C0-49F4-A230-6F46D6B953AF}" destId="{FE78131E-B8D9-4A1D-99D1-AB3E73E39D12}" srcOrd="0" destOrd="0" presId="urn:microsoft.com/office/officeart/2005/8/layout/orgChart1"/>
    <dgm:cxn modelId="{DCFBA89A-677B-467D-8D55-63EFAE74112A}" type="presParOf" srcId="{CC78132D-58C0-49F4-A230-6F46D6B953AF}" destId="{75D3602E-75D2-4276-A5DF-EE5C7B5F613D}" srcOrd="1" destOrd="0" presId="urn:microsoft.com/office/officeart/2005/8/layout/orgChart1"/>
    <dgm:cxn modelId="{76BF58C7-6E8A-450D-9522-6209ABBFD1BD}" type="presParOf" srcId="{9D973754-841A-4936-975A-01036BB224A8}" destId="{43EABAF5-C4DC-44FC-9B3C-0A3FF378F3CA}" srcOrd="1" destOrd="0" presId="urn:microsoft.com/office/officeart/2005/8/layout/orgChart1"/>
    <dgm:cxn modelId="{E520F2A5-B218-49EF-B54E-5C2D704CC7FD}" type="presParOf" srcId="{43EABAF5-C4DC-44FC-9B3C-0A3FF378F3CA}" destId="{AC520EF8-5EE9-4EA8-B71B-6244F30E7378}" srcOrd="0" destOrd="0" presId="urn:microsoft.com/office/officeart/2005/8/layout/orgChart1"/>
    <dgm:cxn modelId="{0C4A8BCF-1529-4823-8A1E-DB90D66E7370}" type="presParOf" srcId="{43EABAF5-C4DC-44FC-9B3C-0A3FF378F3CA}" destId="{89768192-C5E4-4FAF-839B-DAAA1FDD2D29}" srcOrd="1" destOrd="0" presId="urn:microsoft.com/office/officeart/2005/8/layout/orgChart1"/>
    <dgm:cxn modelId="{95EC794C-8404-4B2F-A7A1-4C26160BBF10}" type="presParOf" srcId="{89768192-C5E4-4FAF-839B-DAAA1FDD2D29}" destId="{1ABFC149-98BE-46A8-8857-711FCBD30EEB}" srcOrd="0" destOrd="0" presId="urn:microsoft.com/office/officeart/2005/8/layout/orgChart1"/>
    <dgm:cxn modelId="{5C9814DA-26E8-49F2-A898-CC72F132954F}" type="presParOf" srcId="{1ABFC149-98BE-46A8-8857-711FCBD30EEB}" destId="{0ADBD08A-0836-4C3A-843F-BF1937154884}" srcOrd="0" destOrd="0" presId="urn:microsoft.com/office/officeart/2005/8/layout/orgChart1"/>
    <dgm:cxn modelId="{DFEAA4AF-4565-49F4-9869-24B8DFC47F01}" type="presParOf" srcId="{1ABFC149-98BE-46A8-8857-711FCBD30EEB}" destId="{338406D3-0D6D-4023-A34A-5F1D922C1AAF}" srcOrd="1" destOrd="0" presId="urn:microsoft.com/office/officeart/2005/8/layout/orgChart1"/>
    <dgm:cxn modelId="{B5A29A4D-F05E-4F6D-B958-F8E35CFA339D}" type="presParOf" srcId="{89768192-C5E4-4FAF-839B-DAAA1FDD2D29}" destId="{20BF0E54-AB39-42DF-944B-A5A8BA5DF22D}" srcOrd="1" destOrd="0" presId="urn:microsoft.com/office/officeart/2005/8/layout/orgChart1"/>
    <dgm:cxn modelId="{73521B18-CF9D-4ECE-BCC5-618D30BD0A3E}" type="presParOf" srcId="{89768192-C5E4-4FAF-839B-DAAA1FDD2D29}" destId="{7E0BB457-D20D-479F-AD02-0F568B07F578}" srcOrd="2" destOrd="0" presId="urn:microsoft.com/office/officeart/2005/8/layout/orgChart1"/>
    <dgm:cxn modelId="{36B70122-2C54-47FC-A3C7-029277BAD8EF}" type="presParOf" srcId="{43EABAF5-C4DC-44FC-9B3C-0A3FF378F3CA}" destId="{79E4F0A8-7747-4E4D-A89B-20DBB4635C3A}" srcOrd="2" destOrd="0" presId="urn:microsoft.com/office/officeart/2005/8/layout/orgChart1"/>
    <dgm:cxn modelId="{2DA58849-8D4D-4E8D-9F7C-EEC813AFDD0A}" type="presParOf" srcId="{43EABAF5-C4DC-44FC-9B3C-0A3FF378F3CA}" destId="{7F1C692C-3E92-4EF9-B6EC-D176AB88AAF4}" srcOrd="3" destOrd="0" presId="urn:microsoft.com/office/officeart/2005/8/layout/orgChart1"/>
    <dgm:cxn modelId="{D3B75A23-6A8E-4ABE-B025-A3F4BEE78814}" type="presParOf" srcId="{7F1C692C-3E92-4EF9-B6EC-D176AB88AAF4}" destId="{AF676A4A-8C87-4B42-B8CB-D92C3A718F52}" srcOrd="0" destOrd="0" presId="urn:microsoft.com/office/officeart/2005/8/layout/orgChart1"/>
    <dgm:cxn modelId="{D775A35E-D5C0-4569-9714-4D9E59C2ED58}" type="presParOf" srcId="{AF676A4A-8C87-4B42-B8CB-D92C3A718F52}" destId="{CE594B46-8CFD-48BA-A674-30781FB789B8}" srcOrd="0" destOrd="0" presId="urn:microsoft.com/office/officeart/2005/8/layout/orgChart1"/>
    <dgm:cxn modelId="{7A8B1086-469B-41F8-88B6-FBDBE0D89694}" type="presParOf" srcId="{AF676A4A-8C87-4B42-B8CB-D92C3A718F52}" destId="{BA2B29E3-A4C1-4C1F-A73F-A5C99DC91F10}" srcOrd="1" destOrd="0" presId="urn:microsoft.com/office/officeart/2005/8/layout/orgChart1"/>
    <dgm:cxn modelId="{AA3ED67A-370E-4B4F-BD9E-96A24A23A0A7}" type="presParOf" srcId="{7F1C692C-3E92-4EF9-B6EC-D176AB88AAF4}" destId="{B398E2E9-AB4B-4921-A833-7AC2AE91ABDC}" srcOrd="1" destOrd="0" presId="urn:microsoft.com/office/officeart/2005/8/layout/orgChart1"/>
    <dgm:cxn modelId="{0CC1AFB7-5140-4557-8053-0AADEC3D18D7}" type="presParOf" srcId="{7F1C692C-3E92-4EF9-B6EC-D176AB88AAF4}" destId="{05C44057-00CF-4953-B710-568EE9495B68}" srcOrd="2" destOrd="0" presId="urn:microsoft.com/office/officeart/2005/8/layout/orgChart1"/>
    <dgm:cxn modelId="{D8A67102-5877-4713-8799-73323C8FE05A}" type="presParOf" srcId="{43EABAF5-C4DC-44FC-9B3C-0A3FF378F3CA}" destId="{FCF7F692-B233-4ABF-91A0-1FF633BAD828}" srcOrd="4" destOrd="0" presId="urn:microsoft.com/office/officeart/2005/8/layout/orgChart1"/>
    <dgm:cxn modelId="{D8B7C263-2568-4AE4-AAF2-683193027299}" type="presParOf" srcId="{43EABAF5-C4DC-44FC-9B3C-0A3FF378F3CA}" destId="{CBA1A020-DDB7-4EB4-A2C6-CB61EE88E784}" srcOrd="5" destOrd="0" presId="urn:microsoft.com/office/officeart/2005/8/layout/orgChart1"/>
    <dgm:cxn modelId="{7437920B-478D-435C-BF63-8CEF38FB3258}" type="presParOf" srcId="{CBA1A020-DDB7-4EB4-A2C6-CB61EE88E784}" destId="{0FE4F796-9A9C-47AD-BA43-E0C52EDD87A6}" srcOrd="0" destOrd="0" presId="urn:microsoft.com/office/officeart/2005/8/layout/orgChart1"/>
    <dgm:cxn modelId="{DA2B612F-A7C9-49B5-B75F-EBD247D85B55}" type="presParOf" srcId="{0FE4F796-9A9C-47AD-BA43-E0C52EDD87A6}" destId="{08B65046-F9DA-4D84-94D0-EAAE86EDBA60}" srcOrd="0" destOrd="0" presId="urn:microsoft.com/office/officeart/2005/8/layout/orgChart1"/>
    <dgm:cxn modelId="{64896941-19D4-4FD6-9C06-9057EF2C7226}" type="presParOf" srcId="{0FE4F796-9A9C-47AD-BA43-E0C52EDD87A6}" destId="{8261C8E4-5198-40E6-B003-31201215D17D}" srcOrd="1" destOrd="0" presId="urn:microsoft.com/office/officeart/2005/8/layout/orgChart1"/>
    <dgm:cxn modelId="{015C66C0-9570-4758-A25F-E176FDC96101}" type="presParOf" srcId="{CBA1A020-DDB7-4EB4-A2C6-CB61EE88E784}" destId="{4E111CE7-BB30-431D-BC3E-B4853CF5ED4F}" srcOrd="1" destOrd="0" presId="urn:microsoft.com/office/officeart/2005/8/layout/orgChart1"/>
    <dgm:cxn modelId="{3E0EA5BE-B4F1-47D8-9FB9-415399EC8EBA}" type="presParOf" srcId="{CBA1A020-DDB7-4EB4-A2C6-CB61EE88E784}" destId="{059CAC56-15CC-468C-9189-EEFE174ED9CE}" srcOrd="2" destOrd="0" presId="urn:microsoft.com/office/officeart/2005/8/layout/orgChart1"/>
    <dgm:cxn modelId="{DB244AB5-B429-4C87-8E34-D334716D2262}" type="presParOf" srcId="{43EABAF5-C4DC-44FC-9B3C-0A3FF378F3CA}" destId="{47868773-CB18-4A9D-8590-D6346F09300C}" srcOrd="6" destOrd="0" presId="urn:microsoft.com/office/officeart/2005/8/layout/orgChart1"/>
    <dgm:cxn modelId="{6E90C8C6-E7F0-42AE-B3B1-F62101AA3922}" type="presParOf" srcId="{43EABAF5-C4DC-44FC-9B3C-0A3FF378F3CA}" destId="{BC214547-F7DD-4885-A23B-1DE44009B2C5}" srcOrd="7" destOrd="0" presId="urn:microsoft.com/office/officeart/2005/8/layout/orgChart1"/>
    <dgm:cxn modelId="{E8564308-0044-4AF5-A3B4-E0239707D95F}" type="presParOf" srcId="{BC214547-F7DD-4885-A23B-1DE44009B2C5}" destId="{3BC1F2F9-A467-4E05-A5D4-442F28DB5993}" srcOrd="0" destOrd="0" presId="urn:microsoft.com/office/officeart/2005/8/layout/orgChart1"/>
    <dgm:cxn modelId="{90D3473A-35A8-44FD-B647-8C20D9249B76}" type="presParOf" srcId="{3BC1F2F9-A467-4E05-A5D4-442F28DB5993}" destId="{23AA2FD0-C9CD-4369-9FD4-01874111B8F6}" srcOrd="0" destOrd="0" presId="urn:microsoft.com/office/officeart/2005/8/layout/orgChart1"/>
    <dgm:cxn modelId="{5DB9927E-3799-4EEE-9A95-3CC0FEB15B1E}" type="presParOf" srcId="{3BC1F2F9-A467-4E05-A5D4-442F28DB5993}" destId="{45B77EA4-B560-4FA2-AA84-926EBAE3F8DF}" srcOrd="1" destOrd="0" presId="urn:microsoft.com/office/officeart/2005/8/layout/orgChart1"/>
    <dgm:cxn modelId="{2EC6313A-5827-4CF9-93B6-C2D0AD275FA2}" type="presParOf" srcId="{BC214547-F7DD-4885-A23B-1DE44009B2C5}" destId="{57F87FC7-72E5-4633-91DE-7B92D6C2AE98}" srcOrd="1" destOrd="0" presId="urn:microsoft.com/office/officeart/2005/8/layout/orgChart1"/>
    <dgm:cxn modelId="{9BC8460F-9FEF-413C-A3A0-E109C7A8ABEF}" type="presParOf" srcId="{BC214547-F7DD-4885-A23B-1DE44009B2C5}" destId="{D726C3E9-F3AB-4084-9835-EAB4593DEB05}" srcOrd="2" destOrd="0" presId="urn:microsoft.com/office/officeart/2005/8/layout/orgChart1"/>
    <dgm:cxn modelId="{09EB02E3-A492-4507-A8C0-142B48239991}" type="presParOf" srcId="{43EABAF5-C4DC-44FC-9B3C-0A3FF378F3CA}" destId="{E1B5510F-2F06-4CEA-B18A-6E41DCA30DC6}" srcOrd="8" destOrd="0" presId="urn:microsoft.com/office/officeart/2005/8/layout/orgChart1"/>
    <dgm:cxn modelId="{917AB5B8-5709-4B83-90EA-1861238E5E67}" type="presParOf" srcId="{43EABAF5-C4DC-44FC-9B3C-0A3FF378F3CA}" destId="{11806B4D-8ABC-4041-B71D-962B48046D3C}" srcOrd="9" destOrd="0" presId="urn:microsoft.com/office/officeart/2005/8/layout/orgChart1"/>
    <dgm:cxn modelId="{58F04D71-7C98-49F1-8565-8CB0E35BFEA7}" type="presParOf" srcId="{11806B4D-8ABC-4041-B71D-962B48046D3C}" destId="{AA78D911-56AE-4A88-BA04-B8B895339F15}" srcOrd="0" destOrd="0" presId="urn:microsoft.com/office/officeart/2005/8/layout/orgChart1"/>
    <dgm:cxn modelId="{BF0FEC6A-C5FF-4DB6-984D-09FA4DCC3FF3}" type="presParOf" srcId="{AA78D911-56AE-4A88-BA04-B8B895339F15}" destId="{B1D9EA3B-371D-4EE0-8A77-33B2553DE949}" srcOrd="0" destOrd="0" presId="urn:microsoft.com/office/officeart/2005/8/layout/orgChart1"/>
    <dgm:cxn modelId="{722B39B4-0F64-4C40-83DD-D7BED41EAA55}" type="presParOf" srcId="{AA78D911-56AE-4A88-BA04-B8B895339F15}" destId="{866F7709-403A-4E64-918B-B9A3825D4F56}" srcOrd="1" destOrd="0" presId="urn:microsoft.com/office/officeart/2005/8/layout/orgChart1"/>
    <dgm:cxn modelId="{279632CE-8BD0-4D82-B8E3-2B7CCE0FD107}" type="presParOf" srcId="{11806B4D-8ABC-4041-B71D-962B48046D3C}" destId="{AB482477-C16F-4661-BC3F-12133821BB67}" srcOrd="1" destOrd="0" presId="urn:microsoft.com/office/officeart/2005/8/layout/orgChart1"/>
    <dgm:cxn modelId="{50C45757-42B7-4AF6-850F-217954B3426F}" type="presParOf" srcId="{11806B4D-8ABC-4041-B71D-962B48046D3C}" destId="{39A9C120-3BF0-450C-A14C-59A9AD3C111C}" srcOrd="2" destOrd="0" presId="urn:microsoft.com/office/officeart/2005/8/layout/orgChart1"/>
    <dgm:cxn modelId="{0B2717D4-A0B9-488F-8C84-80C8FDF9190D}" type="presParOf" srcId="{43EABAF5-C4DC-44FC-9B3C-0A3FF378F3CA}" destId="{B9119BF8-61D5-4330-8D8E-B5681858712F}" srcOrd="10" destOrd="0" presId="urn:microsoft.com/office/officeart/2005/8/layout/orgChart1"/>
    <dgm:cxn modelId="{8814114C-FC30-4E6F-8B42-79A65A36F207}" type="presParOf" srcId="{43EABAF5-C4DC-44FC-9B3C-0A3FF378F3CA}" destId="{A6338E09-686B-4733-998C-A7F8ED99CBD1}" srcOrd="11" destOrd="0" presId="urn:microsoft.com/office/officeart/2005/8/layout/orgChart1"/>
    <dgm:cxn modelId="{41A9B21D-B23D-4722-AE7D-1A095EEB19AD}" type="presParOf" srcId="{A6338E09-686B-4733-998C-A7F8ED99CBD1}" destId="{036F35FA-B4F1-4348-AFA2-AF5B3BCA71F4}" srcOrd="0" destOrd="0" presId="urn:microsoft.com/office/officeart/2005/8/layout/orgChart1"/>
    <dgm:cxn modelId="{B58B5FCA-CC2E-437F-B4A8-52C51B976EEC}" type="presParOf" srcId="{036F35FA-B4F1-4348-AFA2-AF5B3BCA71F4}" destId="{9DD40A7C-900F-47FA-AC64-4E9D06CBC644}" srcOrd="0" destOrd="0" presId="urn:microsoft.com/office/officeart/2005/8/layout/orgChart1"/>
    <dgm:cxn modelId="{F51AD433-2C46-4A64-8D3E-8176E5D1B7AC}" type="presParOf" srcId="{036F35FA-B4F1-4348-AFA2-AF5B3BCA71F4}" destId="{2BE02C97-D08F-427D-A74A-346CCDDD3B9F}" srcOrd="1" destOrd="0" presId="urn:microsoft.com/office/officeart/2005/8/layout/orgChart1"/>
    <dgm:cxn modelId="{82E72DB6-54D4-47B8-B164-1A514E34363A}" type="presParOf" srcId="{A6338E09-686B-4733-998C-A7F8ED99CBD1}" destId="{8A881CBD-580B-4935-B8BA-99E4BAD18661}" srcOrd="1" destOrd="0" presId="urn:microsoft.com/office/officeart/2005/8/layout/orgChart1"/>
    <dgm:cxn modelId="{F4713F9E-C287-4470-B4B0-5F0534521FC5}" type="presParOf" srcId="{A6338E09-686B-4733-998C-A7F8ED99CBD1}" destId="{1A84EB73-E095-49F1-8ECD-171136813248}" srcOrd="2" destOrd="0" presId="urn:microsoft.com/office/officeart/2005/8/layout/orgChart1"/>
    <dgm:cxn modelId="{C80985A0-2083-4EF1-A492-0E8EC8472B12}" type="presParOf" srcId="{43EABAF5-C4DC-44FC-9B3C-0A3FF378F3CA}" destId="{F22D8311-62B6-4F15-96DA-18B4DAAF16AF}" srcOrd="12" destOrd="0" presId="urn:microsoft.com/office/officeart/2005/8/layout/orgChart1"/>
    <dgm:cxn modelId="{7DE39A57-B3BB-4E54-9115-49612C0C4002}" type="presParOf" srcId="{43EABAF5-C4DC-44FC-9B3C-0A3FF378F3CA}" destId="{2B354A43-9106-4A9B-842D-F730C2996C16}" srcOrd="13" destOrd="0" presId="urn:microsoft.com/office/officeart/2005/8/layout/orgChart1"/>
    <dgm:cxn modelId="{D3B9EAB5-7949-4CFC-8ABF-83916FAAC2B1}" type="presParOf" srcId="{2B354A43-9106-4A9B-842D-F730C2996C16}" destId="{447189B0-87CC-4974-B477-7722EE546A4C}" srcOrd="0" destOrd="0" presId="urn:microsoft.com/office/officeart/2005/8/layout/orgChart1"/>
    <dgm:cxn modelId="{A75CA3D0-6A3C-47B4-AC68-B25C1BC205F0}" type="presParOf" srcId="{447189B0-87CC-4974-B477-7722EE546A4C}" destId="{CAC31555-4ABC-4297-9D7F-D74FC7A8C138}" srcOrd="0" destOrd="0" presId="urn:microsoft.com/office/officeart/2005/8/layout/orgChart1"/>
    <dgm:cxn modelId="{78160852-F235-4E6C-B002-B8DE5E3BF81B}" type="presParOf" srcId="{447189B0-87CC-4974-B477-7722EE546A4C}" destId="{B33E95CA-035E-4919-A394-A2488CFD7C18}" srcOrd="1" destOrd="0" presId="urn:microsoft.com/office/officeart/2005/8/layout/orgChart1"/>
    <dgm:cxn modelId="{ABD3505E-460D-498E-A6FE-4823B2F3E76E}" type="presParOf" srcId="{2B354A43-9106-4A9B-842D-F730C2996C16}" destId="{7678A639-AF9E-467C-857E-680F20FBE09F}" srcOrd="1" destOrd="0" presId="urn:microsoft.com/office/officeart/2005/8/layout/orgChart1"/>
    <dgm:cxn modelId="{E09A9844-017E-4AD2-8A9C-1A13637BC84F}" type="presParOf" srcId="{2B354A43-9106-4A9B-842D-F730C2996C16}" destId="{63016594-29FE-4F1C-8E8A-AD556940BF7E}" srcOrd="2" destOrd="0" presId="urn:microsoft.com/office/officeart/2005/8/layout/orgChart1"/>
    <dgm:cxn modelId="{D9AAC67D-E03E-402B-8F23-9EB61947BCA5}" type="presParOf" srcId="{9D973754-841A-4936-975A-01036BB224A8}" destId="{6907BB27-E385-454B-B034-7E47BA9606E4}" srcOrd="2" destOrd="0" presId="urn:microsoft.com/office/officeart/2005/8/layout/orgChart1"/>
    <dgm:cxn modelId="{8E82E67D-EC9C-436B-A2B3-2EBEAA2D277D}" type="presParOf" srcId="{18A42311-AD60-41E0-9581-60D92A1BC7E8}" destId="{A9D2B9E7-3728-4C8F-A75C-5D04CD74A7C9}" srcOrd="6" destOrd="0" presId="urn:microsoft.com/office/officeart/2005/8/layout/orgChart1"/>
    <dgm:cxn modelId="{3A78A87F-BB9A-406E-8E0B-99241C7966A5}" type="presParOf" srcId="{18A42311-AD60-41E0-9581-60D92A1BC7E8}" destId="{06746355-17C6-4B3F-ADFD-E6CBC1DF2AAA}" srcOrd="7" destOrd="0" presId="urn:microsoft.com/office/officeart/2005/8/layout/orgChart1"/>
    <dgm:cxn modelId="{D968772A-FED4-4AD5-A975-32AEDC09E027}" type="presParOf" srcId="{06746355-17C6-4B3F-ADFD-E6CBC1DF2AAA}" destId="{9D6436F6-8A15-40F9-8CB8-00BD2FDD25A8}" srcOrd="0" destOrd="0" presId="urn:microsoft.com/office/officeart/2005/8/layout/orgChart1"/>
    <dgm:cxn modelId="{5D6F33DD-4EAA-4D6D-A207-1EB92FE2FF28}" type="presParOf" srcId="{9D6436F6-8A15-40F9-8CB8-00BD2FDD25A8}" destId="{E085D26E-0308-4556-A38F-809A554214FB}" srcOrd="0" destOrd="0" presId="urn:microsoft.com/office/officeart/2005/8/layout/orgChart1"/>
    <dgm:cxn modelId="{DBDD8B40-53F1-40D9-BB8F-5C4EE74D7E81}" type="presParOf" srcId="{9D6436F6-8A15-40F9-8CB8-00BD2FDD25A8}" destId="{30E6E4B3-D1B6-4D84-A5B3-CE880BD66888}" srcOrd="1" destOrd="0" presId="urn:microsoft.com/office/officeart/2005/8/layout/orgChart1"/>
    <dgm:cxn modelId="{B990DF0E-CEDB-4A13-9511-AC513D782DE7}" type="presParOf" srcId="{06746355-17C6-4B3F-ADFD-E6CBC1DF2AAA}" destId="{50329B08-AA55-4FB4-B5C2-EEF90D28C394}" srcOrd="1" destOrd="0" presId="urn:microsoft.com/office/officeart/2005/8/layout/orgChart1"/>
    <dgm:cxn modelId="{8C309E5B-5F01-468F-9A0D-2394BFCA2542}" type="presParOf" srcId="{50329B08-AA55-4FB4-B5C2-EEF90D28C394}" destId="{E0948F8D-BEB2-4928-BA4C-DD3AF63894A2}" srcOrd="0" destOrd="0" presId="urn:microsoft.com/office/officeart/2005/8/layout/orgChart1"/>
    <dgm:cxn modelId="{BB53ADE4-6987-4DF9-BF11-817C372B57D6}" type="presParOf" srcId="{50329B08-AA55-4FB4-B5C2-EEF90D28C394}" destId="{962CEC97-B8DA-4BE4-94AA-9765C1E912CC}" srcOrd="1" destOrd="0" presId="urn:microsoft.com/office/officeart/2005/8/layout/orgChart1"/>
    <dgm:cxn modelId="{2D38F145-E901-42CE-8877-614620308C64}" type="presParOf" srcId="{962CEC97-B8DA-4BE4-94AA-9765C1E912CC}" destId="{52BFF4CB-BB4C-4DC1-9955-4304EC8564A9}" srcOrd="0" destOrd="0" presId="urn:microsoft.com/office/officeart/2005/8/layout/orgChart1"/>
    <dgm:cxn modelId="{82350E15-3A3E-4C81-8A8E-3F5C7274A796}" type="presParOf" srcId="{52BFF4CB-BB4C-4DC1-9955-4304EC8564A9}" destId="{A4AEA22A-28A8-4646-9D9B-C0041B00539C}" srcOrd="0" destOrd="0" presId="urn:microsoft.com/office/officeart/2005/8/layout/orgChart1"/>
    <dgm:cxn modelId="{F1E88467-753C-4EEF-8CC4-946BEA1F16DF}" type="presParOf" srcId="{52BFF4CB-BB4C-4DC1-9955-4304EC8564A9}" destId="{DE32684B-56C3-4B1E-8D8D-B725D01466BF}" srcOrd="1" destOrd="0" presId="urn:microsoft.com/office/officeart/2005/8/layout/orgChart1"/>
    <dgm:cxn modelId="{C5378020-323A-45CB-BD71-C85749E4E5FA}" type="presParOf" srcId="{962CEC97-B8DA-4BE4-94AA-9765C1E912CC}" destId="{2E5B0C0F-86CF-486B-BD30-A3C25E15B7AD}" srcOrd="1" destOrd="0" presId="urn:microsoft.com/office/officeart/2005/8/layout/orgChart1"/>
    <dgm:cxn modelId="{65375D46-B109-4A5A-B74B-DF7451D75373}" type="presParOf" srcId="{962CEC97-B8DA-4BE4-94AA-9765C1E912CC}" destId="{7310A905-4CBA-4DC7-8F9F-1DB111AD9E50}" srcOrd="2" destOrd="0" presId="urn:microsoft.com/office/officeart/2005/8/layout/orgChart1"/>
    <dgm:cxn modelId="{67B77715-42A6-4DE5-8172-1BE6D780E3DE}" type="presParOf" srcId="{50329B08-AA55-4FB4-B5C2-EEF90D28C394}" destId="{6234421F-943B-4467-BAEA-07A28017ED93}" srcOrd="2" destOrd="0" presId="urn:microsoft.com/office/officeart/2005/8/layout/orgChart1"/>
    <dgm:cxn modelId="{5A43F79C-39BF-4FBD-9433-ED84293EE2AD}" type="presParOf" srcId="{50329B08-AA55-4FB4-B5C2-EEF90D28C394}" destId="{88BD6EB7-030F-4A32-BA8E-E5E47CE57710}" srcOrd="3" destOrd="0" presId="urn:microsoft.com/office/officeart/2005/8/layout/orgChart1"/>
    <dgm:cxn modelId="{8CD45E87-B795-48C2-BF7E-FF96B342050E}" type="presParOf" srcId="{88BD6EB7-030F-4A32-BA8E-E5E47CE57710}" destId="{63095CFD-06FB-4820-83CC-0588C254BC3B}" srcOrd="0" destOrd="0" presId="urn:microsoft.com/office/officeart/2005/8/layout/orgChart1"/>
    <dgm:cxn modelId="{82A4C925-89CD-4018-8EA6-11AE01956417}" type="presParOf" srcId="{63095CFD-06FB-4820-83CC-0588C254BC3B}" destId="{1B060BFD-7062-42D3-98F5-F792BDF32F68}" srcOrd="0" destOrd="0" presId="urn:microsoft.com/office/officeart/2005/8/layout/orgChart1"/>
    <dgm:cxn modelId="{F6BBC10A-8A8F-4C2F-9EDC-42FA86A316E1}" type="presParOf" srcId="{63095CFD-06FB-4820-83CC-0588C254BC3B}" destId="{F107374F-B42D-463F-B6F6-7553E767A480}" srcOrd="1" destOrd="0" presId="urn:microsoft.com/office/officeart/2005/8/layout/orgChart1"/>
    <dgm:cxn modelId="{E8160103-09B0-487E-85A6-3D476C130117}" type="presParOf" srcId="{88BD6EB7-030F-4A32-BA8E-E5E47CE57710}" destId="{FB8A362A-B53A-4ADD-B8BC-7CFA52C7832C}" srcOrd="1" destOrd="0" presId="urn:microsoft.com/office/officeart/2005/8/layout/orgChart1"/>
    <dgm:cxn modelId="{D63D3721-727B-4E71-ACD5-7C5E7676A9D4}" type="presParOf" srcId="{88BD6EB7-030F-4A32-BA8E-E5E47CE57710}" destId="{5C599A40-84C7-4533-9919-F44C969641EF}" srcOrd="2" destOrd="0" presId="urn:microsoft.com/office/officeart/2005/8/layout/orgChart1"/>
    <dgm:cxn modelId="{DF9163E8-30B3-41CA-8A39-5E6305E66610}" type="presParOf" srcId="{50329B08-AA55-4FB4-B5C2-EEF90D28C394}" destId="{93E43065-984D-490A-A1A0-FA11AC814BAC}" srcOrd="4" destOrd="0" presId="urn:microsoft.com/office/officeart/2005/8/layout/orgChart1"/>
    <dgm:cxn modelId="{0EB80A8E-41B0-43B8-AC22-FC0B88798392}" type="presParOf" srcId="{50329B08-AA55-4FB4-B5C2-EEF90D28C394}" destId="{86A15572-214B-40D8-9E9F-9E7AA0FF45E3}" srcOrd="5" destOrd="0" presId="urn:microsoft.com/office/officeart/2005/8/layout/orgChart1"/>
    <dgm:cxn modelId="{49F5F5EB-BC80-4448-9175-B3A69805F97E}" type="presParOf" srcId="{86A15572-214B-40D8-9E9F-9E7AA0FF45E3}" destId="{74418F15-4A35-4456-872D-F725551B456D}" srcOrd="0" destOrd="0" presId="urn:microsoft.com/office/officeart/2005/8/layout/orgChart1"/>
    <dgm:cxn modelId="{0EBFDB9A-95C7-4BF5-ADB1-0DF3A4A0A4EC}" type="presParOf" srcId="{74418F15-4A35-4456-872D-F725551B456D}" destId="{54D9A575-F8D5-4DB0-B594-3AE5F03EFF23}" srcOrd="0" destOrd="0" presId="urn:microsoft.com/office/officeart/2005/8/layout/orgChart1"/>
    <dgm:cxn modelId="{F20201DB-4C95-4F2D-898E-CBD8FF0CD342}" type="presParOf" srcId="{74418F15-4A35-4456-872D-F725551B456D}" destId="{B25A430F-FD88-4AEA-99DB-F212F50997A7}" srcOrd="1" destOrd="0" presId="urn:microsoft.com/office/officeart/2005/8/layout/orgChart1"/>
    <dgm:cxn modelId="{9336B882-1BCD-4C1A-BCBC-B7873BCA6932}" type="presParOf" srcId="{86A15572-214B-40D8-9E9F-9E7AA0FF45E3}" destId="{103AF7AE-9311-4708-84AC-175CB38828AC}" srcOrd="1" destOrd="0" presId="urn:microsoft.com/office/officeart/2005/8/layout/orgChart1"/>
    <dgm:cxn modelId="{96C29A5C-AC6F-4C4B-AD5C-387BDEB8BA73}" type="presParOf" srcId="{86A15572-214B-40D8-9E9F-9E7AA0FF45E3}" destId="{5A048B5C-8432-48E1-BAF4-5B9933DC15D6}" srcOrd="2" destOrd="0" presId="urn:microsoft.com/office/officeart/2005/8/layout/orgChart1"/>
    <dgm:cxn modelId="{AB0074C9-4C09-4A40-96F3-3E52F52184EF}" type="presParOf" srcId="{50329B08-AA55-4FB4-B5C2-EEF90D28C394}" destId="{5016283B-0C9E-4CB0-9A6F-6D9CD3FBBBB3}" srcOrd="6" destOrd="0" presId="urn:microsoft.com/office/officeart/2005/8/layout/orgChart1"/>
    <dgm:cxn modelId="{9870062C-B905-4756-8BF7-CF7A2870F864}" type="presParOf" srcId="{50329B08-AA55-4FB4-B5C2-EEF90D28C394}" destId="{61A4B17D-5855-4167-BCA3-2E141BAA98A4}" srcOrd="7" destOrd="0" presId="urn:microsoft.com/office/officeart/2005/8/layout/orgChart1"/>
    <dgm:cxn modelId="{79F4EFB6-59AE-46CE-9AE3-38B5C495D7A3}" type="presParOf" srcId="{61A4B17D-5855-4167-BCA3-2E141BAA98A4}" destId="{1CBCE9F7-7C95-4DF4-8011-1EB3BEB44495}" srcOrd="0" destOrd="0" presId="urn:microsoft.com/office/officeart/2005/8/layout/orgChart1"/>
    <dgm:cxn modelId="{C8D383B0-709A-4FD4-8015-778E42BC4E12}" type="presParOf" srcId="{1CBCE9F7-7C95-4DF4-8011-1EB3BEB44495}" destId="{24BB32CB-0AEB-4AEA-B38C-4EE2B851C789}" srcOrd="0" destOrd="0" presId="urn:microsoft.com/office/officeart/2005/8/layout/orgChart1"/>
    <dgm:cxn modelId="{2565D2B9-F1FA-48A5-9682-5DB13FE252C9}" type="presParOf" srcId="{1CBCE9F7-7C95-4DF4-8011-1EB3BEB44495}" destId="{8E9342BB-6817-43CB-97D4-EB55B4E7BADB}" srcOrd="1" destOrd="0" presId="urn:microsoft.com/office/officeart/2005/8/layout/orgChart1"/>
    <dgm:cxn modelId="{D6AB5064-63C7-4A2A-82F3-B293E6705E1C}" type="presParOf" srcId="{61A4B17D-5855-4167-BCA3-2E141BAA98A4}" destId="{9A38DE83-8DB1-48EF-A606-30324DE6AF22}" srcOrd="1" destOrd="0" presId="urn:microsoft.com/office/officeart/2005/8/layout/orgChart1"/>
    <dgm:cxn modelId="{A43B1D5C-9EC5-4475-8320-D15872FA7087}" type="presParOf" srcId="{61A4B17D-5855-4167-BCA3-2E141BAA98A4}" destId="{37A33680-1E6F-4788-9CBC-45E39725A637}" srcOrd="2" destOrd="0" presId="urn:microsoft.com/office/officeart/2005/8/layout/orgChart1"/>
    <dgm:cxn modelId="{24498B86-63EE-46CF-9513-20E8760D628D}" type="presParOf" srcId="{50329B08-AA55-4FB4-B5C2-EEF90D28C394}" destId="{83D0AA95-D3AA-4F07-8E79-6AEADD54C2C2}" srcOrd="8" destOrd="0" presId="urn:microsoft.com/office/officeart/2005/8/layout/orgChart1"/>
    <dgm:cxn modelId="{CFB1AA2F-66DE-4412-8067-3AD81004FC63}" type="presParOf" srcId="{50329B08-AA55-4FB4-B5C2-EEF90D28C394}" destId="{7E39AB2C-66E3-43F3-AA00-FC79411CBE88}" srcOrd="9" destOrd="0" presId="urn:microsoft.com/office/officeart/2005/8/layout/orgChart1"/>
    <dgm:cxn modelId="{84E849E2-1F90-4F75-9333-F2FA42923799}" type="presParOf" srcId="{7E39AB2C-66E3-43F3-AA00-FC79411CBE88}" destId="{FB26E56B-E217-4A81-AABE-5DF715BEAA1A}" srcOrd="0" destOrd="0" presId="urn:microsoft.com/office/officeart/2005/8/layout/orgChart1"/>
    <dgm:cxn modelId="{4B4E5BC2-7C91-4FA7-92B2-244A327C592A}" type="presParOf" srcId="{FB26E56B-E217-4A81-AABE-5DF715BEAA1A}" destId="{A1B629F2-1C84-4BDE-8E15-1B9A1E4A37CE}" srcOrd="0" destOrd="0" presId="urn:microsoft.com/office/officeart/2005/8/layout/orgChart1"/>
    <dgm:cxn modelId="{974CE19D-ADFA-48F9-A413-99F4DE4F98D5}" type="presParOf" srcId="{FB26E56B-E217-4A81-AABE-5DF715BEAA1A}" destId="{8FB68D71-4CA5-488B-A7C0-4D6251B9B90C}" srcOrd="1" destOrd="0" presId="urn:microsoft.com/office/officeart/2005/8/layout/orgChart1"/>
    <dgm:cxn modelId="{36F41E37-0AF0-4E65-A33E-C3C803876321}" type="presParOf" srcId="{7E39AB2C-66E3-43F3-AA00-FC79411CBE88}" destId="{B18E3829-BC19-4FC3-BDDD-57E7F2DC226A}" srcOrd="1" destOrd="0" presId="urn:microsoft.com/office/officeart/2005/8/layout/orgChart1"/>
    <dgm:cxn modelId="{D6936390-53B3-4084-B419-205F17038410}" type="presParOf" srcId="{7E39AB2C-66E3-43F3-AA00-FC79411CBE88}" destId="{D5560605-FD79-46EC-AB00-4DFB6C67AF58}" srcOrd="2" destOrd="0" presId="urn:microsoft.com/office/officeart/2005/8/layout/orgChart1"/>
    <dgm:cxn modelId="{EA53D5AD-1E05-4D8A-940F-1BD829CE3704}" type="presParOf" srcId="{06746355-17C6-4B3F-ADFD-E6CBC1DF2AAA}" destId="{6B319E72-A298-4176-9D50-CCD9FC233235}" srcOrd="2" destOrd="0" presId="urn:microsoft.com/office/officeart/2005/8/layout/orgChart1"/>
    <dgm:cxn modelId="{09DB16FC-EEF2-4F3B-B24B-44DF081D4141}" type="presParOf" srcId="{3334D0C4-3BC3-4AE4-B1D2-C72D49763EB4}" destId="{7CFB7A86-F509-4A0E-9E43-1A5CEECFD691}" srcOrd="2" destOrd="0" presId="urn:microsoft.com/office/officeart/2005/8/layout/orgChart1"/>
    <dgm:cxn modelId="{3CCEEBA3-F85D-4F8F-8B66-CB158AFF72C7}" type="presParOf" srcId="{7CFB7A86-F509-4A0E-9E43-1A5CEECFD691}" destId="{2CE6E003-6205-434C-9C64-5789B2775DDB}" srcOrd="0" destOrd="0" presId="urn:microsoft.com/office/officeart/2005/8/layout/orgChart1"/>
    <dgm:cxn modelId="{C58ABED1-CD5E-4E92-BF90-60E19DADCBF0}" type="presParOf" srcId="{7CFB7A86-F509-4A0E-9E43-1A5CEECFD691}" destId="{6914D7A3-4E00-4A8D-88C8-57CB75EAF24B}" srcOrd="1" destOrd="0" presId="urn:microsoft.com/office/officeart/2005/8/layout/orgChart1"/>
    <dgm:cxn modelId="{7A6334F2-F28B-42F2-9CEA-F1BDCFD29EFF}" type="presParOf" srcId="{6914D7A3-4E00-4A8D-88C8-57CB75EAF24B}" destId="{30395AF9-FAAB-49FD-9C44-FD2884F6F5D2}" srcOrd="0" destOrd="0" presId="urn:microsoft.com/office/officeart/2005/8/layout/orgChart1"/>
    <dgm:cxn modelId="{1BC2F243-AFD6-443B-AC28-102E28705709}" type="presParOf" srcId="{30395AF9-FAAB-49FD-9C44-FD2884F6F5D2}" destId="{89DBBFFC-7D7B-4DC7-8EE1-E3C9B8E06532}" srcOrd="0" destOrd="0" presId="urn:microsoft.com/office/officeart/2005/8/layout/orgChart1"/>
    <dgm:cxn modelId="{F1BE379B-0CEB-4AB2-8942-DED0F7488543}" type="presParOf" srcId="{30395AF9-FAAB-49FD-9C44-FD2884F6F5D2}" destId="{A589E856-45A2-447C-8962-A38DF6C85AE3}" srcOrd="1" destOrd="0" presId="urn:microsoft.com/office/officeart/2005/8/layout/orgChart1"/>
    <dgm:cxn modelId="{6CA7C90F-041A-4988-B8C1-F3CAD655E3BA}" type="presParOf" srcId="{6914D7A3-4E00-4A8D-88C8-57CB75EAF24B}" destId="{6BB95CD4-9667-40BD-A9C9-6D325B7808B3}" srcOrd="1" destOrd="0" presId="urn:microsoft.com/office/officeart/2005/8/layout/orgChart1"/>
    <dgm:cxn modelId="{A8AC2983-2ADB-4909-B44A-AA5474119CCE}" type="presParOf" srcId="{6914D7A3-4E00-4A8D-88C8-57CB75EAF24B}" destId="{0A5B89C9-04B3-47A9-B5C8-AF3EBE41DE34}" srcOrd="2" destOrd="0" presId="urn:microsoft.com/office/officeart/2005/8/layout/orgChart1"/>
    <dgm:cxn modelId="{B7415F72-824C-4A9B-9809-D96D869496EE}" type="presParOf" srcId="{7CFB7A86-F509-4A0E-9E43-1A5CEECFD691}" destId="{5552B051-8D9C-4588-980A-3805DEAB6685}" srcOrd="2" destOrd="0" presId="urn:microsoft.com/office/officeart/2005/8/layout/orgChart1"/>
    <dgm:cxn modelId="{8C3714CE-BA4E-4EA1-9028-74F85C15D7A2}" type="presParOf" srcId="{7CFB7A86-F509-4A0E-9E43-1A5CEECFD691}" destId="{2ED7042B-031C-446A-B9D8-4D6EA3BE862B}" srcOrd="3" destOrd="0" presId="urn:microsoft.com/office/officeart/2005/8/layout/orgChart1"/>
    <dgm:cxn modelId="{8B12D6D8-190C-4FEF-9526-A5A203F3EDEC}" type="presParOf" srcId="{2ED7042B-031C-446A-B9D8-4D6EA3BE862B}" destId="{04119D8D-CC8F-4C1F-A4AA-A4258CFFAA52}" srcOrd="0" destOrd="0" presId="urn:microsoft.com/office/officeart/2005/8/layout/orgChart1"/>
    <dgm:cxn modelId="{A61D1FDA-3007-44EF-9898-85E61D14244D}" type="presParOf" srcId="{04119D8D-CC8F-4C1F-A4AA-A4258CFFAA52}" destId="{3F5723F8-2AFF-4C72-A1CA-203B9E8269C7}" srcOrd="0" destOrd="0" presId="urn:microsoft.com/office/officeart/2005/8/layout/orgChart1"/>
    <dgm:cxn modelId="{1CA8E877-44B0-43AD-81A7-95C768EAD9FC}" type="presParOf" srcId="{04119D8D-CC8F-4C1F-A4AA-A4258CFFAA52}" destId="{8C342D28-F3AD-4247-B0AE-559F7FBAE7A3}" srcOrd="1" destOrd="0" presId="urn:microsoft.com/office/officeart/2005/8/layout/orgChart1"/>
    <dgm:cxn modelId="{38B741FB-516C-4172-BC57-E1A70841C679}" type="presParOf" srcId="{2ED7042B-031C-446A-B9D8-4D6EA3BE862B}" destId="{72C51899-3F12-4193-9EA3-B7FF97AAFA1F}" srcOrd="1" destOrd="0" presId="urn:microsoft.com/office/officeart/2005/8/layout/orgChart1"/>
    <dgm:cxn modelId="{58413C32-D031-4B13-A68B-2D99F9717659}" type="presParOf" srcId="{2ED7042B-031C-446A-B9D8-4D6EA3BE862B}" destId="{245E03CE-1B3F-4DD7-977F-E27E66073B6C}" srcOrd="2" destOrd="0" presId="urn:microsoft.com/office/officeart/2005/8/layout/orgChart1"/>
    <dgm:cxn modelId="{3D5AC751-A560-4AA6-B5D7-1D0C8A44CD1E}" type="presParOf" srcId="{7CFB7A86-F509-4A0E-9E43-1A5CEECFD691}" destId="{547B362A-8ECF-4B5A-BC0F-47D8128A10E3}" srcOrd="4" destOrd="0" presId="urn:microsoft.com/office/officeart/2005/8/layout/orgChart1"/>
    <dgm:cxn modelId="{C82344B7-46DA-4700-B081-57BDB2AF368E}" type="presParOf" srcId="{7CFB7A86-F509-4A0E-9E43-1A5CEECFD691}" destId="{0A35D5A6-9F2A-489D-AB66-6C9C2D0F2CFB}" srcOrd="5" destOrd="0" presId="urn:microsoft.com/office/officeart/2005/8/layout/orgChart1"/>
    <dgm:cxn modelId="{D4C434C0-466F-4CB0-8E1C-5BBD1CCE07F4}" type="presParOf" srcId="{0A35D5A6-9F2A-489D-AB66-6C9C2D0F2CFB}" destId="{403E0C53-6F15-49F1-AD1B-7A3675F4924C}" srcOrd="0" destOrd="0" presId="urn:microsoft.com/office/officeart/2005/8/layout/orgChart1"/>
    <dgm:cxn modelId="{A0F05524-8163-42C1-8971-811A88B57339}" type="presParOf" srcId="{403E0C53-6F15-49F1-AD1B-7A3675F4924C}" destId="{D8299BA2-574F-47B2-892A-50467B689F65}" srcOrd="0" destOrd="0" presId="urn:microsoft.com/office/officeart/2005/8/layout/orgChart1"/>
    <dgm:cxn modelId="{1E87D185-42F8-4323-903B-65CBC0AA21DD}" type="presParOf" srcId="{403E0C53-6F15-49F1-AD1B-7A3675F4924C}" destId="{49D48461-10F6-42B3-9FA6-CB3417D18C59}" srcOrd="1" destOrd="0" presId="urn:microsoft.com/office/officeart/2005/8/layout/orgChart1"/>
    <dgm:cxn modelId="{352C85FA-749A-4C0E-ABD6-BD0371AD9E12}" type="presParOf" srcId="{0A35D5A6-9F2A-489D-AB66-6C9C2D0F2CFB}" destId="{C823DA85-4967-41A8-8E80-27099B00B199}" srcOrd="1" destOrd="0" presId="urn:microsoft.com/office/officeart/2005/8/layout/orgChart1"/>
    <dgm:cxn modelId="{7D0E2299-E118-49D7-B4F5-00241B0474EE}" type="presParOf" srcId="{0A35D5A6-9F2A-489D-AB66-6C9C2D0F2CFB}" destId="{D44F5657-52BA-4075-A868-F9ADE041B47B}" srcOrd="2" destOrd="0" presId="urn:microsoft.com/office/officeart/2005/8/layout/orgChart1"/>
    <dgm:cxn modelId="{4545D029-467E-4414-B686-A33277812848}" type="presParOf" srcId="{7CFB7A86-F509-4A0E-9E43-1A5CEECFD691}" destId="{63984CB9-113E-4913-A8AC-1D801490EFD7}" srcOrd="6" destOrd="0" presId="urn:microsoft.com/office/officeart/2005/8/layout/orgChart1"/>
    <dgm:cxn modelId="{8A806F3D-C7D3-4908-8FE8-6D51360EF1C6}" type="presParOf" srcId="{7CFB7A86-F509-4A0E-9E43-1A5CEECFD691}" destId="{EE1875FC-2C6A-45EF-9CB6-798E6A60D282}" srcOrd="7" destOrd="0" presId="urn:microsoft.com/office/officeart/2005/8/layout/orgChart1"/>
    <dgm:cxn modelId="{8DE8610D-E3D0-4292-937C-3E8271F04483}" type="presParOf" srcId="{EE1875FC-2C6A-45EF-9CB6-798E6A60D282}" destId="{ECBA19FD-8D61-4A6E-8E70-A3FDF6B8E309}" srcOrd="0" destOrd="0" presId="urn:microsoft.com/office/officeart/2005/8/layout/orgChart1"/>
    <dgm:cxn modelId="{09E45D62-92A7-48FD-94A5-12ECFB091E75}" type="presParOf" srcId="{ECBA19FD-8D61-4A6E-8E70-A3FDF6B8E309}" destId="{2033ED42-D410-4CDA-804B-FE7896BC2F75}" srcOrd="0" destOrd="0" presId="urn:microsoft.com/office/officeart/2005/8/layout/orgChart1"/>
    <dgm:cxn modelId="{1B0B5413-3B8E-4062-98F9-09441D2C4149}" type="presParOf" srcId="{ECBA19FD-8D61-4A6E-8E70-A3FDF6B8E309}" destId="{6A3D86D2-3FC1-4B6B-8BC5-3167AADFB5FD}" srcOrd="1" destOrd="0" presId="urn:microsoft.com/office/officeart/2005/8/layout/orgChart1"/>
    <dgm:cxn modelId="{0DCA2C7D-BE67-467E-9DCD-BB266BB565E2}" type="presParOf" srcId="{EE1875FC-2C6A-45EF-9CB6-798E6A60D282}" destId="{DB5EA468-01F3-4FBE-93D4-EECBC19293BF}" srcOrd="1" destOrd="0" presId="urn:microsoft.com/office/officeart/2005/8/layout/orgChart1"/>
    <dgm:cxn modelId="{A5E909E5-7ACD-4A7E-984D-175B1AEBF9AB}" type="presParOf" srcId="{EE1875FC-2C6A-45EF-9CB6-798E6A60D282}" destId="{91856140-4AC2-4605-BBBA-1144B56910A5}" srcOrd="2" destOrd="0" presId="urn:microsoft.com/office/officeart/2005/8/layout/orgChart1"/>
    <dgm:cxn modelId="{69F4DE07-60CA-457E-93F8-089B699B3D8D}" type="presParOf" srcId="{7CFB7A86-F509-4A0E-9E43-1A5CEECFD691}" destId="{74A81871-E343-40A7-9268-14FED364451B}" srcOrd="8" destOrd="0" presId="urn:microsoft.com/office/officeart/2005/8/layout/orgChart1"/>
    <dgm:cxn modelId="{98900684-F4C5-4E26-9F37-43AE1E65FD84}" type="presParOf" srcId="{7CFB7A86-F509-4A0E-9E43-1A5CEECFD691}" destId="{6756A04A-B91F-45F1-BA35-AB8985AC434B}" srcOrd="9" destOrd="0" presId="urn:microsoft.com/office/officeart/2005/8/layout/orgChart1"/>
    <dgm:cxn modelId="{37A6D140-9281-4369-AE43-217C36988E0F}" type="presParOf" srcId="{6756A04A-B91F-45F1-BA35-AB8985AC434B}" destId="{C04C65E9-7415-4CFD-9262-1B8B5C6ACB9C}" srcOrd="0" destOrd="0" presId="urn:microsoft.com/office/officeart/2005/8/layout/orgChart1"/>
    <dgm:cxn modelId="{9115792D-559F-46FF-A6DF-36785D115300}" type="presParOf" srcId="{C04C65E9-7415-4CFD-9262-1B8B5C6ACB9C}" destId="{8F109EA5-3424-40EB-AA17-60E274CDDC7D}" srcOrd="0" destOrd="0" presId="urn:microsoft.com/office/officeart/2005/8/layout/orgChart1"/>
    <dgm:cxn modelId="{04672F2C-B858-4067-B638-B1923426F60D}" type="presParOf" srcId="{C04C65E9-7415-4CFD-9262-1B8B5C6ACB9C}" destId="{24299DB2-11B0-4665-8EB1-2D7E280DC227}" srcOrd="1" destOrd="0" presId="urn:microsoft.com/office/officeart/2005/8/layout/orgChart1"/>
    <dgm:cxn modelId="{5B52E159-394D-4855-8AC7-F12BC20DF525}" type="presParOf" srcId="{6756A04A-B91F-45F1-BA35-AB8985AC434B}" destId="{A55C1B03-EB73-4424-A9CA-336DA065978C}" srcOrd="1" destOrd="0" presId="urn:microsoft.com/office/officeart/2005/8/layout/orgChart1"/>
    <dgm:cxn modelId="{0A79F706-86C6-46E5-8ED4-A10D00FCD33E}" type="presParOf" srcId="{6756A04A-B91F-45F1-BA35-AB8985AC434B}" destId="{0CB043AC-34D2-49A1-AC59-90A3E6D59A52}" srcOrd="2" destOrd="0" presId="urn:microsoft.com/office/officeart/2005/8/layout/orgChart1"/>
    <dgm:cxn modelId="{D12D6190-9A0B-4590-A5B1-9145BFF5D1D0}" type="presParOf" srcId="{7CFB7A86-F509-4A0E-9E43-1A5CEECFD691}" destId="{38D66C06-6E75-40C6-8C94-6FEE30BDFF72}" srcOrd="10" destOrd="0" presId="urn:microsoft.com/office/officeart/2005/8/layout/orgChart1"/>
    <dgm:cxn modelId="{42E988D1-1A42-40A0-882F-E8BC62C25E7D}" type="presParOf" srcId="{7CFB7A86-F509-4A0E-9E43-1A5CEECFD691}" destId="{6116952C-F55A-4534-9EB6-C651256E5B11}" srcOrd="11" destOrd="0" presId="urn:microsoft.com/office/officeart/2005/8/layout/orgChart1"/>
    <dgm:cxn modelId="{3AA2CE98-458E-4942-8194-65A4F91B7DE4}" type="presParOf" srcId="{6116952C-F55A-4534-9EB6-C651256E5B11}" destId="{86C31904-3EC4-45AD-8E24-F1F2FC5F316A}" srcOrd="0" destOrd="0" presId="urn:microsoft.com/office/officeart/2005/8/layout/orgChart1"/>
    <dgm:cxn modelId="{0BE89E84-FAFE-44A1-BB32-9556AF12BDDF}" type="presParOf" srcId="{86C31904-3EC4-45AD-8E24-F1F2FC5F316A}" destId="{F72A3289-CCA8-4B72-97B0-FFE9E2430957}" srcOrd="0" destOrd="0" presId="urn:microsoft.com/office/officeart/2005/8/layout/orgChart1"/>
    <dgm:cxn modelId="{BBD654B5-D69B-4951-B2D9-70C5F84965CF}" type="presParOf" srcId="{86C31904-3EC4-45AD-8E24-F1F2FC5F316A}" destId="{5D41AAD1-8D25-4EAD-941A-FF22CEAFD860}" srcOrd="1" destOrd="0" presId="urn:microsoft.com/office/officeart/2005/8/layout/orgChart1"/>
    <dgm:cxn modelId="{3B90EFDD-873A-4262-8B76-F8DDE14557C9}" type="presParOf" srcId="{6116952C-F55A-4534-9EB6-C651256E5B11}" destId="{E7E11461-73A6-4348-9A63-BC614075D8B2}" srcOrd="1" destOrd="0" presId="urn:microsoft.com/office/officeart/2005/8/layout/orgChart1"/>
    <dgm:cxn modelId="{8BE03D85-D1DA-4DE3-A7DD-0FA5302F8CB0}" type="presParOf" srcId="{6116952C-F55A-4534-9EB6-C651256E5B11}" destId="{05BA3265-2278-4AE3-B0C1-E8120BC03FD5}" srcOrd="2" destOrd="0" presId="urn:microsoft.com/office/officeart/2005/8/layout/orgChart1"/>
    <dgm:cxn modelId="{79590471-272C-4F43-80C0-3FD0D6E471F5}" type="presParOf" srcId="{7CFB7A86-F509-4A0E-9E43-1A5CEECFD691}" destId="{39412539-3F00-4279-B771-AF675F49507F}" srcOrd="12" destOrd="0" presId="urn:microsoft.com/office/officeart/2005/8/layout/orgChart1"/>
    <dgm:cxn modelId="{0249A61D-B5B0-420F-9F1A-35BD5C042B12}" type="presParOf" srcId="{7CFB7A86-F509-4A0E-9E43-1A5CEECFD691}" destId="{C2E67607-912B-4273-AE26-F8B65B7F3173}" srcOrd="13" destOrd="0" presId="urn:microsoft.com/office/officeart/2005/8/layout/orgChart1"/>
    <dgm:cxn modelId="{C072712B-B32F-48E2-ADCE-DC2F9A63F544}" type="presParOf" srcId="{C2E67607-912B-4273-AE26-F8B65B7F3173}" destId="{A54B6819-1853-497C-A1A6-76AA49D0391C}" srcOrd="0" destOrd="0" presId="urn:microsoft.com/office/officeart/2005/8/layout/orgChart1"/>
    <dgm:cxn modelId="{7C20D8C1-9DA0-40DA-BD0A-C5A747555380}" type="presParOf" srcId="{A54B6819-1853-497C-A1A6-76AA49D0391C}" destId="{9B1C7EB9-8605-4824-ADB6-3E5A9B828636}" srcOrd="0" destOrd="0" presId="urn:microsoft.com/office/officeart/2005/8/layout/orgChart1"/>
    <dgm:cxn modelId="{769F9404-AAA0-437B-8934-45AE33726333}" type="presParOf" srcId="{A54B6819-1853-497C-A1A6-76AA49D0391C}" destId="{61A3267E-FAE2-4620-9CC9-092932BC6D16}" srcOrd="1" destOrd="0" presId="urn:microsoft.com/office/officeart/2005/8/layout/orgChart1"/>
    <dgm:cxn modelId="{87F825C2-3C94-41BF-B7C7-761C36E9656E}" type="presParOf" srcId="{C2E67607-912B-4273-AE26-F8B65B7F3173}" destId="{66994E9C-C37E-424E-90D9-85D461CCC4AF}" srcOrd="1" destOrd="0" presId="urn:microsoft.com/office/officeart/2005/8/layout/orgChart1"/>
    <dgm:cxn modelId="{0543F2EF-AF30-4EDB-B179-8E6F7B00C089}" type="presParOf" srcId="{C2E67607-912B-4273-AE26-F8B65B7F3173}" destId="{47C9833C-BC3E-4A1F-B320-2F876D02BD8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8BE43AA-67FB-4B4E-94C5-1853D32B1BF1}" type="doc">
      <dgm:prSet loTypeId="urn:microsoft.com/office/officeart/2005/8/layout/radial1" loCatId="cycle" qsTypeId="urn:microsoft.com/office/officeart/2005/8/quickstyle/3d4" qsCatId="3D" csTypeId="urn:microsoft.com/office/officeart/2005/8/colors/accent1_3" csCatId="accent1" phldr="1"/>
      <dgm:spPr/>
      <dgm:t>
        <a:bodyPr/>
        <a:lstStyle/>
        <a:p>
          <a:endParaRPr lang="es-MX"/>
        </a:p>
      </dgm:t>
    </dgm:pt>
    <dgm:pt modelId="{09763498-BF9A-41A9-8B56-67F2F2934F79}">
      <dgm:prSet phldrT="[Texto]" custT="1"/>
      <dgm:spPr/>
      <dgm:t>
        <a:bodyPr/>
        <a:lstStyle/>
        <a:p>
          <a:r>
            <a:rPr lang="es-CL" sz="1200" kern="1200"/>
            <a:t>DIRECTIVA</a:t>
          </a:r>
        </a:p>
        <a:p>
          <a:r>
            <a:rPr lang="es-CL" sz="2000" b="1" kern="1200">
              <a:latin typeface="Calibri" panose="020F0502020204030204"/>
              <a:ea typeface="+mn-ea"/>
              <a:cs typeface="+mn-cs"/>
            </a:rPr>
            <a:t>1</a:t>
          </a:r>
          <a:endParaRPr lang="es-MX" sz="2000" b="1" kern="1200" dirty="0">
            <a:latin typeface="Calibri" panose="020F0502020204030204"/>
            <a:ea typeface="+mn-ea"/>
            <a:cs typeface="+mn-cs"/>
          </a:endParaRPr>
        </a:p>
      </dgm:t>
    </dgm:pt>
    <dgm:pt modelId="{DA0C7D95-581A-4370-A1E1-693BD5968EB6}" type="parTrans" cxnId="{D87EC4A2-FEB7-4FAA-9F61-9C9BD80656C0}">
      <dgm:prSet/>
      <dgm:spPr/>
      <dgm:t>
        <a:bodyPr/>
        <a:lstStyle/>
        <a:p>
          <a:endParaRPr lang="es-MX" sz="1200"/>
        </a:p>
      </dgm:t>
    </dgm:pt>
    <dgm:pt modelId="{5FA4BEAF-6C31-4150-BC5E-C149E5324064}" type="sibTrans" cxnId="{D87EC4A2-FEB7-4FAA-9F61-9C9BD80656C0}">
      <dgm:prSet/>
      <dgm:spPr/>
      <dgm:t>
        <a:bodyPr/>
        <a:lstStyle/>
        <a:p>
          <a:endParaRPr lang="es-MX" sz="1200"/>
        </a:p>
      </dgm:t>
    </dgm:pt>
    <dgm:pt modelId="{307857DC-0846-4A70-81D4-009485AC387B}">
      <dgm:prSet phldrT="[Texto]" custT="1"/>
      <dgm:spPr/>
      <dgm:t>
        <a:bodyPr/>
        <a:lstStyle/>
        <a:p>
          <a:r>
            <a:rPr lang="es-CL" sz="1100" kern="1200"/>
            <a:t>ADMINISTRATIVOS</a:t>
          </a:r>
        </a:p>
        <a:p>
          <a:r>
            <a:rPr lang="es-CL" sz="2000" b="1" kern="1200">
              <a:latin typeface="Calibri" panose="020F0502020204030204"/>
              <a:ea typeface="+mn-ea"/>
              <a:cs typeface="+mn-cs"/>
            </a:rPr>
            <a:t>34</a:t>
          </a:r>
          <a:endParaRPr lang="es-MX" sz="2000" b="1" kern="1200" dirty="0">
            <a:latin typeface="Calibri" panose="020F0502020204030204"/>
            <a:ea typeface="+mn-ea"/>
            <a:cs typeface="+mn-cs"/>
          </a:endParaRPr>
        </a:p>
      </dgm:t>
    </dgm:pt>
    <dgm:pt modelId="{4BC06814-B5BA-438A-87B4-AF0859B08716}" type="parTrans" cxnId="{87B0A660-D6A9-4DF9-8B38-DB30E030BD1C}">
      <dgm:prSet custT="1"/>
      <dgm:spPr/>
      <dgm:t>
        <a:bodyPr/>
        <a:lstStyle/>
        <a:p>
          <a:endParaRPr lang="es-MX" sz="1200"/>
        </a:p>
      </dgm:t>
    </dgm:pt>
    <dgm:pt modelId="{8B7A0D70-27FF-4F76-9017-8B9E45AE05A6}" type="sibTrans" cxnId="{87B0A660-D6A9-4DF9-8B38-DB30E030BD1C}">
      <dgm:prSet/>
      <dgm:spPr/>
      <dgm:t>
        <a:bodyPr/>
        <a:lstStyle/>
        <a:p>
          <a:endParaRPr lang="es-MX" sz="1200"/>
        </a:p>
      </dgm:t>
    </dgm:pt>
    <dgm:pt modelId="{8433ECC2-7E06-4233-9627-CE1E1B28D34A}">
      <dgm:prSet phldrT="[Texto]" custT="1"/>
      <dgm:spPr/>
      <dgm:t>
        <a:bodyPr/>
        <a:lstStyle/>
        <a:p>
          <a:r>
            <a:rPr lang="es-CL" sz="1200" kern="1200"/>
            <a:t>AUXILIARES</a:t>
          </a:r>
          <a:br>
            <a:rPr lang="es-CL" sz="1200" kern="1200"/>
          </a:br>
          <a:r>
            <a:rPr lang="es-CL" sz="2000" b="1" kern="1200">
              <a:latin typeface="Calibri" panose="020F0502020204030204"/>
              <a:ea typeface="+mn-ea"/>
              <a:cs typeface="+mn-cs"/>
            </a:rPr>
            <a:t>58</a:t>
          </a:r>
          <a:endParaRPr lang="es-MX" sz="2000" b="1" kern="1200" dirty="0">
            <a:latin typeface="Calibri" panose="020F0502020204030204"/>
            <a:ea typeface="+mn-ea"/>
            <a:cs typeface="+mn-cs"/>
          </a:endParaRPr>
        </a:p>
      </dgm:t>
    </dgm:pt>
    <dgm:pt modelId="{DAC1F14B-C13A-4981-A462-CAE729C5F136}" type="parTrans" cxnId="{F9B83F6F-92DA-47D2-9297-F2B13806D71F}">
      <dgm:prSet custT="1"/>
      <dgm:spPr/>
      <dgm:t>
        <a:bodyPr/>
        <a:lstStyle/>
        <a:p>
          <a:endParaRPr lang="es-MX" sz="1200"/>
        </a:p>
      </dgm:t>
    </dgm:pt>
    <dgm:pt modelId="{99E6A9EE-A3E2-4D93-9551-39B72196936A}" type="sibTrans" cxnId="{F9B83F6F-92DA-47D2-9297-F2B13806D71F}">
      <dgm:prSet/>
      <dgm:spPr/>
      <dgm:t>
        <a:bodyPr/>
        <a:lstStyle/>
        <a:p>
          <a:endParaRPr lang="es-MX" sz="1200"/>
        </a:p>
      </dgm:t>
    </dgm:pt>
    <dgm:pt modelId="{EF1932A7-A453-4D33-B0B5-4FDA7E9722A7}">
      <dgm:prSet phldrT="[Texto]" custT="1"/>
      <dgm:spPr/>
      <dgm:t>
        <a:bodyPr/>
        <a:lstStyle/>
        <a:p>
          <a:r>
            <a:rPr lang="es-CL" sz="1200" kern="1200" dirty="0"/>
            <a:t>MEDICOS PSIQUIÁTRAS</a:t>
          </a:r>
          <a:br>
            <a:rPr lang="es-CL" sz="1200" kern="1200" dirty="0"/>
          </a:br>
          <a:r>
            <a:rPr lang="es-CL" sz="2000" b="1" kern="1200" dirty="0">
              <a:latin typeface="Calibri" panose="020F0502020204030204"/>
              <a:ea typeface="+mn-ea"/>
              <a:cs typeface="+mn-cs"/>
            </a:rPr>
            <a:t>27</a:t>
          </a:r>
          <a:br>
            <a:rPr lang="es-CL" sz="1200" kern="1200" dirty="0"/>
          </a:br>
          <a:r>
            <a:rPr lang="es-CL" sz="1200" kern="1200" dirty="0"/>
            <a:t>(19.664)</a:t>
          </a:r>
          <a:endParaRPr lang="es-MX" sz="1200" kern="1200" dirty="0"/>
        </a:p>
      </dgm:t>
    </dgm:pt>
    <dgm:pt modelId="{3C98E122-D1CF-4251-9631-B8C1CC2A913F}" type="parTrans" cxnId="{24BDB4AE-E902-47EC-895E-080CB75D3608}">
      <dgm:prSet custT="1"/>
      <dgm:spPr/>
      <dgm:t>
        <a:bodyPr/>
        <a:lstStyle/>
        <a:p>
          <a:endParaRPr lang="es-MX" sz="1200"/>
        </a:p>
      </dgm:t>
    </dgm:pt>
    <dgm:pt modelId="{31293CF0-6C28-4FF5-B33E-502B8D4178C3}" type="sibTrans" cxnId="{24BDB4AE-E902-47EC-895E-080CB75D3608}">
      <dgm:prSet/>
      <dgm:spPr/>
      <dgm:t>
        <a:bodyPr/>
        <a:lstStyle/>
        <a:p>
          <a:endParaRPr lang="es-MX" sz="1200"/>
        </a:p>
      </dgm:t>
    </dgm:pt>
    <dgm:pt modelId="{E1241587-2CB3-4EF3-8077-83E626A325B7}">
      <dgm:prSet phldrT="[Texto]" custT="1"/>
      <dgm:spPr/>
      <dgm:t>
        <a:bodyPr/>
        <a:lstStyle/>
        <a:p>
          <a:r>
            <a:rPr lang="es-CL" sz="1200" kern="1200"/>
            <a:t>MEDICOS</a:t>
          </a:r>
          <a:br>
            <a:rPr lang="es-CL" sz="1200" kern="1200"/>
          </a:br>
          <a:r>
            <a:rPr lang="es-CL" sz="2000" b="1" kern="1200">
              <a:latin typeface="Calibri" panose="020F0502020204030204"/>
              <a:ea typeface="+mn-ea"/>
              <a:cs typeface="+mn-cs"/>
            </a:rPr>
            <a:t>6</a:t>
          </a:r>
          <a:br>
            <a:rPr lang="es-CL" sz="1200" kern="1200"/>
          </a:br>
          <a:r>
            <a:rPr lang="es-CL" sz="1200" kern="1200"/>
            <a:t>(15.076)</a:t>
          </a:r>
          <a:endParaRPr lang="es-MX" sz="1200" kern="1200" dirty="0"/>
        </a:p>
      </dgm:t>
    </dgm:pt>
    <dgm:pt modelId="{4FCB1F29-B399-47C6-9DF0-676CE4F7F7CE}" type="parTrans" cxnId="{40590204-39CA-4378-B401-AD8137F240E4}">
      <dgm:prSet custT="1"/>
      <dgm:spPr/>
      <dgm:t>
        <a:bodyPr/>
        <a:lstStyle/>
        <a:p>
          <a:endParaRPr lang="es-MX" sz="1200"/>
        </a:p>
      </dgm:t>
    </dgm:pt>
    <dgm:pt modelId="{933A5EFA-0B30-4650-9335-CCF0C02A5509}" type="sibTrans" cxnId="{40590204-39CA-4378-B401-AD8137F240E4}">
      <dgm:prSet/>
      <dgm:spPr/>
      <dgm:t>
        <a:bodyPr/>
        <a:lstStyle/>
        <a:p>
          <a:endParaRPr lang="es-MX" sz="1200"/>
        </a:p>
      </dgm:t>
    </dgm:pt>
    <dgm:pt modelId="{74E901DF-C5ED-4CDD-BC78-77EC7A241C36}">
      <dgm:prSet phldrT="[Texto]" custT="1"/>
      <dgm:spPr/>
      <dgm:t>
        <a:bodyPr/>
        <a:lstStyle/>
        <a:p>
          <a:r>
            <a:rPr lang="es-CL" sz="1100" dirty="0"/>
            <a:t>QUIMICOS FARMACÉUTICOS</a:t>
          </a:r>
          <a:br>
            <a:rPr lang="es-CL" sz="1200" dirty="0"/>
          </a:br>
          <a:r>
            <a:rPr lang="es-CL" sz="2000" b="1" dirty="0"/>
            <a:t>2</a:t>
          </a:r>
          <a:endParaRPr lang="es-MX" sz="1200" b="1" dirty="0"/>
        </a:p>
      </dgm:t>
    </dgm:pt>
    <dgm:pt modelId="{39CA2C76-B4D2-4AD2-9B61-A05924CB7A43}" type="parTrans" cxnId="{31F33471-50C4-4AAC-A917-162BF427E624}">
      <dgm:prSet custT="1"/>
      <dgm:spPr/>
      <dgm:t>
        <a:bodyPr/>
        <a:lstStyle/>
        <a:p>
          <a:endParaRPr lang="es-MX" sz="1200"/>
        </a:p>
      </dgm:t>
    </dgm:pt>
    <dgm:pt modelId="{3D882701-FA1C-4819-9C10-5B07F797DCAD}" type="sibTrans" cxnId="{31F33471-50C4-4AAC-A917-162BF427E624}">
      <dgm:prSet/>
      <dgm:spPr/>
      <dgm:t>
        <a:bodyPr/>
        <a:lstStyle/>
        <a:p>
          <a:endParaRPr lang="es-MX" sz="1200"/>
        </a:p>
      </dgm:t>
    </dgm:pt>
    <dgm:pt modelId="{1000F5BB-20C3-4F77-A78F-46F2E23D6DAC}">
      <dgm:prSet phldrT="[Texto]" custT="1"/>
      <dgm:spPr/>
      <dgm:t>
        <a:bodyPr/>
        <a:lstStyle/>
        <a:p>
          <a:r>
            <a:rPr lang="es-CL" sz="1200" kern="1200"/>
            <a:t>ODONTÓLOGO</a:t>
          </a:r>
          <a:br>
            <a:rPr lang="es-CL" sz="1200" kern="1200"/>
          </a:br>
          <a:r>
            <a:rPr lang="es-CL" sz="2000" b="1" kern="1200">
              <a:latin typeface="Calibri" panose="020F0502020204030204"/>
              <a:ea typeface="+mn-ea"/>
              <a:cs typeface="+mn-cs"/>
            </a:rPr>
            <a:t>1</a:t>
          </a:r>
          <a:endParaRPr lang="es-MX" sz="2000" b="1" kern="1200" dirty="0">
            <a:latin typeface="Calibri" panose="020F0502020204030204"/>
            <a:ea typeface="+mn-ea"/>
            <a:cs typeface="+mn-cs"/>
          </a:endParaRPr>
        </a:p>
      </dgm:t>
    </dgm:pt>
    <dgm:pt modelId="{4DBE57D5-FC9E-4493-BBB8-1D96C6B40403}" type="parTrans" cxnId="{3FFEE21E-11DF-472E-98B8-CDE773CCC3B9}">
      <dgm:prSet custT="1"/>
      <dgm:spPr/>
      <dgm:t>
        <a:bodyPr/>
        <a:lstStyle/>
        <a:p>
          <a:endParaRPr lang="es-MX" sz="1200"/>
        </a:p>
      </dgm:t>
    </dgm:pt>
    <dgm:pt modelId="{215C3E28-55D7-4195-9A62-8D39EA8DFF31}" type="sibTrans" cxnId="{3FFEE21E-11DF-472E-98B8-CDE773CCC3B9}">
      <dgm:prSet/>
      <dgm:spPr/>
      <dgm:t>
        <a:bodyPr/>
        <a:lstStyle/>
        <a:p>
          <a:endParaRPr lang="es-MX" sz="1200"/>
        </a:p>
      </dgm:t>
    </dgm:pt>
    <dgm:pt modelId="{2B7EB1F6-208A-44D5-B6B1-5C163975A74C}">
      <dgm:prSet phldrT="[Texto]" custT="1"/>
      <dgm:spPr/>
      <dgm:t>
        <a:bodyPr/>
        <a:lstStyle/>
        <a:p>
          <a:r>
            <a:rPr lang="es-CL" sz="1200" kern="1200"/>
            <a:t>TÉCNICOS</a:t>
          </a:r>
          <a:br>
            <a:rPr lang="es-CL" sz="1200" kern="1200"/>
          </a:br>
          <a:r>
            <a:rPr lang="es-CL" sz="2000" b="1" kern="1200">
              <a:latin typeface="Calibri" panose="020F0502020204030204"/>
              <a:ea typeface="+mn-ea"/>
              <a:cs typeface="+mn-cs"/>
            </a:rPr>
            <a:t>115</a:t>
          </a:r>
          <a:endParaRPr lang="es-MX" sz="2000" b="1" kern="1200" dirty="0">
            <a:latin typeface="Calibri" panose="020F0502020204030204"/>
            <a:ea typeface="+mn-ea"/>
            <a:cs typeface="+mn-cs"/>
          </a:endParaRPr>
        </a:p>
      </dgm:t>
    </dgm:pt>
    <dgm:pt modelId="{E9CC8B4F-0B9A-4346-880D-F6847C0FE1B7}" type="parTrans" cxnId="{D0476572-439D-48EF-9141-C2F483594BCD}">
      <dgm:prSet custT="1"/>
      <dgm:spPr/>
      <dgm:t>
        <a:bodyPr/>
        <a:lstStyle/>
        <a:p>
          <a:endParaRPr lang="es-MX" sz="1200"/>
        </a:p>
      </dgm:t>
    </dgm:pt>
    <dgm:pt modelId="{FADEACE0-AB87-4615-99FE-5574C83D401A}" type="sibTrans" cxnId="{D0476572-439D-48EF-9141-C2F483594BCD}">
      <dgm:prSet/>
      <dgm:spPr/>
      <dgm:t>
        <a:bodyPr/>
        <a:lstStyle/>
        <a:p>
          <a:endParaRPr lang="es-MX" sz="1200"/>
        </a:p>
      </dgm:t>
    </dgm:pt>
    <dgm:pt modelId="{AE4C0085-7384-4353-B5F2-78D29D0DE467}">
      <dgm:prSet phldrT="[Texto]" custT="1"/>
      <dgm:spPr/>
      <dgm:t>
        <a:bodyPr/>
        <a:lstStyle/>
        <a:p>
          <a:r>
            <a:rPr lang="es-CL" sz="1200" kern="1200"/>
            <a:t>PROFESIONALES</a:t>
          </a:r>
          <a:br>
            <a:rPr lang="es-CL" sz="1200" kern="1200"/>
          </a:br>
          <a:r>
            <a:rPr lang="es-CL" sz="2000" b="1" kern="1200">
              <a:latin typeface="Calibri" panose="020F0502020204030204"/>
              <a:ea typeface="+mn-ea"/>
              <a:cs typeface="+mn-cs"/>
            </a:rPr>
            <a:t>131</a:t>
          </a:r>
          <a:endParaRPr lang="es-MX" sz="2000" b="1" kern="1200" dirty="0">
            <a:latin typeface="Calibri" panose="020F0502020204030204"/>
            <a:ea typeface="+mn-ea"/>
            <a:cs typeface="+mn-cs"/>
          </a:endParaRPr>
        </a:p>
      </dgm:t>
    </dgm:pt>
    <dgm:pt modelId="{CBD2FC48-B935-42DD-BD65-B42FF5BC8D68}" type="parTrans" cxnId="{AEC5687A-E3E6-4E65-ADBB-B2580F43B27F}">
      <dgm:prSet custT="1"/>
      <dgm:spPr/>
      <dgm:t>
        <a:bodyPr/>
        <a:lstStyle/>
        <a:p>
          <a:endParaRPr lang="es-MX" sz="1200"/>
        </a:p>
      </dgm:t>
    </dgm:pt>
    <dgm:pt modelId="{DA303A7B-7A52-4891-9A13-445C1ACA6BFC}" type="sibTrans" cxnId="{AEC5687A-E3E6-4E65-ADBB-B2580F43B27F}">
      <dgm:prSet/>
      <dgm:spPr/>
      <dgm:t>
        <a:bodyPr/>
        <a:lstStyle/>
        <a:p>
          <a:endParaRPr lang="es-MX" sz="1200"/>
        </a:p>
      </dgm:t>
    </dgm:pt>
    <dgm:pt modelId="{6006389A-7B2A-4C3A-90E4-81859F28F9DF}" type="pres">
      <dgm:prSet presAssocID="{38BE43AA-67FB-4B4E-94C5-1853D32B1BF1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240446C-7D94-4F67-9989-2E33009A605B}" type="pres">
      <dgm:prSet presAssocID="{09763498-BF9A-41A9-8B56-67F2F2934F79}" presName="centerShape" presStyleLbl="node0" presStyleIdx="0" presStyleCnt="1"/>
      <dgm:spPr/>
    </dgm:pt>
    <dgm:pt modelId="{2F8468AF-DD13-40ED-83F6-4E4719B39765}" type="pres">
      <dgm:prSet presAssocID="{4BC06814-B5BA-438A-87B4-AF0859B08716}" presName="Name9" presStyleLbl="parChTrans1D2" presStyleIdx="0" presStyleCnt="8"/>
      <dgm:spPr/>
    </dgm:pt>
    <dgm:pt modelId="{06530E71-B45D-41BE-8069-699DE300AE57}" type="pres">
      <dgm:prSet presAssocID="{4BC06814-B5BA-438A-87B4-AF0859B08716}" presName="connTx" presStyleLbl="parChTrans1D2" presStyleIdx="0" presStyleCnt="8"/>
      <dgm:spPr/>
    </dgm:pt>
    <dgm:pt modelId="{588AE6FC-0142-445D-9AA6-E3F9F2013989}" type="pres">
      <dgm:prSet presAssocID="{307857DC-0846-4A70-81D4-009485AC387B}" presName="node" presStyleLbl="node1" presStyleIdx="0" presStyleCnt="8" custScaleX="151481" custScaleY="141805">
        <dgm:presLayoutVars>
          <dgm:bulletEnabled val="1"/>
        </dgm:presLayoutVars>
      </dgm:prSet>
      <dgm:spPr/>
    </dgm:pt>
    <dgm:pt modelId="{ACA6CE00-5BDC-414C-9CBC-E6231EAB1720}" type="pres">
      <dgm:prSet presAssocID="{DAC1F14B-C13A-4981-A462-CAE729C5F136}" presName="Name9" presStyleLbl="parChTrans1D2" presStyleIdx="1" presStyleCnt="8"/>
      <dgm:spPr/>
    </dgm:pt>
    <dgm:pt modelId="{F2FE93C4-48F2-4B22-85D1-5427748C01DE}" type="pres">
      <dgm:prSet presAssocID="{DAC1F14B-C13A-4981-A462-CAE729C5F136}" presName="connTx" presStyleLbl="parChTrans1D2" presStyleIdx="1" presStyleCnt="8"/>
      <dgm:spPr/>
    </dgm:pt>
    <dgm:pt modelId="{8B9BB36F-4D4D-4B1E-8F4E-37464E5475B2}" type="pres">
      <dgm:prSet presAssocID="{8433ECC2-7E06-4233-9627-CE1E1B28D34A}" presName="node" presStyleLbl="node1" presStyleIdx="1" presStyleCnt="8" custScaleX="141805" custScaleY="141805">
        <dgm:presLayoutVars>
          <dgm:bulletEnabled val="1"/>
        </dgm:presLayoutVars>
      </dgm:prSet>
      <dgm:spPr/>
    </dgm:pt>
    <dgm:pt modelId="{5D22D9AA-BC37-49B2-9AC8-59FBD8DC011C}" type="pres">
      <dgm:prSet presAssocID="{3C98E122-D1CF-4251-9631-B8C1CC2A913F}" presName="Name9" presStyleLbl="parChTrans1D2" presStyleIdx="2" presStyleCnt="8"/>
      <dgm:spPr/>
    </dgm:pt>
    <dgm:pt modelId="{979A6B7C-A1D5-4683-8610-FF315792FD8E}" type="pres">
      <dgm:prSet presAssocID="{3C98E122-D1CF-4251-9631-B8C1CC2A913F}" presName="connTx" presStyleLbl="parChTrans1D2" presStyleIdx="2" presStyleCnt="8"/>
      <dgm:spPr/>
    </dgm:pt>
    <dgm:pt modelId="{2F370513-8513-4051-903B-08039063DF6F}" type="pres">
      <dgm:prSet presAssocID="{EF1932A7-A453-4D33-B0B5-4FDA7E9722A7}" presName="node" presStyleLbl="node1" presStyleIdx="2" presStyleCnt="8" custScaleX="141805" custScaleY="141805">
        <dgm:presLayoutVars>
          <dgm:bulletEnabled val="1"/>
        </dgm:presLayoutVars>
      </dgm:prSet>
      <dgm:spPr/>
    </dgm:pt>
    <dgm:pt modelId="{4EFE139D-8B0E-4B87-846F-774B420BA141}" type="pres">
      <dgm:prSet presAssocID="{4FCB1F29-B399-47C6-9DF0-676CE4F7F7CE}" presName="Name9" presStyleLbl="parChTrans1D2" presStyleIdx="3" presStyleCnt="8"/>
      <dgm:spPr/>
    </dgm:pt>
    <dgm:pt modelId="{1CD09C9D-3954-427C-8CFF-ACF0883A157F}" type="pres">
      <dgm:prSet presAssocID="{4FCB1F29-B399-47C6-9DF0-676CE4F7F7CE}" presName="connTx" presStyleLbl="parChTrans1D2" presStyleIdx="3" presStyleCnt="8"/>
      <dgm:spPr/>
    </dgm:pt>
    <dgm:pt modelId="{17D11330-962C-47BD-AFE8-CF719A469D2C}" type="pres">
      <dgm:prSet presAssocID="{E1241587-2CB3-4EF3-8077-83E626A325B7}" presName="node" presStyleLbl="node1" presStyleIdx="3" presStyleCnt="8" custScaleX="141805" custScaleY="141805">
        <dgm:presLayoutVars>
          <dgm:bulletEnabled val="1"/>
        </dgm:presLayoutVars>
      </dgm:prSet>
      <dgm:spPr/>
    </dgm:pt>
    <dgm:pt modelId="{9DDE1C9A-5772-4E59-B2FF-031026746220}" type="pres">
      <dgm:prSet presAssocID="{CBD2FC48-B935-42DD-BD65-B42FF5BC8D68}" presName="Name9" presStyleLbl="parChTrans1D2" presStyleIdx="4" presStyleCnt="8"/>
      <dgm:spPr/>
    </dgm:pt>
    <dgm:pt modelId="{7EBD47BB-4A67-4B2A-AF9E-B0A6727E822F}" type="pres">
      <dgm:prSet presAssocID="{CBD2FC48-B935-42DD-BD65-B42FF5BC8D68}" presName="connTx" presStyleLbl="parChTrans1D2" presStyleIdx="4" presStyleCnt="8"/>
      <dgm:spPr/>
    </dgm:pt>
    <dgm:pt modelId="{DBC693BF-9914-40E2-952C-6C1FEA26D741}" type="pres">
      <dgm:prSet presAssocID="{AE4C0085-7384-4353-B5F2-78D29D0DE467}" presName="node" presStyleLbl="node1" presStyleIdx="4" presStyleCnt="8" custScaleX="141805" custScaleY="141805">
        <dgm:presLayoutVars>
          <dgm:bulletEnabled val="1"/>
        </dgm:presLayoutVars>
      </dgm:prSet>
      <dgm:spPr/>
    </dgm:pt>
    <dgm:pt modelId="{37AF4671-45C0-4B0C-B0EE-000971786F90}" type="pres">
      <dgm:prSet presAssocID="{4DBE57D5-FC9E-4493-BBB8-1D96C6B40403}" presName="Name9" presStyleLbl="parChTrans1D2" presStyleIdx="5" presStyleCnt="8"/>
      <dgm:spPr/>
    </dgm:pt>
    <dgm:pt modelId="{C5F93E27-B2DC-4FEC-8CC4-6882C3DD0959}" type="pres">
      <dgm:prSet presAssocID="{4DBE57D5-FC9E-4493-BBB8-1D96C6B40403}" presName="connTx" presStyleLbl="parChTrans1D2" presStyleIdx="5" presStyleCnt="8"/>
      <dgm:spPr/>
    </dgm:pt>
    <dgm:pt modelId="{DC82719C-57A4-4288-902D-8CE75CB749C6}" type="pres">
      <dgm:prSet presAssocID="{1000F5BB-20C3-4F77-A78F-46F2E23D6DAC}" presName="node" presStyleLbl="node1" presStyleIdx="5" presStyleCnt="8" custScaleX="141805" custScaleY="141805">
        <dgm:presLayoutVars>
          <dgm:bulletEnabled val="1"/>
        </dgm:presLayoutVars>
      </dgm:prSet>
      <dgm:spPr/>
    </dgm:pt>
    <dgm:pt modelId="{8F87716D-51AA-45D1-AA7C-CA5B4A2D2F32}" type="pres">
      <dgm:prSet presAssocID="{E9CC8B4F-0B9A-4346-880D-F6847C0FE1B7}" presName="Name9" presStyleLbl="parChTrans1D2" presStyleIdx="6" presStyleCnt="8"/>
      <dgm:spPr/>
    </dgm:pt>
    <dgm:pt modelId="{CA8CA9B4-2DB9-4B45-BBEC-5B64B2BA5063}" type="pres">
      <dgm:prSet presAssocID="{E9CC8B4F-0B9A-4346-880D-F6847C0FE1B7}" presName="connTx" presStyleLbl="parChTrans1D2" presStyleIdx="6" presStyleCnt="8"/>
      <dgm:spPr/>
    </dgm:pt>
    <dgm:pt modelId="{5D284726-F8B3-4B94-AFB9-4C5B41658BBC}" type="pres">
      <dgm:prSet presAssocID="{2B7EB1F6-208A-44D5-B6B1-5C163975A74C}" presName="node" presStyleLbl="node1" presStyleIdx="6" presStyleCnt="8" custScaleX="141805" custScaleY="141805">
        <dgm:presLayoutVars>
          <dgm:bulletEnabled val="1"/>
        </dgm:presLayoutVars>
      </dgm:prSet>
      <dgm:spPr/>
    </dgm:pt>
    <dgm:pt modelId="{63AFC1BD-7B29-4592-8915-49EB29E38D64}" type="pres">
      <dgm:prSet presAssocID="{39CA2C76-B4D2-4AD2-9B61-A05924CB7A43}" presName="Name9" presStyleLbl="parChTrans1D2" presStyleIdx="7" presStyleCnt="8"/>
      <dgm:spPr/>
    </dgm:pt>
    <dgm:pt modelId="{5DDC3557-8D62-4A3C-A5A0-18DDB2598ED3}" type="pres">
      <dgm:prSet presAssocID="{39CA2C76-B4D2-4AD2-9B61-A05924CB7A43}" presName="connTx" presStyleLbl="parChTrans1D2" presStyleIdx="7" presStyleCnt="8"/>
      <dgm:spPr/>
    </dgm:pt>
    <dgm:pt modelId="{BD6B846B-FAF1-45F2-8422-49468CC1D5CF}" type="pres">
      <dgm:prSet presAssocID="{74E901DF-C5ED-4CDD-BC78-77EC7A241C36}" presName="node" presStyleLbl="node1" presStyleIdx="7" presStyleCnt="8" custScaleX="141805" custScaleY="141805">
        <dgm:presLayoutVars>
          <dgm:bulletEnabled val="1"/>
        </dgm:presLayoutVars>
      </dgm:prSet>
      <dgm:spPr/>
    </dgm:pt>
  </dgm:ptLst>
  <dgm:cxnLst>
    <dgm:cxn modelId="{40590204-39CA-4378-B401-AD8137F240E4}" srcId="{09763498-BF9A-41A9-8B56-67F2F2934F79}" destId="{E1241587-2CB3-4EF3-8077-83E626A325B7}" srcOrd="3" destOrd="0" parTransId="{4FCB1F29-B399-47C6-9DF0-676CE4F7F7CE}" sibTransId="{933A5EFA-0B30-4650-9335-CCF0C02A5509}"/>
    <dgm:cxn modelId="{D5357619-3648-4D86-ABF7-77954102CD08}" type="presOf" srcId="{4DBE57D5-FC9E-4493-BBB8-1D96C6B40403}" destId="{C5F93E27-B2DC-4FEC-8CC4-6882C3DD0959}" srcOrd="1" destOrd="0" presId="urn:microsoft.com/office/officeart/2005/8/layout/radial1"/>
    <dgm:cxn modelId="{3FFEE21E-11DF-472E-98B8-CDE773CCC3B9}" srcId="{09763498-BF9A-41A9-8B56-67F2F2934F79}" destId="{1000F5BB-20C3-4F77-A78F-46F2E23D6DAC}" srcOrd="5" destOrd="0" parTransId="{4DBE57D5-FC9E-4493-BBB8-1D96C6B40403}" sibTransId="{215C3E28-55D7-4195-9A62-8D39EA8DFF31}"/>
    <dgm:cxn modelId="{E49E8B27-0412-445F-A5C6-9CCB4B5923D5}" type="presOf" srcId="{E9CC8B4F-0B9A-4346-880D-F6847C0FE1B7}" destId="{CA8CA9B4-2DB9-4B45-BBEC-5B64B2BA5063}" srcOrd="1" destOrd="0" presId="urn:microsoft.com/office/officeart/2005/8/layout/radial1"/>
    <dgm:cxn modelId="{79DCF52F-D5D1-4DEE-808C-693C8D70742A}" type="presOf" srcId="{4BC06814-B5BA-438A-87B4-AF0859B08716}" destId="{2F8468AF-DD13-40ED-83F6-4E4719B39765}" srcOrd="0" destOrd="0" presId="urn:microsoft.com/office/officeart/2005/8/layout/radial1"/>
    <dgm:cxn modelId="{F9A87931-7E86-4BC3-A3EE-839366651103}" type="presOf" srcId="{74E901DF-C5ED-4CDD-BC78-77EC7A241C36}" destId="{BD6B846B-FAF1-45F2-8422-49468CC1D5CF}" srcOrd="0" destOrd="0" presId="urn:microsoft.com/office/officeart/2005/8/layout/radial1"/>
    <dgm:cxn modelId="{84196640-242E-46D2-B690-0731EA7BC09B}" type="presOf" srcId="{E1241587-2CB3-4EF3-8077-83E626A325B7}" destId="{17D11330-962C-47BD-AFE8-CF719A469D2C}" srcOrd="0" destOrd="0" presId="urn:microsoft.com/office/officeart/2005/8/layout/radial1"/>
    <dgm:cxn modelId="{FCE6F05B-C80C-4BAC-8F0E-F0E6396E168D}" type="presOf" srcId="{AE4C0085-7384-4353-B5F2-78D29D0DE467}" destId="{DBC693BF-9914-40E2-952C-6C1FEA26D741}" srcOrd="0" destOrd="0" presId="urn:microsoft.com/office/officeart/2005/8/layout/radial1"/>
    <dgm:cxn modelId="{87B0A660-D6A9-4DF9-8B38-DB30E030BD1C}" srcId="{09763498-BF9A-41A9-8B56-67F2F2934F79}" destId="{307857DC-0846-4A70-81D4-009485AC387B}" srcOrd="0" destOrd="0" parTransId="{4BC06814-B5BA-438A-87B4-AF0859B08716}" sibTransId="{8B7A0D70-27FF-4F76-9017-8B9E45AE05A6}"/>
    <dgm:cxn modelId="{F9B83F6F-92DA-47D2-9297-F2B13806D71F}" srcId="{09763498-BF9A-41A9-8B56-67F2F2934F79}" destId="{8433ECC2-7E06-4233-9627-CE1E1B28D34A}" srcOrd="1" destOrd="0" parTransId="{DAC1F14B-C13A-4981-A462-CAE729C5F136}" sibTransId="{99E6A9EE-A3E2-4D93-9551-39B72196936A}"/>
    <dgm:cxn modelId="{31F33471-50C4-4AAC-A917-162BF427E624}" srcId="{09763498-BF9A-41A9-8B56-67F2F2934F79}" destId="{74E901DF-C5ED-4CDD-BC78-77EC7A241C36}" srcOrd="7" destOrd="0" parTransId="{39CA2C76-B4D2-4AD2-9B61-A05924CB7A43}" sibTransId="{3D882701-FA1C-4819-9C10-5B07F797DCAD}"/>
    <dgm:cxn modelId="{9705A351-1629-4068-B5E7-5DE6D6FF1C94}" type="presOf" srcId="{3C98E122-D1CF-4251-9631-B8C1CC2A913F}" destId="{5D22D9AA-BC37-49B2-9AC8-59FBD8DC011C}" srcOrd="0" destOrd="0" presId="urn:microsoft.com/office/officeart/2005/8/layout/radial1"/>
    <dgm:cxn modelId="{D0476572-439D-48EF-9141-C2F483594BCD}" srcId="{09763498-BF9A-41A9-8B56-67F2F2934F79}" destId="{2B7EB1F6-208A-44D5-B6B1-5C163975A74C}" srcOrd="6" destOrd="0" parTransId="{E9CC8B4F-0B9A-4346-880D-F6847C0FE1B7}" sibTransId="{FADEACE0-AB87-4615-99FE-5574C83D401A}"/>
    <dgm:cxn modelId="{0D2D5955-441B-4445-8A34-ACDC751A0336}" type="presOf" srcId="{EF1932A7-A453-4D33-B0B5-4FDA7E9722A7}" destId="{2F370513-8513-4051-903B-08039063DF6F}" srcOrd="0" destOrd="0" presId="urn:microsoft.com/office/officeart/2005/8/layout/radial1"/>
    <dgm:cxn modelId="{03A24E58-AC02-4DA2-ACBF-B2DA555A1FB5}" type="presOf" srcId="{2B7EB1F6-208A-44D5-B6B1-5C163975A74C}" destId="{5D284726-F8B3-4B94-AFB9-4C5B41658BBC}" srcOrd="0" destOrd="0" presId="urn:microsoft.com/office/officeart/2005/8/layout/radial1"/>
    <dgm:cxn modelId="{AEC5687A-E3E6-4E65-ADBB-B2580F43B27F}" srcId="{09763498-BF9A-41A9-8B56-67F2F2934F79}" destId="{AE4C0085-7384-4353-B5F2-78D29D0DE467}" srcOrd="4" destOrd="0" parTransId="{CBD2FC48-B935-42DD-BD65-B42FF5BC8D68}" sibTransId="{DA303A7B-7A52-4891-9A13-445C1ACA6BFC}"/>
    <dgm:cxn modelId="{49C9688A-2C8C-4192-9674-ED7052A5B068}" type="presOf" srcId="{38BE43AA-67FB-4B4E-94C5-1853D32B1BF1}" destId="{6006389A-7B2A-4C3A-90E4-81859F28F9DF}" srcOrd="0" destOrd="0" presId="urn:microsoft.com/office/officeart/2005/8/layout/radial1"/>
    <dgm:cxn modelId="{F6500292-A225-415D-BD75-9FB598C75CDE}" type="presOf" srcId="{307857DC-0846-4A70-81D4-009485AC387B}" destId="{588AE6FC-0142-445D-9AA6-E3F9F2013989}" srcOrd="0" destOrd="0" presId="urn:microsoft.com/office/officeart/2005/8/layout/radial1"/>
    <dgm:cxn modelId="{1DF20694-B9A2-4930-A784-F6C75C9DC673}" type="presOf" srcId="{09763498-BF9A-41A9-8B56-67F2F2934F79}" destId="{2240446C-7D94-4F67-9989-2E33009A605B}" srcOrd="0" destOrd="0" presId="urn:microsoft.com/office/officeart/2005/8/layout/radial1"/>
    <dgm:cxn modelId="{F9CB5798-A17B-4AA8-9488-C33736EB7048}" type="presOf" srcId="{39CA2C76-B4D2-4AD2-9B61-A05924CB7A43}" destId="{5DDC3557-8D62-4A3C-A5A0-18DDB2598ED3}" srcOrd="1" destOrd="0" presId="urn:microsoft.com/office/officeart/2005/8/layout/radial1"/>
    <dgm:cxn modelId="{FF4DC6A1-FB81-4B05-8592-1ACAA7FE09EA}" type="presOf" srcId="{4BC06814-B5BA-438A-87B4-AF0859B08716}" destId="{06530E71-B45D-41BE-8069-699DE300AE57}" srcOrd="1" destOrd="0" presId="urn:microsoft.com/office/officeart/2005/8/layout/radial1"/>
    <dgm:cxn modelId="{596322A2-DD3D-42DD-A6FF-016E131167D8}" type="presOf" srcId="{8433ECC2-7E06-4233-9627-CE1E1B28D34A}" destId="{8B9BB36F-4D4D-4B1E-8F4E-37464E5475B2}" srcOrd="0" destOrd="0" presId="urn:microsoft.com/office/officeart/2005/8/layout/radial1"/>
    <dgm:cxn modelId="{45B985A2-E8E2-4F26-8017-EF1BB427B904}" type="presOf" srcId="{DAC1F14B-C13A-4981-A462-CAE729C5F136}" destId="{ACA6CE00-5BDC-414C-9CBC-E6231EAB1720}" srcOrd="0" destOrd="0" presId="urn:microsoft.com/office/officeart/2005/8/layout/radial1"/>
    <dgm:cxn modelId="{D87EC4A2-FEB7-4FAA-9F61-9C9BD80656C0}" srcId="{38BE43AA-67FB-4B4E-94C5-1853D32B1BF1}" destId="{09763498-BF9A-41A9-8B56-67F2F2934F79}" srcOrd="0" destOrd="0" parTransId="{DA0C7D95-581A-4370-A1E1-693BD5968EB6}" sibTransId="{5FA4BEAF-6C31-4150-BC5E-C149E5324064}"/>
    <dgm:cxn modelId="{24BDB4AE-E902-47EC-895E-080CB75D3608}" srcId="{09763498-BF9A-41A9-8B56-67F2F2934F79}" destId="{EF1932A7-A453-4D33-B0B5-4FDA7E9722A7}" srcOrd="2" destOrd="0" parTransId="{3C98E122-D1CF-4251-9631-B8C1CC2A913F}" sibTransId="{31293CF0-6C28-4FF5-B33E-502B8D4178C3}"/>
    <dgm:cxn modelId="{AEAC41BB-B50D-49AE-8E28-3CC8C17D6689}" type="presOf" srcId="{4FCB1F29-B399-47C6-9DF0-676CE4F7F7CE}" destId="{4EFE139D-8B0E-4B87-846F-774B420BA141}" srcOrd="0" destOrd="0" presId="urn:microsoft.com/office/officeart/2005/8/layout/radial1"/>
    <dgm:cxn modelId="{A392D4BF-AFDB-421B-884A-C3ED70F2DC06}" type="presOf" srcId="{39CA2C76-B4D2-4AD2-9B61-A05924CB7A43}" destId="{63AFC1BD-7B29-4592-8915-49EB29E38D64}" srcOrd="0" destOrd="0" presId="urn:microsoft.com/office/officeart/2005/8/layout/radial1"/>
    <dgm:cxn modelId="{7A048BC9-EF1C-48A3-9576-EAEF72DB2C63}" type="presOf" srcId="{1000F5BB-20C3-4F77-A78F-46F2E23D6DAC}" destId="{DC82719C-57A4-4288-902D-8CE75CB749C6}" srcOrd="0" destOrd="0" presId="urn:microsoft.com/office/officeart/2005/8/layout/radial1"/>
    <dgm:cxn modelId="{CB176CCA-73DD-458C-BE63-B6AE63D3C19E}" type="presOf" srcId="{CBD2FC48-B935-42DD-BD65-B42FF5BC8D68}" destId="{9DDE1C9A-5772-4E59-B2FF-031026746220}" srcOrd="0" destOrd="0" presId="urn:microsoft.com/office/officeart/2005/8/layout/radial1"/>
    <dgm:cxn modelId="{A7E883D5-A336-4746-8D40-B3F5EF9FA42A}" type="presOf" srcId="{3C98E122-D1CF-4251-9631-B8C1CC2A913F}" destId="{979A6B7C-A1D5-4683-8610-FF315792FD8E}" srcOrd="1" destOrd="0" presId="urn:microsoft.com/office/officeart/2005/8/layout/radial1"/>
    <dgm:cxn modelId="{2E0799DE-A9C0-489A-A2C8-EEDF2D1A7C59}" type="presOf" srcId="{DAC1F14B-C13A-4981-A462-CAE729C5F136}" destId="{F2FE93C4-48F2-4B22-85D1-5427748C01DE}" srcOrd="1" destOrd="0" presId="urn:microsoft.com/office/officeart/2005/8/layout/radial1"/>
    <dgm:cxn modelId="{740F17E0-D514-4A18-8AB2-E4739BE2D819}" type="presOf" srcId="{4FCB1F29-B399-47C6-9DF0-676CE4F7F7CE}" destId="{1CD09C9D-3954-427C-8CFF-ACF0883A157F}" srcOrd="1" destOrd="0" presId="urn:microsoft.com/office/officeart/2005/8/layout/radial1"/>
    <dgm:cxn modelId="{B43444F0-E291-427B-A6A3-0F7A8DE994FC}" type="presOf" srcId="{E9CC8B4F-0B9A-4346-880D-F6847C0FE1B7}" destId="{8F87716D-51AA-45D1-AA7C-CA5B4A2D2F32}" srcOrd="0" destOrd="0" presId="urn:microsoft.com/office/officeart/2005/8/layout/radial1"/>
    <dgm:cxn modelId="{250F5BF1-C14E-4E77-B086-89DB4CBE3E0A}" type="presOf" srcId="{CBD2FC48-B935-42DD-BD65-B42FF5BC8D68}" destId="{7EBD47BB-4A67-4B2A-AF9E-B0A6727E822F}" srcOrd="1" destOrd="0" presId="urn:microsoft.com/office/officeart/2005/8/layout/radial1"/>
    <dgm:cxn modelId="{467977F4-B7AD-4462-B234-131F3EB2BE55}" type="presOf" srcId="{4DBE57D5-FC9E-4493-BBB8-1D96C6B40403}" destId="{37AF4671-45C0-4B0C-B0EE-000971786F90}" srcOrd="0" destOrd="0" presId="urn:microsoft.com/office/officeart/2005/8/layout/radial1"/>
    <dgm:cxn modelId="{A05E57D3-BDC1-42DF-AC6F-424603AD9ED7}" type="presParOf" srcId="{6006389A-7B2A-4C3A-90E4-81859F28F9DF}" destId="{2240446C-7D94-4F67-9989-2E33009A605B}" srcOrd="0" destOrd="0" presId="urn:microsoft.com/office/officeart/2005/8/layout/radial1"/>
    <dgm:cxn modelId="{449F6EDA-9697-4643-A62C-91B9E0B089FF}" type="presParOf" srcId="{6006389A-7B2A-4C3A-90E4-81859F28F9DF}" destId="{2F8468AF-DD13-40ED-83F6-4E4719B39765}" srcOrd="1" destOrd="0" presId="urn:microsoft.com/office/officeart/2005/8/layout/radial1"/>
    <dgm:cxn modelId="{D41DECFC-C828-4DF1-81D6-ABA7FA5A03E0}" type="presParOf" srcId="{2F8468AF-DD13-40ED-83F6-4E4719B39765}" destId="{06530E71-B45D-41BE-8069-699DE300AE57}" srcOrd="0" destOrd="0" presId="urn:microsoft.com/office/officeart/2005/8/layout/radial1"/>
    <dgm:cxn modelId="{43B0A8C0-AF98-4CF6-8162-285454686378}" type="presParOf" srcId="{6006389A-7B2A-4C3A-90E4-81859F28F9DF}" destId="{588AE6FC-0142-445D-9AA6-E3F9F2013989}" srcOrd="2" destOrd="0" presId="urn:microsoft.com/office/officeart/2005/8/layout/radial1"/>
    <dgm:cxn modelId="{CC5D43EF-A8D0-4A32-B170-20F4AFD650EA}" type="presParOf" srcId="{6006389A-7B2A-4C3A-90E4-81859F28F9DF}" destId="{ACA6CE00-5BDC-414C-9CBC-E6231EAB1720}" srcOrd="3" destOrd="0" presId="urn:microsoft.com/office/officeart/2005/8/layout/radial1"/>
    <dgm:cxn modelId="{CE62233D-4A22-462A-989F-B044B7AE8361}" type="presParOf" srcId="{ACA6CE00-5BDC-414C-9CBC-E6231EAB1720}" destId="{F2FE93C4-48F2-4B22-85D1-5427748C01DE}" srcOrd="0" destOrd="0" presId="urn:microsoft.com/office/officeart/2005/8/layout/radial1"/>
    <dgm:cxn modelId="{E4AC8F42-87BE-4C24-A1E2-EFFB53B54653}" type="presParOf" srcId="{6006389A-7B2A-4C3A-90E4-81859F28F9DF}" destId="{8B9BB36F-4D4D-4B1E-8F4E-37464E5475B2}" srcOrd="4" destOrd="0" presId="urn:microsoft.com/office/officeart/2005/8/layout/radial1"/>
    <dgm:cxn modelId="{FD061A2D-BD0E-4563-AA9E-4AB43A455D49}" type="presParOf" srcId="{6006389A-7B2A-4C3A-90E4-81859F28F9DF}" destId="{5D22D9AA-BC37-49B2-9AC8-59FBD8DC011C}" srcOrd="5" destOrd="0" presId="urn:microsoft.com/office/officeart/2005/8/layout/radial1"/>
    <dgm:cxn modelId="{F81234EA-DE7E-4E33-B037-0EAB04380E0D}" type="presParOf" srcId="{5D22D9AA-BC37-49B2-9AC8-59FBD8DC011C}" destId="{979A6B7C-A1D5-4683-8610-FF315792FD8E}" srcOrd="0" destOrd="0" presId="urn:microsoft.com/office/officeart/2005/8/layout/radial1"/>
    <dgm:cxn modelId="{00707090-97A3-4336-B97A-5E26D8434033}" type="presParOf" srcId="{6006389A-7B2A-4C3A-90E4-81859F28F9DF}" destId="{2F370513-8513-4051-903B-08039063DF6F}" srcOrd="6" destOrd="0" presId="urn:microsoft.com/office/officeart/2005/8/layout/radial1"/>
    <dgm:cxn modelId="{4495A5D1-56B0-4150-BCAA-E85540577C57}" type="presParOf" srcId="{6006389A-7B2A-4C3A-90E4-81859F28F9DF}" destId="{4EFE139D-8B0E-4B87-846F-774B420BA141}" srcOrd="7" destOrd="0" presId="urn:microsoft.com/office/officeart/2005/8/layout/radial1"/>
    <dgm:cxn modelId="{380F2507-F78B-4B92-B50C-A622440EA130}" type="presParOf" srcId="{4EFE139D-8B0E-4B87-846F-774B420BA141}" destId="{1CD09C9D-3954-427C-8CFF-ACF0883A157F}" srcOrd="0" destOrd="0" presId="urn:microsoft.com/office/officeart/2005/8/layout/radial1"/>
    <dgm:cxn modelId="{5DB55FA5-91F4-481F-9CF3-4A86B5847068}" type="presParOf" srcId="{6006389A-7B2A-4C3A-90E4-81859F28F9DF}" destId="{17D11330-962C-47BD-AFE8-CF719A469D2C}" srcOrd="8" destOrd="0" presId="urn:microsoft.com/office/officeart/2005/8/layout/radial1"/>
    <dgm:cxn modelId="{7CA8178B-0328-4F0F-9581-1A65B1545E14}" type="presParOf" srcId="{6006389A-7B2A-4C3A-90E4-81859F28F9DF}" destId="{9DDE1C9A-5772-4E59-B2FF-031026746220}" srcOrd="9" destOrd="0" presId="urn:microsoft.com/office/officeart/2005/8/layout/radial1"/>
    <dgm:cxn modelId="{A2647077-27BE-4E16-A9ED-BEE8D46EADCA}" type="presParOf" srcId="{9DDE1C9A-5772-4E59-B2FF-031026746220}" destId="{7EBD47BB-4A67-4B2A-AF9E-B0A6727E822F}" srcOrd="0" destOrd="0" presId="urn:microsoft.com/office/officeart/2005/8/layout/radial1"/>
    <dgm:cxn modelId="{3DFF2A01-6BA7-4C3B-AC75-4D86C9CAD091}" type="presParOf" srcId="{6006389A-7B2A-4C3A-90E4-81859F28F9DF}" destId="{DBC693BF-9914-40E2-952C-6C1FEA26D741}" srcOrd="10" destOrd="0" presId="urn:microsoft.com/office/officeart/2005/8/layout/radial1"/>
    <dgm:cxn modelId="{53FC246D-FCAF-451F-B649-5C36C8B3212C}" type="presParOf" srcId="{6006389A-7B2A-4C3A-90E4-81859F28F9DF}" destId="{37AF4671-45C0-4B0C-B0EE-000971786F90}" srcOrd="11" destOrd="0" presId="urn:microsoft.com/office/officeart/2005/8/layout/radial1"/>
    <dgm:cxn modelId="{6EAA647E-57B3-48D2-8CA9-43C8496EFA8E}" type="presParOf" srcId="{37AF4671-45C0-4B0C-B0EE-000971786F90}" destId="{C5F93E27-B2DC-4FEC-8CC4-6882C3DD0959}" srcOrd="0" destOrd="0" presId="urn:microsoft.com/office/officeart/2005/8/layout/radial1"/>
    <dgm:cxn modelId="{F92C6F13-4289-413A-9368-124FAC17C685}" type="presParOf" srcId="{6006389A-7B2A-4C3A-90E4-81859F28F9DF}" destId="{DC82719C-57A4-4288-902D-8CE75CB749C6}" srcOrd="12" destOrd="0" presId="urn:microsoft.com/office/officeart/2005/8/layout/radial1"/>
    <dgm:cxn modelId="{D77258EB-AEC6-4A8E-8EA3-C89581D66CDE}" type="presParOf" srcId="{6006389A-7B2A-4C3A-90E4-81859F28F9DF}" destId="{8F87716D-51AA-45D1-AA7C-CA5B4A2D2F32}" srcOrd="13" destOrd="0" presId="urn:microsoft.com/office/officeart/2005/8/layout/radial1"/>
    <dgm:cxn modelId="{848F98A8-F90E-4B91-9FF4-186FD6C7E6D4}" type="presParOf" srcId="{8F87716D-51AA-45D1-AA7C-CA5B4A2D2F32}" destId="{CA8CA9B4-2DB9-4B45-BBEC-5B64B2BA5063}" srcOrd="0" destOrd="0" presId="urn:microsoft.com/office/officeart/2005/8/layout/radial1"/>
    <dgm:cxn modelId="{B7AFECD8-02E5-4159-A77A-8F3D60925E60}" type="presParOf" srcId="{6006389A-7B2A-4C3A-90E4-81859F28F9DF}" destId="{5D284726-F8B3-4B94-AFB9-4C5B41658BBC}" srcOrd="14" destOrd="0" presId="urn:microsoft.com/office/officeart/2005/8/layout/radial1"/>
    <dgm:cxn modelId="{8F3B7DE4-D507-471F-9096-8BD25E3EFE70}" type="presParOf" srcId="{6006389A-7B2A-4C3A-90E4-81859F28F9DF}" destId="{63AFC1BD-7B29-4592-8915-49EB29E38D64}" srcOrd="15" destOrd="0" presId="urn:microsoft.com/office/officeart/2005/8/layout/radial1"/>
    <dgm:cxn modelId="{CCD8609E-2CBC-4514-972A-5B41B7D14CB7}" type="presParOf" srcId="{63AFC1BD-7B29-4592-8915-49EB29E38D64}" destId="{5DDC3557-8D62-4A3C-A5A0-18DDB2598ED3}" srcOrd="0" destOrd="0" presId="urn:microsoft.com/office/officeart/2005/8/layout/radial1"/>
    <dgm:cxn modelId="{E935305A-4745-4996-B534-30FF8A06FC47}" type="presParOf" srcId="{6006389A-7B2A-4C3A-90E4-81859F28F9DF}" destId="{BD6B846B-FAF1-45F2-8422-49468CC1D5CF}" srcOrd="16" destOrd="0" presId="urn:microsoft.com/office/officeart/2005/8/layout/radial1"/>
  </dgm:cxnLst>
  <dgm:bg>
    <a:effectLst>
      <a:glow rad="228600">
        <a:schemeClr val="accent1">
          <a:satMod val="175000"/>
          <a:alpha val="40000"/>
        </a:schemeClr>
      </a:glow>
    </a:effectLst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C2FADF2-9CAD-424F-AEF7-2731D2B695AE}" type="doc">
      <dgm:prSet loTypeId="urn:microsoft.com/office/officeart/2008/layout/VerticalCurvedList" loCatId="list" qsTypeId="urn:microsoft.com/office/officeart/2005/8/quickstyle/3d2" qsCatId="3D" csTypeId="urn:microsoft.com/office/officeart/2005/8/colors/accent1_5" csCatId="accent1" phldr="1"/>
      <dgm:spPr/>
      <dgm:t>
        <a:bodyPr/>
        <a:lstStyle/>
        <a:p>
          <a:endParaRPr lang="es-MX"/>
        </a:p>
      </dgm:t>
    </dgm:pt>
    <dgm:pt modelId="{D581A143-73F0-43FD-B2D3-96E5E6E07E84}">
      <dgm:prSet phldrT="[Texto]"/>
      <dgm:spPr/>
      <dgm:t>
        <a:bodyPr/>
        <a:lstStyle/>
        <a:p>
          <a:r>
            <a:rPr lang="es-CL" dirty="0">
              <a:latin typeface="Arial" panose="020B0604020202020204" pitchFamily="34" charset="0"/>
              <a:cs typeface="Arial" panose="020B0604020202020204" pitchFamily="34" charset="0"/>
            </a:rPr>
            <a:t>Derechos humanos en la salud mental y derechos sexuales y reproductivos</a:t>
          </a:r>
          <a:endParaRPr lang="es-MX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3C8926-E4D5-4251-86DB-CECA02B00459}" type="parTrans" cxnId="{39DF0806-410A-4B99-A371-F3E3A04B1422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56389B-C699-4D91-8DC4-C3976B5CA79E}" type="sibTrans" cxnId="{39DF0806-410A-4B99-A371-F3E3A04B1422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1BAC42-015E-4C4F-A4B3-3348E12BB6E1}">
      <dgm:prSet phldrT="[Texto]"/>
      <dgm:spPr/>
      <dgm:t>
        <a:bodyPr/>
        <a:lstStyle/>
        <a:p>
          <a:r>
            <a:rPr lang="es-CL" dirty="0">
              <a:latin typeface="Arial" panose="020B0604020202020204" pitchFamily="34" charset="0"/>
              <a:cs typeface="Arial" panose="020B0604020202020204" pitchFamily="34" charset="0"/>
            </a:rPr>
            <a:t>Actualización en procesos y atención en farmacia</a:t>
          </a:r>
          <a:endParaRPr lang="es-MX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570CBCD-4568-4437-A295-932A06138E65}" type="parTrans" cxnId="{BB22095F-4665-49C9-87BA-FD7402571B06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FAFDAD5-AD25-4337-826D-1518A7819790}" type="sibTrans" cxnId="{BB22095F-4665-49C9-87BA-FD7402571B06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5ACDAF-48F0-415B-A06E-89FB5305D1E8}">
      <dgm:prSet phldrT="[Texto]"/>
      <dgm:spPr/>
      <dgm:t>
        <a:bodyPr/>
        <a:lstStyle/>
        <a:p>
          <a:r>
            <a:rPr lang="es-CL" dirty="0">
              <a:latin typeface="Arial" panose="020B0604020202020204" pitchFamily="34" charset="0"/>
              <a:cs typeface="Arial" panose="020B0604020202020204" pitchFamily="34" charset="0"/>
            </a:rPr>
            <a:t>Suicidio: Análisis epidemiológico, sociodemográfico, sociocultural y estrategias preventivas</a:t>
          </a:r>
        </a:p>
      </dgm:t>
    </dgm:pt>
    <dgm:pt modelId="{81138C25-C12F-400F-998A-5DBBF85756D3}" type="parTrans" cxnId="{4819AF11-3488-4A87-B951-71681FBCACD5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B28800-0439-4736-A310-855BEA4D4223}" type="sibTrans" cxnId="{4819AF11-3488-4A87-B951-71681FBCACD5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AD4F1A9-339A-4C6F-8D3C-F65CD5EBD462}">
      <dgm:prSet phldrT="[Texto]"/>
      <dgm:spPr/>
      <dgm:t>
        <a:bodyPr/>
        <a:lstStyle/>
        <a:p>
          <a:r>
            <a:rPr lang="es-CL" dirty="0">
              <a:latin typeface="Arial" panose="020B0604020202020204" pitchFamily="34" charset="0"/>
              <a:cs typeface="Arial" panose="020B0604020202020204" pitchFamily="34" charset="0"/>
            </a:rPr>
            <a:t>Reanimación cardio-pulmonar</a:t>
          </a:r>
        </a:p>
      </dgm:t>
    </dgm:pt>
    <dgm:pt modelId="{12F68EF8-F2F8-43A6-9B5E-D2E7100C97D9}" type="sibTrans" cxnId="{FCCE3131-14CF-4C8E-BA69-6661811191E2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609C887-C1A5-4A34-83A4-3B9CC6022CC0}" type="parTrans" cxnId="{FCCE3131-14CF-4C8E-BA69-6661811191E2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D26FCC8-B96C-4379-99D1-0B70FA799307}" type="pres">
      <dgm:prSet presAssocID="{DC2FADF2-9CAD-424F-AEF7-2731D2B695AE}" presName="Name0" presStyleCnt="0">
        <dgm:presLayoutVars>
          <dgm:chMax val="7"/>
          <dgm:chPref val="7"/>
          <dgm:dir/>
        </dgm:presLayoutVars>
      </dgm:prSet>
      <dgm:spPr/>
    </dgm:pt>
    <dgm:pt modelId="{45693CC0-9A31-4804-BF10-86D11A30FA90}" type="pres">
      <dgm:prSet presAssocID="{DC2FADF2-9CAD-424F-AEF7-2731D2B695AE}" presName="Name1" presStyleCnt="0"/>
      <dgm:spPr/>
    </dgm:pt>
    <dgm:pt modelId="{DCB1F79F-C5CB-4A5B-8D7E-87956323C030}" type="pres">
      <dgm:prSet presAssocID="{DC2FADF2-9CAD-424F-AEF7-2731D2B695AE}" presName="cycle" presStyleCnt="0"/>
      <dgm:spPr/>
    </dgm:pt>
    <dgm:pt modelId="{3AED7F79-AEE3-47A1-81DF-E1FCD29C95F9}" type="pres">
      <dgm:prSet presAssocID="{DC2FADF2-9CAD-424F-AEF7-2731D2B695AE}" presName="srcNode" presStyleLbl="node1" presStyleIdx="0" presStyleCnt="4"/>
      <dgm:spPr/>
    </dgm:pt>
    <dgm:pt modelId="{B505358B-C7F5-4236-9429-3F39EB250AE2}" type="pres">
      <dgm:prSet presAssocID="{DC2FADF2-9CAD-424F-AEF7-2731D2B695AE}" presName="conn" presStyleLbl="parChTrans1D2" presStyleIdx="0" presStyleCnt="1"/>
      <dgm:spPr/>
    </dgm:pt>
    <dgm:pt modelId="{C5F43630-D627-49F9-86DF-39610DEC0B30}" type="pres">
      <dgm:prSet presAssocID="{DC2FADF2-9CAD-424F-AEF7-2731D2B695AE}" presName="extraNode" presStyleLbl="node1" presStyleIdx="0" presStyleCnt="4"/>
      <dgm:spPr/>
    </dgm:pt>
    <dgm:pt modelId="{8D370C84-C294-48AC-A77B-479362555427}" type="pres">
      <dgm:prSet presAssocID="{DC2FADF2-9CAD-424F-AEF7-2731D2B695AE}" presName="dstNode" presStyleLbl="node1" presStyleIdx="0" presStyleCnt="4"/>
      <dgm:spPr/>
    </dgm:pt>
    <dgm:pt modelId="{B3443BC9-80A8-45F5-9EDA-E84B1F77848A}" type="pres">
      <dgm:prSet presAssocID="{D581A143-73F0-43FD-B2D3-96E5E6E07E84}" presName="text_1" presStyleLbl="node1" presStyleIdx="0" presStyleCnt="4">
        <dgm:presLayoutVars>
          <dgm:bulletEnabled val="1"/>
        </dgm:presLayoutVars>
      </dgm:prSet>
      <dgm:spPr/>
    </dgm:pt>
    <dgm:pt modelId="{77309A6A-7A7E-4D11-BF63-D0735945E546}" type="pres">
      <dgm:prSet presAssocID="{D581A143-73F0-43FD-B2D3-96E5E6E07E84}" presName="accent_1" presStyleCnt="0"/>
      <dgm:spPr/>
    </dgm:pt>
    <dgm:pt modelId="{CCF027C6-6245-47A8-B071-A342FB360587}" type="pres">
      <dgm:prSet presAssocID="{D581A143-73F0-43FD-B2D3-96E5E6E07E84}" presName="accentRepeatNode" presStyleLbl="solidFgAcc1" presStyleIdx="0" presStyleCnt="4"/>
      <dgm:spPr/>
    </dgm:pt>
    <dgm:pt modelId="{8E152CB2-4611-4B5E-A6F5-3A1D73963438}" type="pres">
      <dgm:prSet presAssocID="{981BAC42-015E-4C4F-A4B3-3348E12BB6E1}" presName="text_2" presStyleLbl="node1" presStyleIdx="1" presStyleCnt="4">
        <dgm:presLayoutVars>
          <dgm:bulletEnabled val="1"/>
        </dgm:presLayoutVars>
      </dgm:prSet>
      <dgm:spPr/>
    </dgm:pt>
    <dgm:pt modelId="{68588A2E-6241-4295-AC32-40C137849F28}" type="pres">
      <dgm:prSet presAssocID="{981BAC42-015E-4C4F-A4B3-3348E12BB6E1}" presName="accent_2" presStyleCnt="0"/>
      <dgm:spPr/>
    </dgm:pt>
    <dgm:pt modelId="{6122C3DC-6986-4ED0-9ABA-159F4BF027A7}" type="pres">
      <dgm:prSet presAssocID="{981BAC42-015E-4C4F-A4B3-3348E12BB6E1}" presName="accentRepeatNode" presStyleLbl="solidFgAcc1" presStyleIdx="1" presStyleCnt="4"/>
      <dgm:spPr/>
    </dgm:pt>
    <dgm:pt modelId="{A319FB14-2C45-45DB-A57A-DB7E843DA1BE}" type="pres">
      <dgm:prSet presAssocID="{585ACDAF-48F0-415B-A06E-89FB5305D1E8}" presName="text_3" presStyleLbl="node1" presStyleIdx="2" presStyleCnt="4">
        <dgm:presLayoutVars>
          <dgm:bulletEnabled val="1"/>
        </dgm:presLayoutVars>
      </dgm:prSet>
      <dgm:spPr/>
    </dgm:pt>
    <dgm:pt modelId="{07ED5A38-FA99-4FAC-BAA7-F1983AA17184}" type="pres">
      <dgm:prSet presAssocID="{585ACDAF-48F0-415B-A06E-89FB5305D1E8}" presName="accent_3" presStyleCnt="0"/>
      <dgm:spPr/>
    </dgm:pt>
    <dgm:pt modelId="{CD2A12FD-29F6-4E09-B9D2-AE5402BE806E}" type="pres">
      <dgm:prSet presAssocID="{585ACDAF-48F0-415B-A06E-89FB5305D1E8}" presName="accentRepeatNode" presStyleLbl="solidFgAcc1" presStyleIdx="2" presStyleCnt="4"/>
      <dgm:spPr/>
    </dgm:pt>
    <dgm:pt modelId="{C07005CA-963D-4E3D-99EF-7E0250D0B15C}" type="pres">
      <dgm:prSet presAssocID="{6AD4F1A9-339A-4C6F-8D3C-F65CD5EBD462}" presName="text_4" presStyleLbl="node1" presStyleIdx="3" presStyleCnt="4">
        <dgm:presLayoutVars>
          <dgm:bulletEnabled val="1"/>
        </dgm:presLayoutVars>
      </dgm:prSet>
      <dgm:spPr/>
    </dgm:pt>
    <dgm:pt modelId="{918FFD71-2E43-4C94-AF2C-66F0A57823BF}" type="pres">
      <dgm:prSet presAssocID="{6AD4F1A9-339A-4C6F-8D3C-F65CD5EBD462}" presName="accent_4" presStyleCnt="0"/>
      <dgm:spPr/>
    </dgm:pt>
    <dgm:pt modelId="{92B6590E-CF12-4A93-9136-7731FFDCFBCB}" type="pres">
      <dgm:prSet presAssocID="{6AD4F1A9-339A-4C6F-8D3C-F65CD5EBD462}" presName="accentRepeatNode" presStyleLbl="solidFgAcc1" presStyleIdx="3" presStyleCnt="4"/>
      <dgm:spPr/>
    </dgm:pt>
  </dgm:ptLst>
  <dgm:cxnLst>
    <dgm:cxn modelId="{39DF0806-410A-4B99-A371-F3E3A04B1422}" srcId="{DC2FADF2-9CAD-424F-AEF7-2731D2B695AE}" destId="{D581A143-73F0-43FD-B2D3-96E5E6E07E84}" srcOrd="0" destOrd="0" parTransId="{823C8926-E4D5-4251-86DB-CECA02B00459}" sibTransId="{FB56389B-C699-4D91-8DC4-C3976B5CA79E}"/>
    <dgm:cxn modelId="{4819AF11-3488-4A87-B951-71681FBCACD5}" srcId="{DC2FADF2-9CAD-424F-AEF7-2731D2B695AE}" destId="{585ACDAF-48F0-415B-A06E-89FB5305D1E8}" srcOrd="2" destOrd="0" parTransId="{81138C25-C12F-400F-998A-5DBBF85756D3}" sibTransId="{B7B28800-0439-4736-A310-855BEA4D4223}"/>
    <dgm:cxn modelId="{6B352F23-AEFC-4346-8674-E1BEA06D10F0}" type="presOf" srcId="{981BAC42-015E-4C4F-A4B3-3348E12BB6E1}" destId="{8E152CB2-4611-4B5E-A6F5-3A1D73963438}" srcOrd="0" destOrd="0" presId="urn:microsoft.com/office/officeart/2008/layout/VerticalCurvedList"/>
    <dgm:cxn modelId="{EC677227-E809-4DDE-B06F-25A0E03D57AF}" type="presOf" srcId="{DC2FADF2-9CAD-424F-AEF7-2731D2B695AE}" destId="{7D26FCC8-B96C-4379-99D1-0B70FA799307}" srcOrd="0" destOrd="0" presId="urn:microsoft.com/office/officeart/2008/layout/VerticalCurvedList"/>
    <dgm:cxn modelId="{FCCE3131-14CF-4C8E-BA69-6661811191E2}" srcId="{DC2FADF2-9CAD-424F-AEF7-2731D2B695AE}" destId="{6AD4F1A9-339A-4C6F-8D3C-F65CD5EBD462}" srcOrd="3" destOrd="0" parTransId="{E609C887-C1A5-4A34-83A4-3B9CC6022CC0}" sibTransId="{12F68EF8-F2F8-43A6-9B5E-D2E7100C97D9}"/>
    <dgm:cxn modelId="{BB22095F-4665-49C9-87BA-FD7402571B06}" srcId="{DC2FADF2-9CAD-424F-AEF7-2731D2B695AE}" destId="{981BAC42-015E-4C4F-A4B3-3348E12BB6E1}" srcOrd="1" destOrd="0" parTransId="{3570CBCD-4568-4437-A295-932A06138E65}" sibTransId="{6FAFDAD5-AD25-4337-826D-1518A7819790}"/>
    <dgm:cxn modelId="{E25E6252-7AA5-4AEF-BDE7-55D031BC05E6}" type="presOf" srcId="{6AD4F1A9-339A-4C6F-8D3C-F65CD5EBD462}" destId="{C07005CA-963D-4E3D-99EF-7E0250D0B15C}" srcOrd="0" destOrd="0" presId="urn:microsoft.com/office/officeart/2008/layout/VerticalCurvedList"/>
    <dgm:cxn modelId="{3847317D-89CC-4C98-B94A-E300F8C9B840}" type="presOf" srcId="{D581A143-73F0-43FD-B2D3-96E5E6E07E84}" destId="{B3443BC9-80A8-45F5-9EDA-E84B1F77848A}" srcOrd="0" destOrd="0" presId="urn:microsoft.com/office/officeart/2008/layout/VerticalCurvedList"/>
    <dgm:cxn modelId="{98AD1E9F-89A8-46A8-9939-FBD32A7803BF}" type="presOf" srcId="{FB56389B-C699-4D91-8DC4-C3976B5CA79E}" destId="{B505358B-C7F5-4236-9429-3F39EB250AE2}" srcOrd="0" destOrd="0" presId="urn:microsoft.com/office/officeart/2008/layout/VerticalCurvedList"/>
    <dgm:cxn modelId="{BF3A5EA5-B0A9-4044-B2E2-D873A83F4FE7}" type="presOf" srcId="{585ACDAF-48F0-415B-A06E-89FB5305D1E8}" destId="{A319FB14-2C45-45DB-A57A-DB7E843DA1BE}" srcOrd="0" destOrd="0" presId="urn:microsoft.com/office/officeart/2008/layout/VerticalCurvedList"/>
    <dgm:cxn modelId="{7F94FA9A-8CC3-443F-86E0-C5FA0744F5AE}" type="presParOf" srcId="{7D26FCC8-B96C-4379-99D1-0B70FA799307}" destId="{45693CC0-9A31-4804-BF10-86D11A30FA90}" srcOrd="0" destOrd="0" presId="urn:microsoft.com/office/officeart/2008/layout/VerticalCurvedList"/>
    <dgm:cxn modelId="{95800654-9E17-4C1A-9143-A2425769F314}" type="presParOf" srcId="{45693CC0-9A31-4804-BF10-86D11A30FA90}" destId="{DCB1F79F-C5CB-4A5B-8D7E-87956323C030}" srcOrd="0" destOrd="0" presId="urn:microsoft.com/office/officeart/2008/layout/VerticalCurvedList"/>
    <dgm:cxn modelId="{9A86BEFF-0CB3-401C-820E-4839E1FCFDC5}" type="presParOf" srcId="{DCB1F79F-C5CB-4A5B-8D7E-87956323C030}" destId="{3AED7F79-AEE3-47A1-81DF-E1FCD29C95F9}" srcOrd="0" destOrd="0" presId="urn:microsoft.com/office/officeart/2008/layout/VerticalCurvedList"/>
    <dgm:cxn modelId="{33303F14-47F4-40C4-B40B-3072008CC502}" type="presParOf" srcId="{DCB1F79F-C5CB-4A5B-8D7E-87956323C030}" destId="{B505358B-C7F5-4236-9429-3F39EB250AE2}" srcOrd="1" destOrd="0" presId="urn:microsoft.com/office/officeart/2008/layout/VerticalCurvedList"/>
    <dgm:cxn modelId="{41571E10-3C12-4C0C-8BF6-CDD9F61163BB}" type="presParOf" srcId="{DCB1F79F-C5CB-4A5B-8D7E-87956323C030}" destId="{C5F43630-D627-49F9-86DF-39610DEC0B30}" srcOrd="2" destOrd="0" presId="urn:microsoft.com/office/officeart/2008/layout/VerticalCurvedList"/>
    <dgm:cxn modelId="{0D7DB4E0-40FB-4545-B182-0C6A69FF409A}" type="presParOf" srcId="{DCB1F79F-C5CB-4A5B-8D7E-87956323C030}" destId="{8D370C84-C294-48AC-A77B-479362555427}" srcOrd="3" destOrd="0" presId="urn:microsoft.com/office/officeart/2008/layout/VerticalCurvedList"/>
    <dgm:cxn modelId="{363C51F0-78B7-4227-8792-CDBF79AC4B5F}" type="presParOf" srcId="{45693CC0-9A31-4804-BF10-86D11A30FA90}" destId="{B3443BC9-80A8-45F5-9EDA-E84B1F77848A}" srcOrd="1" destOrd="0" presId="urn:microsoft.com/office/officeart/2008/layout/VerticalCurvedList"/>
    <dgm:cxn modelId="{7435568A-37EE-4389-9059-44F3AD28E662}" type="presParOf" srcId="{45693CC0-9A31-4804-BF10-86D11A30FA90}" destId="{77309A6A-7A7E-4D11-BF63-D0735945E546}" srcOrd="2" destOrd="0" presId="urn:microsoft.com/office/officeart/2008/layout/VerticalCurvedList"/>
    <dgm:cxn modelId="{3B9B2ABF-899E-4C7E-8F52-DE63D8510C10}" type="presParOf" srcId="{77309A6A-7A7E-4D11-BF63-D0735945E546}" destId="{CCF027C6-6245-47A8-B071-A342FB360587}" srcOrd="0" destOrd="0" presId="urn:microsoft.com/office/officeart/2008/layout/VerticalCurvedList"/>
    <dgm:cxn modelId="{E4FEF3C2-369F-4F64-999C-A7D26525FC48}" type="presParOf" srcId="{45693CC0-9A31-4804-BF10-86D11A30FA90}" destId="{8E152CB2-4611-4B5E-A6F5-3A1D73963438}" srcOrd="3" destOrd="0" presId="urn:microsoft.com/office/officeart/2008/layout/VerticalCurvedList"/>
    <dgm:cxn modelId="{3F64A469-2614-4E26-988C-3AE5DBF3C239}" type="presParOf" srcId="{45693CC0-9A31-4804-BF10-86D11A30FA90}" destId="{68588A2E-6241-4295-AC32-40C137849F28}" srcOrd="4" destOrd="0" presId="urn:microsoft.com/office/officeart/2008/layout/VerticalCurvedList"/>
    <dgm:cxn modelId="{28534CCB-AAFE-49B5-BF27-EED42E090BFD}" type="presParOf" srcId="{68588A2E-6241-4295-AC32-40C137849F28}" destId="{6122C3DC-6986-4ED0-9ABA-159F4BF027A7}" srcOrd="0" destOrd="0" presId="urn:microsoft.com/office/officeart/2008/layout/VerticalCurvedList"/>
    <dgm:cxn modelId="{864A4001-A514-47E9-BD9D-9076487FB659}" type="presParOf" srcId="{45693CC0-9A31-4804-BF10-86D11A30FA90}" destId="{A319FB14-2C45-45DB-A57A-DB7E843DA1BE}" srcOrd="5" destOrd="0" presId="urn:microsoft.com/office/officeart/2008/layout/VerticalCurvedList"/>
    <dgm:cxn modelId="{67ADD5D5-C3AA-453E-9BDC-EE75E8EA57E4}" type="presParOf" srcId="{45693CC0-9A31-4804-BF10-86D11A30FA90}" destId="{07ED5A38-FA99-4FAC-BAA7-F1983AA17184}" srcOrd="6" destOrd="0" presId="urn:microsoft.com/office/officeart/2008/layout/VerticalCurvedList"/>
    <dgm:cxn modelId="{00F994EC-3A01-4DB5-92A5-C8B58334C1E8}" type="presParOf" srcId="{07ED5A38-FA99-4FAC-BAA7-F1983AA17184}" destId="{CD2A12FD-29F6-4E09-B9D2-AE5402BE806E}" srcOrd="0" destOrd="0" presId="urn:microsoft.com/office/officeart/2008/layout/VerticalCurvedList"/>
    <dgm:cxn modelId="{32FC4169-6FDC-434C-B5FE-CDC73C2C3697}" type="presParOf" srcId="{45693CC0-9A31-4804-BF10-86D11A30FA90}" destId="{C07005CA-963D-4E3D-99EF-7E0250D0B15C}" srcOrd="7" destOrd="0" presId="urn:microsoft.com/office/officeart/2008/layout/VerticalCurvedList"/>
    <dgm:cxn modelId="{843055F3-721D-46A3-BF83-CB73213A62BD}" type="presParOf" srcId="{45693CC0-9A31-4804-BF10-86D11A30FA90}" destId="{918FFD71-2E43-4C94-AF2C-66F0A57823BF}" srcOrd="8" destOrd="0" presId="urn:microsoft.com/office/officeart/2008/layout/VerticalCurvedList"/>
    <dgm:cxn modelId="{E81272CA-A402-4A09-AAF1-967315835F1F}" type="presParOf" srcId="{918FFD71-2E43-4C94-AF2C-66F0A57823BF}" destId="{92B6590E-CF12-4A93-9136-7731FFDCFBC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399B0B9-9915-441C-9662-030E381ED3A9}" type="doc">
      <dgm:prSet loTypeId="urn:microsoft.com/office/officeart/2008/layout/AscendingPictureAccentProcess" loCatId="process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C62E5C50-2500-4ADB-B99C-6F9FEEF02A5B}">
      <dgm:prSet phldrT="[Texto]" custT="1"/>
      <dgm:spPr/>
      <dgm:t>
        <a:bodyPr/>
        <a:lstStyle/>
        <a:p>
          <a:r>
            <a:rPr lang="es-E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Tiene como objetivo gestionar acciones en el ámbito  social y económico para los/as afiliados/as y  sus cargas familiares contribuyendo  al  mejoramiento de  su calidad de vida de acuerdo con el presupuesto disponible.</a:t>
          </a:r>
          <a:endParaRPr lang="es-MX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F98972-599D-4FA3-8845-1C11E09B4B70}" type="parTrans" cxnId="{FDBC91FB-2C95-4722-BF23-160DEED7246B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960A52D-C4AA-47B6-96F3-9EFCC5043D7E}" type="sibTrans" cxnId="{FDBC91FB-2C95-4722-BF23-160DEED7246B}">
      <dgm:prSet/>
      <dgm:spPr>
        <a:blipFill rotWithShape="1">
          <a:blip xmlns:r="http://schemas.openxmlformats.org/officeDocument/2006/relationships" r:embed="rId1"/>
          <a:srcRect/>
          <a:stretch>
            <a:fillRect l="-6000" r="-6000"/>
          </a:stretch>
        </a:blipFill>
        <a:effectLst>
          <a:glow rad="2286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96EACD6-9F71-49D7-AF93-A78C558B3566}">
      <dgm:prSet phldrT="[Texto]" custT="1"/>
      <dgm:spPr/>
      <dgm:t>
        <a:bodyPr/>
        <a:lstStyle/>
        <a:p>
          <a:r>
            <a:rPr lang="es-E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</a:t>
          </a:r>
          <a:r>
            <a:rPr lang="es-ES" sz="1400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s un área fundamental dentro de la gestión de recursos humanos que se centra en desarrollar y mejorar las condiciones en las cuales los/as funcionarios /as desempeñan sus labores. Su principal función es desarrollar estrategias que fortalezcan los ambientes laborales, haciéndolos más favorables y saludables para todos los involucrados.</a:t>
          </a:r>
          <a:endParaRPr lang="es-MX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C5C733-4BD6-41AB-AB28-7EB6B4512525}" type="parTrans" cxnId="{E26B002C-463F-41FB-8006-8AD6C45515EF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AB0B609-C28A-4933-A97F-81EA75F278A9}" type="sibTrans" cxnId="{E26B002C-463F-41FB-8006-8AD6C45515EF}">
      <dgm:prSet/>
      <dgm:spPr>
        <a:blipFill rotWithShape="1">
          <a:blip xmlns:r="http://schemas.openxmlformats.org/officeDocument/2006/relationships" r:embed="rId2"/>
          <a:srcRect/>
          <a:stretch>
            <a:fillRect/>
          </a:stretch>
        </a:blipFill>
        <a:effectLst>
          <a:glow rad="2286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A0F8248-ADC1-4942-AF13-F4F311354DBD}" type="pres">
      <dgm:prSet presAssocID="{9399B0B9-9915-441C-9662-030E381ED3A9}" presName="Name0" presStyleCnt="0">
        <dgm:presLayoutVars>
          <dgm:chMax val="7"/>
          <dgm:chPref val="7"/>
          <dgm:dir/>
        </dgm:presLayoutVars>
      </dgm:prSet>
      <dgm:spPr/>
    </dgm:pt>
    <dgm:pt modelId="{7021864C-612A-41C8-8A7F-3A3DC984FF1C}" type="pres">
      <dgm:prSet presAssocID="{9399B0B9-9915-441C-9662-030E381ED3A9}" presName="dot1" presStyleLbl="alignNode1" presStyleIdx="0" presStyleCnt="10"/>
      <dgm:spPr/>
    </dgm:pt>
    <dgm:pt modelId="{D9B90899-4A26-487F-A4CD-7B4CD6122AA1}" type="pres">
      <dgm:prSet presAssocID="{9399B0B9-9915-441C-9662-030E381ED3A9}" presName="dot2" presStyleLbl="alignNode1" presStyleIdx="1" presStyleCnt="10"/>
      <dgm:spPr/>
    </dgm:pt>
    <dgm:pt modelId="{A9493D0E-75BA-4F63-A536-F494143172E6}" type="pres">
      <dgm:prSet presAssocID="{9399B0B9-9915-441C-9662-030E381ED3A9}" presName="dot3" presStyleLbl="alignNode1" presStyleIdx="2" presStyleCnt="10"/>
      <dgm:spPr/>
    </dgm:pt>
    <dgm:pt modelId="{557131D4-2F13-452F-80E6-4BA40CD332F4}" type="pres">
      <dgm:prSet presAssocID="{9399B0B9-9915-441C-9662-030E381ED3A9}" presName="dotArrow1" presStyleLbl="alignNode1" presStyleIdx="3" presStyleCnt="10" custLinFactY="-200000" custLinFactNeighborY="-270037"/>
      <dgm:spPr/>
    </dgm:pt>
    <dgm:pt modelId="{328F9318-1C15-4393-864F-05C5F1BB5E01}" type="pres">
      <dgm:prSet presAssocID="{9399B0B9-9915-441C-9662-030E381ED3A9}" presName="dotArrow2" presStyleLbl="alignNode1" presStyleIdx="4" presStyleCnt="10" custLinFactY="-200000" custLinFactNeighborY="-270037"/>
      <dgm:spPr/>
    </dgm:pt>
    <dgm:pt modelId="{17163D40-230F-47F3-A76E-423FA9E31B46}" type="pres">
      <dgm:prSet presAssocID="{9399B0B9-9915-441C-9662-030E381ED3A9}" presName="dotArrow3" presStyleLbl="alignNode1" presStyleIdx="5" presStyleCnt="10" custLinFactY="-200000" custLinFactNeighborY="-270037"/>
      <dgm:spPr/>
    </dgm:pt>
    <dgm:pt modelId="{4C4F728F-EDE2-4A78-A5C8-5DC1A06FC7C9}" type="pres">
      <dgm:prSet presAssocID="{9399B0B9-9915-441C-9662-030E381ED3A9}" presName="dotArrow4" presStyleLbl="alignNode1" presStyleIdx="6" presStyleCnt="10" custLinFactY="-200000" custLinFactNeighborY="-270037"/>
      <dgm:spPr/>
    </dgm:pt>
    <dgm:pt modelId="{644528FA-456C-4EA3-81AA-8E417D16727B}" type="pres">
      <dgm:prSet presAssocID="{9399B0B9-9915-441C-9662-030E381ED3A9}" presName="dotArrow5" presStyleLbl="alignNode1" presStyleIdx="7" presStyleCnt="10" custLinFactY="-200000" custLinFactNeighborY="-270037"/>
      <dgm:spPr/>
    </dgm:pt>
    <dgm:pt modelId="{11A60DCA-90E0-45C6-B225-6923B8153985}" type="pres">
      <dgm:prSet presAssocID="{9399B0B9-9915-441C-9662-030E381ED3A9}" presName="dotArrow6" presStyleLbl="alignNode1" presStyleIdx="8" presStyleCnt="10" custLinFactY="-200000" custLinFactNeighborY="-270037"/>
      <dgm:spPr/>
    </dgm:pt>
    <dgm:pt modelId="{595B91BB-A3B2-45A6-B92B-6AB5E29572B8}" type="pres">
      <dgm:prSet presAssocID="{9399B0B9-9915-441C-9662-030E381ED3A9}" presName="dotArrow7" presStyleLbl="alignNode1" presStyleIdx="9" presStyleCnt="10" custLinFactY="-200000" custLinFactNeighborY="-270037"/>
      <dgm:spPr/>
    </dgm:pt>
    <dgm:pt modelId="{B03D96C5-867E-4C66-815F-00C03A8ACEC2}" type="pres">
      <dgm:prSet presAssocID="{C62E5C50-2500-4ADB-B99C-6F9FEEF02A5B}" presName="parTx1" presStyleLbl="node1" presStyleIdx="0" presStyleCnt="2" custScaleX="181744" custScaleY="232568" custLinFactNeighborX="43275" custLinFactNeighborY="61517"/>
      <dgm:spPr/>
    </dgm:pt>
    <dgm:pt modelId="{67725477-57CE-4215-AA18-D72A1B7C35BD}" type="pres">
      <dgm:prSet presAssocID="{3960A52D-C4AA-47B6-96F3-9EFCC5043D7E}" presName="picture1" presStyleCnt="0"/>
      <dgm:spPr/>
    </dgm:pt>
    <dgm:pt modelId="{289CAF8E-70CA-4AE5-9DF0-63B010BFCCB7}" type="pres">
      <dgm:prSet presAssocID="{3960A52D-C4AA-47B6-96F3-9EFCC5043D7E}" presName="imageRepeatNode" presStyleLbl="fgImgPlace1" presStyleIdx="0" presStyleCnt="2" custScaleX="133749" custScaleY="128889" custLinFactNeighborX="-8729" custLinFactNeighborY="33577"/>
      <dgm:spPr/>
    </dgm:pt>
    <dgm:pt modelId="{B84D2765-6040-4F11-8BBC-549E1567850A}" type="pres">
      <dgm:prSet presAssocID="{596EACD6-9F71-49D7-AF93-A78C558B3566}" presName="parTx2" presStyleLbl="node1" presStyleIdx="1" presStyleCnt="2" custScaleX="178704" custScaleY="235812" custLinFactNeighborX="46388" custLinFactNeighborY="-1161"/>
      <dgm:spPr/>
    </dgm:pt>
    <dgm:pt modelId="{E5789D43-9FF9-424B-B410-EC6A5DB701B2}" type="pres">
      <dgm:prSet presAssocID="{DAB0B609-C28A-4933-A97F-81EA75F278A9}" presName="picture2" presStyleCnt="0"/>
      <dgm:spPr/>
    </dgm:pt>
    <dgm:pt modelId="{6E643BD5-F4A3-43ED-9D08-62652D6E5645}" type="pres">
      <dgm:prSet presAssocID="{DAB0B609-C28A-4933-A97F-81EA75F278A9}" presName="imageRepeatNode" presStyleLbl="fgImgPlace1" presStyleIdx="1" presStyleCnt="2" custScaleX="142480" custScaleY="136298" custLinFactNeighborX="-1343" custLinFactNeighborY="-22160"/>
      <dgm:spPr/>
    </dgm:pt>
  </dgm:ptLst>
  <dgm:cxnLst>
    <dgm:cxn modelId="{E26B002C-463F-41FB-8006-8AD6C45515EF}" srcId="{9399B0B9-9915-441C-9662-030E381ED3A9}" destId="{596EACD6-9F71-49D7-AF93-A78C558B3566}" srcOrd="1" destOrd="0" parTransId="{4CC5C733-4BD6-41AB-AB28-7EB6B4512525}" sibTransId="{DAB0B609-C28A-4933-A97F-81EA75F278A9}"/>
    <dgm:cxn modelId="{BEC3666F-BC35-49ED-BF55-531C54D98D46}" type="presOf" srcId="{3960A52D-C4AA-47B6-96F3-9EFCC5043D7E}" destId="{289CAF8E-70CA-4AE5-9DF0-63B010BFCCB7}" srcOrd="0" destOrd="0" presId="urn:microsoft.com/office/officeart/2008/layout/AscendingPictureAccentProcess"/>
    <dgm:cxn modelId="{44F7EB90-F103-4EA9-A4AF-75196EC05D7A}" type="presOf" srcId="{596EACD6-9F71-49D7-AF93-A78C558B3566}" destId="{B84D2765-6040-4F11-8BBC-549E1567850A}" srcOrd="0" destOrd="0" presId="urn:microsoft.com/office/officeart/2008/layout/AscendingPictureAccentProcess"/>
    <dgm:cxn modelId="{06329296-E0A9-40D3-9F05-6B3F7698C241}" type="presOf" srcId="{9399B0B9-9915-441C-9662-030E381ED3A9}" destId="{0A0F8248-ADC1-4942-AF13-F4F311354DBD}" srcOrd="0" destOrd="0" presId="urn:microsoft.com/office/officeart/2008/layout/AscendingPictureAccentProcess"/>
    <dgm:cxn modelId="{135E33C4-0C41-4AA0-9E16-8D0C65869E73}" type="presOf" srcId="{DAB0B609-C28A-4933-A97F-81EA75F278A9}" destId="{6E643BD5-F4A3-43ED-9D08-62652D6E5645}" srcOrd="0" destOrd="0" presId="urn:microsoft.com/office/officeart/2008/layout/AscendingPictureAccentProcess"/>
    <dgm:cxn modelId="{CE7CA7D3-3662-4768-941D-0C13811E75EB}" type="presOf" srcId="{C62E5C50-2500-4ADB-B99C-6F9FEEF02A5B}" destId="{B03D96C5-867E-4C66-815F-00C03A8ACEC2}" srcOrd="0" destOrd="0" presId="urn:microsoft.com/office/officeart/2008/layout/AscendingPictureAccentProcess"/>
    <dgm:cxn modelId="{FDBC91FB-2C95-4722-BF23-160DEED7246B}" srcId="{9399B0B9-9915-441C-9662-030E381ED3A9}" destId="{C62E5C50-2500-4ADB-B99C-6F9FEEF02A5B}" srcOrd="0" destOrd="0" parTransId="{F6F98972-599D-4FA3-8845-1C11E09B4B70}" sibTransId="{3960A52D-C4AA-47B6-96F3-9EFCC5043D7E}"/>
    <dgm:cxn modelId="{AA0098C6-46B7-4CEF-A807-6EB0041AA242}" type="presParOf" srcId="{0A0F8248-ADC1-4942-AF13-F4F311354DBD}" destId="{7021864C-612A-41C8-8A7F-3A3DC984FF1C}" srcOrd="0" destOrd="0" presId="urn:microsoft.com/office/officeart/2008/layout/AscendingPictureAccentProcess"/>
    <dgm:cxn modelId="{C306FCF7-7C1C-488C-AD37-2335D7B8C423}" type="presParOf" srcId="{0A0F8248-ADC1-4942-AF13-F4F311354DBD}" destId="{D9B90899-4A26-487F-A4CD-7B4CD6122AA1}" srcOrd="1" destOrd="0" presId="urn:microsoft.com/office/officeart/2008/layout/AscendingPictureAccentProcess"/>
    <dgm:cxn modelId="{052BF84E-2A64-445E-86E7-635680077ABB}" type="presParOf" srcId="{0A0F8248-ADC1-4942-AF13-F4F311354DBD}" destId="{A9493D0E-75BA-4F63-A536-F494143172E6}" srcOrd="2" destOrd="0" presId="urn:microsoft.com/office/officeart/2008/layout/AscendingPictureAccentProcess"/>
    <dgm:cxn modelId="{9D417A1F-D846-45A9-AD86-8C7FA9ADBE67}" type="presParOf" srcId="{0A0F8248-ADC1-4942-AF13-F4F311354DBD}" destId="{557131D4-2F13-452F-80E6-4BA40CD332F4}" srcOrd="3" destOrd="0" presId="urn:microsoft.com/office/officeart/2008/layout/AscendingPictureAccentProcess"/>
    <dgm:cxn modelId="{6EA78BE6-F8C9-439E-9AC3-01E25EBC0C71}" type="presParOf" srcId="{0A0F8248-ADC1-4942-AF13-F4F311354DBD}" destId="{328F9318-1C15-4393-864F-05C5F1BB5E01}" srcOrd="4" destOrd="0" presId="urn:microsoft.com/office/officeart/2008/layout/AscendingPictureAccentProcess"/>
    <dgm:cxn modelId="{2B121D66-4D8B-48AE-AC58-C6A3FDD780D6}" type="presParOf" srcId="{0A0F8248-ADC1-4942-AF13-F4F311354DBD}" destId="{17163D40-230F-47F3-A76E-423FA9E31B46}" srcOrd="5" destOrd="0" presId="urn:microsoft.com/office/officeart/2008/layout/AscendingPictureAccentProcess"/>
    <dgm:cxn modelId="{6D6DD2DD-8DCA-47FE-9C7A-35D1D7AF36A3}" type="presParOf" srcId="{0A0F8248-ADC1-4942-AF13-F4F311354DBD}" destId="{4C4F728F-EDE2-4A78-A5C8-5DC1A06FC7C9}" srcOrd="6" destOrd="0" presId="urn:microsoft.com/office/officeart/2008/layout/AscendingPictureAccentProcess"/>
    <dgm:cxn modelId="{959ED235-547E-439D-9304-949FA50174FD}" type="presParOf" srcId="{0A0F8248-ADC1-4942-AF13-F4F311354DBD}" destId="{644528FA-456C-4EA3-81AA-8E417D16727B}" srcOrd="7" destOrd="0" presId="urn:microsoft.com/office/officeart/2008/layout/AscendingPictureAccentProcess"/>
    <dgm:cxn modelId="{11A3A5BC-FC11-400C-A40F-875A9AEB7F21}" type="presParOf" srcId="{0A0F8248-ADC1-4942-AF13-F4F311354DBD}" destId="{11A60DCA-90E0-45C6-B225-6923B8153985}" srcOrd="8" destOrd="0" presId="urn:microsoft.com/office/officeart/2008/layout/AscendingPictureAccentProcess"/>
    <dgm:cxn modelId="{19C6B63D-D7CF-4909-9D4D-B484E88973FC}" type="presParOf" srcId="{0A0F8248-ADC1-4942-AF13-F4F311354DBD}" destId="{595B91BB-A3B2-45A6-B92B-6AB5E29572B8}" srcOrd="9" destOrd="0" presId="urn:microsoft.com/office/officeart/2008/layout/AscendingPictureAccentProcess"/>
    <dgm:cxn modelId="{8B5E353C-F598-4ECD-9D7C-48946848478A}" type="presParOf" srcId="{0A0F8248-ADC1-4942-AF13-F4F311354DBD}" destId="{B03D96C5-867E-4C66-815F-00C03A8ACEC2}" srcOrd="10" destOrd="0" presId="urn:microsoft.com/office/officeart/2008/layout/AscendingPictureAccentProcess"/>
    <dgm:cxn modelId="{283525CF-F848-4ADE-ABC2-4E1FF88ECC7D}" type="presParOf" srcId="{0A0F8248-ADC1-4942-AF13-F4F311354DBD}" destId="{67725477-57CE-4215-AA18-D72A1B7C35BD}" srcOrd="11" destOrd="0" presId="urn:microsoft.com/office/officeart/2008/layout/AscendingPictureAccentProcess"/>
    <dgm:cxn modelId="{6C38B5F6-4D32-49F0-BF0B-6954801832FB}" type="presParOf" srcId="{67725477-57CE-4215-AA18-D72A1B7C35BD}" destId="{289CAF8E-70CA-4AE5-9DF0-63B010BFCCB7}" srcOrd="0" destOrd="0" presId="urn:microsoft.com/office/officeart/2008/layout/AscendingPictureAccentProcess"/>
    <dgm:cxn modelId="{B5DF33B7-9821-4D1F-AE17-D7B8B38F146C}" type="presParOf" srcId="{0A0F8248-ADC1-4942-AF13-F4F311354DBD}" destId="{B84D2765-6040-4F11-8BBC-549E1567850A}" srcOrd="12" destOrd="0" presId="urn:microsoft.com/office/officeart/2008/layout/AscendingPictureAccentProcess"/>
    <dgm:cxn modelId="{AFBD9ED5-382F-4164-A3FB-A60170401829}" type="presParOf" srcId="{0A0F8248-ADC1-4942-AF13-F4F311354DBD}" destId="{E5789D43-9FF9-424B-B410-EC6A5DB701B2}" srcOrd="13" destOrd="0" presId="urn:microsoft.com/office/officeart/2008/layout/AscendingPictureAccentProcess"/>
    <dgm:cxn modelId="{9B0D5F8F-D42F-47B4-80DD-6D8E940B8CBD}" type="presParOf" srcId="{E5789D43-9FF9-424B-B410-EC6A5DB701B2}" destId="{6E643BD5-F4A3-43ED-9D08-62652D6E5645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24F6687-AC5F-489F-AEEF-1E8A26B9397E}" type="doc">
      <dgm:prSet loTypeId="urn:microsoft.com/office/officeart/2005/8/layout/vList5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B42A8863-68B3-405E-BF83-C0BBE07C556D}">
      <dgm:prSet phldrT="[Texto]"/>
      <dgm:spPr/>
      <dgm:t>
        <a:bodyPr/>
        <a:lstStyle/>
        <a:p>
          <a:r>
            <a:rPr lang="es-CL" dirty="0">
              <a:latin typeface="Arial" panose="020B0604020202020204" pitchFamily="34" charset="0"/>
              <a:cs typeface="Arial" panose="020B0604020202020204" pitchFamily="34" charset="0"/>
            </a:rPr>
            <a:t>ATENCIÓN CERRADA</a:t>
          </a:r>
          <a:endParaRPr lang="es-MX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123F442-F527-4F96-A91C-012E431EDFFF}" type="parTrans" cxnId="{E788CD0A-05C8-4B3A-9A35-47061617D9E7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BAEA99B-6207-41E0-A8E9-A047059FBFCE}" type="sibTrans" cxnId="{E788CD0A-05C8-4B3A-9A35-47061617D9E7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E4FA297-F4E0-4373-968A-A9D291794038}">
      <dgm:prSet phldrT="[Texto]"/>
      <dgm:spPr/>
      <dgm:t>
        <a:bodyPr/>
        <a:lstStyle/>
        <a:p>
          <a:endParaRPr lang="es-MX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F9B39D-0630-4409-AA69-D0A5211A022F}" type="parTrans" cxnId="{7C741B5D-FC06-486E-A6C9-6D9D86CDD6C0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5C22D57-8550-47F5-81A8-199FEBC03542}" type="sibTrans" cxnId="{7C741B5D-FC06-486E-A6C9-6D9D86CDD6C0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457D8CC-C8AF-47D2-922A-C975B7CFA24E}">
      <dgm:prSet phldrT="[Texto]"/>
      <dgm:spPr/>
      <dgm:t>
        <a:bodyPr/>
        <a:lstStyle/>
        <a:p>
          <a:r>
            <a:rPr lang="es-CL" dirty="0">
              <a:latin typeface="Arial" panose="020B0604020202020204" pitchFamily="34" charset="0"/>
              <a:cs typeface="Arial" panose="020B0604020202020204" pitchFamily="34" charset="0"/>
            </a:rPr>
            <a:t>ATENCIÓN ABIERTA</a:t>
          </a:r>
          <a:endParaRPr lang="es-MX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7B86366-AF20-4FFB-89C8-0C207678C4B7}" type="parTrans" cxnId="{933CC374-6AFE-4DCB-81BF-9E0049684FAC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6E64303-136A-4B18-A2E5-641B7D505E78}" type="sibTrans" cxnId="{933CC374-6AFE-4DCB-81BF-9E0049684FAC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A4122FA-1DE5-45B0-9C5A-2B45D742C1ED}">
      <dgm:prSet phldrT="[Texto]"/>
      <dgm:spPr/>
      <dgm:t>
        <a:bodyPr/>
        <a:lstStyle/>
        <a:p>
          <a:endParaRPr lang="es-MX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AEB2EF-BCFB-4851-83FC-A6C044D0A87C}" type="parTrans" cxnId="{AFA9D228-939A-479D-8B68-57610F2A5662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D4B4661-C208-4C8B-A709-5619356E283A}" type="sibTrans" cxnId="{AFA9D228-939A-479D-8B68-57610F2A5662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D829AA-F137-41AF-81D8-5419491E491F}" type="pres">
      <dgm:prSet presAssocID="{524F6687-AC5F-489F-AEEF-1E8A26B9397E}" presName="Name0" presStyleCnt="0">
        <dgm:presLayoutVars>
          <dgm:dir/>
          <dgm:animLvl val="lvl"/>
          <dgm:resizeHandles val="exact"/>
        </dgm:presLayoutVars>
      </dgm:prSet>
      <dgm:spPr/>
    </dgm:pt>
    <dgm:pt modelId="{B48EF6B2-3B07-471C-BA73-FB6755EA11C3}" type="pres">
      <dgm:prSet presAssocID="{B42A8863-68B3-405E-BF83-C0BBE07C556D}" presName="linNode" presStyleCnt="0"/>
      <dgm:spPr/>
    </dgm:pt>
    <dgm:pt modelId="{A1FE133F-0ED3-478F-8901-0DF3594E6FD6}" type="pres">
      <dgm:prSet presAssocID="{B42A8863-68B3-405E-BF83-C0BBE07C556D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1ED386AC-45E8-49B3-AF36-7A3D6378FB71}" type="pres">
      <dgm:prSet presAssocID="{B42A8863-68B3-405E-BF83-C0BBE07C556D}" presName="descendantText" presStyleLbl="alignAccFollowNode1" presStyleIdx="0" presStyleCnt="2">
        <dgm:presLayoutVars>
          <dgm:bulletEnabled val="1"/>
        </dgm:presLayoutVars>
      </dgm:prSet>
      <dgm:spPr/>
    </dgm:pt>
    <dgm:pt modelId="{2D14F27C-9D4C-45DE-9C49-1C1D057744D7}" type="pres">
      <dgm:prSet presAssocID="{CBAEA99B-6207-41E0-A8E9-A047059FBFCE}" presName="sp" presStyleCnt="0"/>
      <dgm:spPr/>
    </dgm:pt>
    <dgm:pt modelId="{18B6F4B5-97C1-4A78-9FE0-FCC010183587}" type="pres">
      <dgm:prSet presAssocID="{4457D8CC-C8AF-47D2-922A-C975B7CFA24E}" presName="linNode" presStyleCnt="0"/>
      <dgm:spPr/>
    </dgm:pt>
    <dgm:pt modelId="{AC6095F5-5572-4B2D-A991-2A5779E19C24}" type="pres">
      <dgm:prSet presAssocID="{4457D8CC-C8AF-47D2-922A-C975B7CFA24E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17FC47AB-57EC-4440-A3B4-C90D0FA7122B}" type="pres">
      <dgm:prSet presAssocID="{4457D8CC-C8AF-47D2-922A-C975B7CFA24E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E788CD0A-05C8-4B3A-9A35-47061617D9E7}" srcId="{524F6687-AC5F-489F-AEEF-1E8A26B9397E}" destId="{B42A8863-68B3-405E-BF83-C0BBE07C556D}" srcOrd="0" destOrd="0" parTransId="{4123F442-F527-4F96-A91C-012E431EDFFF}" sibTransId="{CBAEA99B-6207-41E0-A8E9-A047059FBFCE}"/>
    <dgm:cxn modelId="{AFA9D228-939A-479D-8B68-57610F2A5662}" srcId="{4457D8CC-C8AF-47D2-922A-C975B7CFA24E}" destId="{5A4122FA-1DE5-45B0-9C5A-2B45D742C1ED}" srcOrd="0" destOrd="0" parTransId="{82AEB2EF-BCFB-4851-83FC-A6C044D0A87C}" sibTransId="{AD4B4661-C208-4C8B-A709-5619356E283A}"/>
    <dgm:cxn modelId="{FD47582E-2779-434B-84EE-FD8160B56F75}" type="presOf" srcId="{DE4FA297-F4E0-4373-968A-A9D291794038}" destId="{1ED386AC-45E8-49B3-AF36-7A3D6378FB71}" srcOrd="0" destOrd="0" presId="urn:microsoft.com/office/officeart/2005/8/layout/vList5"/>
    <dgm:cxn modelId="{7C741B5D-FC06-486E-A6C9-6D9D86CDD6C0}" srcId="{B42A8863-68B3-405E-BF83-C0BBE07C556D}" destId="{DE4FA297-F4E0-4373-968A-A9D291794038}" srcOrd="0" destOrd="0" parTransId="{75F9B39D-0630-4409-AA69-D0A5211A022F}" sibTransId="{B5C22D57-8550-47F5-81A8-199FEBC03542}"/>
    <dgm:cxn modelId="{933CC374-6AFE-4DCB-81BF-9E0049684FAC}" srcId="{524F6687-AC5F-489F-AEEF-1E8A26B9397E}" destId="{4457D8CC-C8AF-47D2-922A-C975B7CFA24E}" srcOrd="1" destOrd="0" parTransId="{D7B86366-AF20-4FFB-89C8-0C207678C4B7}" sibTransId="{96E64303-136A-4B18-A2E5-641B7D505E78}"/>
    <dgm:cxn modelId="{A14DA456-AE09-49B0-9501-0F264460167F}" type="presOf" srcId="{5A4122FA-1DE5-45B0-9C5A-2B45D742C1ED}" destId="{17FC47AB-57EC-4440-A3B4-C90D0FA7122B}" srcOrd="0" destOrd="0" presId="urn:microsoft.com/office/officeart/2005/8/layout/vList5"/>
    <dgm:cxn modelId="{0687DAA0-AFC8-4633-A4AC-1B0B1FB4D42A}" type="presOf" srcId="{4457D8CC-C8AF-47D2-922A-C975B7CFA24E}" destId="{AC6095F5-5572-4B2D-A991-2A5779E19C24}" srcOrd="0" destOrd="0" presId="urn:microsoft.com/office/officeart/2005/8/layout/vList5"/>
    <dgm:cxn modelId="{9D628AAF-E78A-4996-94B1-7638B513A243}" type="presOf" srcId="{524F6687-AC5F-489F-AEEF-1E8A26B9397E}" destId="{B4D829AA-F137-41AF-81D8-5419491E491F}" srcOrd="0" destOrd="0" presId="urn:microsoft.com/office/officeart/2005/8/layout/vList5"/>
    <dgm:cxn modelId="{EB28D3B4-AEBD-4E42-A64A-A28387913ADF}" type="presOf" srcId="{B42A8863-68B3-405E-BF83-C0BBE07C556D}" destId="{A1FE133F-0ED3-478F-8901-0DF3594E6FD6}" srcOrd="0" destOrd="0" presId="urn:microsoft.com/office/officeart/2005/8/layout/vList5"/>
    <dgm:cxn modelId="{FDC4B0D1-A61A-4FC9-9FF3-4369A20CB0D2}" type="presParOf" srcId="{B4D829AA-F137-41AF-81D8-5419491E491F}" destId="{B48EF6B2-3B07-471C-BA73-FB6755EA11C3}" srcOrd="0" destOrd="0" presId="urn:microsoft.com/office/officeart/2005/8/layout/vList5"/>
    <dgm:cxn modelId="{94A07FF6-2AA0-4445-AF64-8342E4A94FED}" type="presParOf" srcId="{B48EF6B2-3B07-471C-BA73-FB6755EA11C3}" destId="{A1FE133F-0ED3-478F-8901-0DF3594E6FD6}" srcOrd="0" destOrd="0" presId="urn:microsoft.com/office/officeart/2005/8/layout/vList5"/>
    <dgm:cxn modelId="{63F4235C-C3B9-45AB-A38E-9AFE2DB5FCE3}" type="presParOf" srcId="{B48EF6B2-3B07-471C-BA73-FB6755EA11C3}" destId="{1ED386AC-45E8-49B3-AF36-7A3D6378FB71}" srcOrd="1" destOrd="0" presId="urn:microsoft.com/office/officeart/2005/8/layout/vList5"/>
    <dgm:cxn modelId="{43B56E11-96A9-46A9-BE52-2A535CF83896}" type="presParOf" srcId="{B4D829AA-F137-41AF-81D8-5419491E491F}" destId="{2D14F27C-9D4C-45DE-9C49-1C1D057744D7}" srcOrd="1" destOrd="0" presId="urn:microsoft.com/office/officeart/2005/8/layout/vList5"/>
    <dgm:cxn modelId="{65C9A912-5611-4BAD-978A-534DB2A5E9EA}" type="presParOf" srcId="{B4D829AA-F137-41AF-81D8-5419491E491F}" destId="{18B6F4B5-97C1-4A78-9FE0-FCC010183587}" srcOrd="2" destOrd="0" presId="urn:microsoft.com/office/officeart/2005/8/layout/vList5"/>
    <dgm:cxn modelId="{E965B518-D996-4D23-8F53-84C07E7DD2A9}" type="presParOf" srcId="{18B6F4B5-97C1-4A78-9FE0-FCC010183587}" destId="{AC6095F5-5572-4B2D-A991-2A5779E19C24}" srcOrd="0" destOrd="0" presId="urn:microsoft.com/office/officeart/2005/8/layout/vList5"/>
    <dgm:cxn modelId="{8F713B06-7C3C-4A30-AB2C-271E67162667}" type="presParOf" srcId="{18B6F4B5-97C1-4A78-9FE0-FCC010183587}" destId="{17FC47AB-57EC-4440-A3B4-C90D0FA7122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24F6687-AC5F-489F-AEEF-1E8A26B9397E}" type="doc">
      <dgm:prSet loTypeId="urn:microsoft.com/office/officeart/2005/8/layout/vList5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B42A8863-68B3-405E-BF83-C0BBE07C556D}">
      <dgm:prSet phldrT="[Texto]"/>
      <dgm:spPr/>
      <dgm:t>
        <a:bodyPr/>
        <a:lstStyle/>
        <a:p>
          <a:r>
            <a:rPr lang="es-CL" dirty="0">
              <a:latin typeface="Arial" panose="020B0604020202020204" pitchFamily="34" charset="0"/>
              <a:cs typeface="Arial" panose="020B0604020202020204" pitchFamily="34" charset="0"/>
            </a:rPr>
            <a:t>OBJETIVO GENERAL</a:t>
          </a:r>
          <a:endParaRPr lang="es-MX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123F442-F527-4F96-A91C-012E431EDFFF}" type="parTrans" cxnId="{E788CD0A-05C8-4B3A-9A35-47061617D9E7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BAEA99B-6207-41E0-A8E9-A047059FBFCE}" type="sibTrans" cxnId="{E788CD0A-05C8-4B3A-9A35-47061617D9E7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E4FA297-F4E0-4373-968A-A9D291794038}">
      <dgm:prSet phldrT="[Texto]" custT="1"/>
      <dgm:spPr/>
      <dgm:t>
        <a:bodyPr/>
        <a:lstStyle/>
        <a:p>
          <a:endParaRPr lang="es-MX" sz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F9B39D-0630-4409-AA69-D0A5211A022F}" type="parTrans" cxnId="{7C741B5D-FC06-486E-A6C9-6D9D86CDD6C0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5C22D57-8550-47F5-81A8-199FEBC03542}" type="sibTrans" cxnId="{7C741B5D-FC06-486E-A6C9-6D9D86CDD6C0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457D8CC-C8AF-47D2-922A-C975B7CFA24E}">
      <dgm:prSet phldrT="[Texto]"/>
      <dgm:spPr/>
      <dgm:t>
        <a:bodyPr/>
        <a:lstStyle/>
        <a:p>
          <a:r>
            <a:rPr lang="es-CL" dirty="0">
              <a:latin typeface="Arial" panose="020B0604020202020204" pitchFamily="34" charset="0"/>
              <a:cs typeface="Arial" panose="020B0604020202020204" pitchFamily="34" charset="0"/>
            </a:rPr>
            <a:t>OBJETIVOS ESPECIFICOS</a:t>
          </a:r>
          <a:endParaRPr lang="es-MX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7B86366-AF20-4FFB-89C8-0C207678C4B7}" type="parTrans" cxnId="{933CC374-6AFE-4DCB-81BF-9E0049684FAC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6E64303-136A-4B18-A2E5-641B7D505E78}" type="sibTrans" cxnId="{933CC374-6AFE-4DCB-81BF-9E0049684FAC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A4122FA-1DE5-45B0-9C5A-2B45D742C1ED}">
      <dgm:prSet phldrT="[Texto]" custT="1"/>
      <dgm:spPr/>
      <dgm:t>
        <a:bodyPr/>
        <a:lstStyle/>
        <a:p>
          <a:endParaRPr lang="es-MX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AEB2EF-BCFB-4851-83FC-A6C044D0A87C}" type="parTrans" cxnId="{AFA9D228-939A-479D-8B68-57610F2A5662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D4B4661-C208-4C8B-A709-5619356E283A}" type="sibTrans" cxnId="{AFA9D228-939A-479D-8B68-57610F2A5662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2D5D6B-9DA9-410C-8C84-EA242C361619}">
      <dgm:prSet custT="1"/>
      <dgm:spPr/>
      <dgm:t>
        <a:bodyPr/>
        <a:lstStyle/>
        <a:p>
          <a:r>
            <a:rPr lang="es-CL" sz="1200">
              <a:latin typeface="Arial" panose="020B0604020202020204" pitchFamily="34" charset="0"/>
              <a:cs typeface="Arial" panose="020B0604020202020204" pitchFamily="34" charset="0"/>
            </a:rPr>
            <a:t>Facilitar el proceso de estabilización, recuperación e integración social de la persona, a través de la participación en un programa ambulatorio de tratamiento y rehabilitación</a:t>
          </a:r>
          <a:endParaRPr lang="es-MX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2CBAAC-0324-4DE8-85CC-F69A0641A2D4}" type="parTrans" cxnId="{9BC1375A-02DC-47D7-BC3C-BC9B233BD616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F94811-F14E-4B51-8F20-9D42FA0FA8B4}" type="sibTrans" cxnId="{9BC1375A-02DC-47D7-BC3C-BC9B233BD616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7047E32-2625-4866-AE80-D534AAFB67A2}">
      <dgm:prSet custT="1"/>
      <dgm:spPr/>
      <dgm:t>
        <a:bodyPr/>
        <a:lstStyle/>
        <a:p>
          <a:r>
            <a:rPr lang="es-CL" sz="1100">
              <a:latin typeface="Arial" panose="020B0604020202020204" pitchFamily="34" charset="0"/>
              <a:cs typeface="Arial" panose="020B0604020202020204" pitchFamily="34" charset="0"/>
            </a:rPr>
            <a:t>Lograr la mejoría de los episodios agudos. </a:t>
          </a:r>
          <a:endParaRPr lang="es-CL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47D5F78-765D-484E-B8CA-E3B123CF7CCB}" type="parTrans" cxnId="{44BDCA33-B478-440D-AE89-04E4FEBA7AC8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45C1ED5-F771-4116-A3F9-BC06404196C5}" type="sibTrans" cxnId="{44BDCA33-B478-440D-AE89-04E4FEBA7AC8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DDE093-92A6-4A14-9F7D-69B307AD1AD6}">
      <dgm:prSet custT="1"/>
      <dgm:spPr/>
      <dgm:t>
        <a:bodyPr/>
        <a:lstStyle/>
        <a:p>
          <a:r>
            <a:rPr lang="es-CL" sz="1100">
              <a:latin typeface="Arial" panose="020B0604020202020204" pitchFamily="34" charset="0"/>
              <a:cs typeface="Arial" panose="020B0604020202020204" pitchFamily="34" charset="0"/>
            </a:rPr>
            <a:t>Desarrollar adherencia al tratamiento. </a:t>
          </a:r>
          <a:endParaRPr lang="es-CL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2713EB4-15CD-4A4E-9968-335221529C49}" type="parTrans" cxnId="{B7D9FFC7-DB49-4BDA-9D53-DF0B7E44F47C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9695E18-CD93-47B9-9768-6EDC51254EFD}" type="sibTrans" cxnId="{B7D9FFC7-DB49-4BDA-9D53-DF0B7E44F47C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38DBEE-309F-432C-9E34-AB6133A18F7E}">
      <dgm:prSet custT="1"/>
      <dgm:spPr/>
      <dgm:t>
        <a:bodyPr/>
        <a:lstStyle/>
        <a:p>
          <a:r>
            <a:rPr lang="es-CL" sz="1100">
              <a:latin typeface="Arial" panose="020B0604020202020204" pitchFamily="34" charset="0"/>
              <a:cs typeface="Arial" panose="020B0604020202020204" pitchFamily="34" charset="0"/>
            </a:rPr>
            <a:t>Desarrollar y/o fortalecer conciencia de enfermedad </a:t>
          </a:r>
          <a:endParaRPr lang="es-CL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2A560A0-24CA-4C56-B0F2-2F56C077CDAF}" type="parTrans" cxnId="{572AC2C8-DB0A-45D7-90C1-6682DECD7FB3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114011-039C-48F4-8CEA-CF414419C9F4}" type="sibTrans" cxnId="{572AC2C8-DB0A-45D7-90C1-6682DECD7FB3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342667-1ED1-4066-B7AE-43B924461AB6}">
      <dgm:prSet custT="1"/>
      <dgm:spPr/>
      <dgm:t>
        <a:bodyPr/>
        <a:lstStyle/>
        <a:p>
          <a:r>
            <a:rPr lang="es-CL" sz="1100" dirty="0">
              <a:latin typeface="Arial" panose="020B0604020202020204" pitchFamily="34" charset="0"/>
              <a:cs typeface="Arial" panose="020B0604020202020204" pitchFamily="34" charset="0"/>
            </a:rPr>
            <a:t>Desarrollar actividades de la vida diaria tendientes a obtener y mantener la </a:t>
          </a:r>
          <a:r>
            <a:rPr lang="es-CL" sz="1100" dirty="0" err="1">
              <a:latin typeface="Arial" panose="020B0604020202020204" pitchFamily="34" charset="0"/>
              <a:cs typeface="Arial" panose="020B0604020202020204" pitchFamily="34" charset="0"/>
            </a:rPr>
            <a:t>auto-valencia</a:t>
          </a:r>
          <a:r>
            <a:rPr lang="es-CL" sz="1100" dirty="0">
              <a:latin typeface="Arial" panose="020B0604020202020204" pitchFamily="34" charset="0"/>
              <a:cs typeface="Arial" panose="020B0604020202020204" pitchFamily="34" charset="0"/>
            </a:rPr>
            <a:t>. </a:t>
          </a:r>
        </a:p>
      </dgm:t>
    </dgm:pt>
    <dgm:pt modelId="{FCA3934A-DF13-4D7C-A310-A6697AFE4BC3}" type="parTrans" cxnId="{F6682EC3-F3AC-4BA4-899C-105045D41C76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603A476-523F-428E-93E6-E7FABFE0F2FF}" type="sibTrans" cxnId="{F6682EC3-F3AC-4BA4-899C-105045D41C76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38D7C5D-BBBF-4BFE-AEE2-8E04122E5E83}">
      <dgm:prSet custT="1"/>
      <dgm:spPr/>
      <dgm:t>
        <a:bodyPr/>
        <a:lstStyle/>
        <a:p>
          <a:r>
            <a:rPr lang="es-CL" sz="1100">
              <a:latin typeface="Arial" panose="020B0604020202020204" pitchFamily="34" charset="0"/>
              <a:cs typeface="Arial" panose="020B0604020202020204" pitchFamily="34" charset="0"/>
            </a:rPr>
            <a:t>Desarrollar potencialidades cognitivas, afectivas, sociales y ocupacionales. </a:t>
          </a:r>
          <a:endParaRPr lang="es-CL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4048F2-EC1E-4DE1-A04A-46AAF5F10D87}" type="parTrans" cxnId="{CB61F7D3-EFE5-4408-B87F-1A683F18243C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5ED31F4-90CD-4042-8D3D-6A0917A427AF}" type="sibTrans" cxnId="{CB61F7D3-EFE5-4408-B87F-1A683F18243C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16ED7F4-FBAF-423B-88DA-B493C5371BE4}">
      <dgm:prSet custT="1"/>
      <dgm:spPr/>
      <dgm:t>
        <a:bodyPr/>
        <a:lstStyle/>
        <a:p>
          <a:r>
            <a:rPr lang="es-CL" sz="1100">
              <a:latin typeface="Arial" panose="020B0604020202020204" pitchFamily="34" charset="0"/>
              <a:cs typeface="Arial" panose="020B0604020202020204" pitchFamily="34" charset="0"/>
            </a:rPr>
            <a:t>Aumentar el bienestar subjetivo. </a:t>
          </a:r>
          <a:endParaRPr lang="es-CL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584DFE-6665-4E64-8817-276FDD12FF49}" type="parTrans" cxnId="{14D8F15E-B9B9-47CF-B7D9-EA67BFD5B217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4D547A-69A9-43DC-ACB2-CC488C93493B}" type="sibTrans" cxnId="{14D8F15E-B9B9-47CF-B7D9-EA67BFD5B217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160721-C25C-46FB-BC79-3477EAEA1D31}">
      <dgm:prSet custT="1"/>
      <dgm:spPr/>
      <dgm:t>
        <a:bodyPr/>
        <a:lstStyle/>
        <a:p>
          <a:r>
            <a:rPr lang="es-CL" sz="1100">
              <a:latin typeface="Arial" panose="020B0604020202020204" pitchFamily="34" charset="0"/>
              <a:cs typeface="Arial" panose="020B0604020202020204" pitchFamily="34" charset="0"/>
            </a:rPr>
            <a:t>Incorporar al usuario a redes de apoyo. </a:t>
          </a:r>
          <a:endParaRPr lang="es-CL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D7B23F-11A7-41E7-A2A2-91BEAA8B673C}" type="parTrans" cxnId="{64977293-3CB0-4604-92A8-D5C09542949F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80DD22B-FE5E-4EDC-9B4F-724EAF479C25}" type="sibTrans" cxnId="{64977293-3CB0-4604-92A8-D5C09542949F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210727-0E45-49EC-9B76-0369F3176FEA}">
      <dgm:prSet custT="1"/>
      <dgm:spPr/>
      <dgm:t>
        <a:bodyPr/>
        <a:lstStyle/>
        <a:p>
          <a:r>
            <a:rPr lang="es-CL" sz="1100">
              <a:latin typeface="Arial" panose="020B0604020202020204" pitchFamily="34" charset="0"/>
              <a:cs typeface="Arial" panose="020B0604020202020204" pitchFamily="34" charset="0"/>
            </a:rPr>
            <a:t>Mejorar la dinámica familiar y social. </a:t>
          </a:r>
          <a:endParaRPr lang="es-CL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A576CDF-C5FD-4EF0-B18A-3218845EBB99}" type="parTrans" cxnId="{91442DC1-F43B-4B7C-ACD7-A2C1C3F7D4B2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FE87664-0C25-493F-8A14-DB6EB7FB57DE}" type="sibTrans" cxnId="{91442DC1-F43B-4B7C-ACD7-A2C1C3F7D4B2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02568A-FC62-43E6-82C9-D869DFFCA68E}">
      <dgm:prSet custT="1"/>
      <dgm:spPr/>
      <dgm:t>
        <a:bodyPr/>
        <a:lstStyle/>
        <a:p>
          <a:r>
            <a:rPr lang="es-CL" sz="1100">
              <a:latin typeface="Arial" panose="020B0604020202020204" pitchFamily="34" charset="0"/>
              <a:cs typeface="Arial" panose="020B0604020202020204" pitchFamily="34" charset="0"/>
            </a:rPr>
            <a:t>Incorporar a los familiares al proceso terapéutico. </a:t>
          </a:r>
          <a:endParaRPr lang="es-CL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C6910A-CB92-490A-ACAC-06023B3DDA7F}" type="parTrans" cxnId="{E860EAD2-C049-4A22-B06F-A1D248040B94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916F27-B97F-4DD9-94D4-AD224F7AE2D8}" type="sibTrans" cxnId="{E860EAD2-C049-4A22-B06F-A1D248040B94}">
      <dgm:prSet/>
      <dgm:spPr/>
      <dgm:t>
        <a:bodyPr/>
        <a:lstStyle/>
        <a:p>
          <a:endParaRPr lang="es-MX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D829AA-F137-41AF-81D8-5419491E491F}" type="pres">
      <dgm:prSet presAssocID="{524F6687-AC5F-489F-AEEF-1E8A26B9397E}" presName="Name0" presStyleCnt="0">
        <dgm:presLayoutVars>
          <dgm:dir/>
          <dgm:animLvl val="lvl"/>
          <dgm:resizeHandles val="exact"/>
        </dgm:presLayoutVars>
      </dgm:prSet>
      <dgm:spPr/>
    </dgm:pt>
    <dgm:pt modelId="{B48EF6B2-3B07-471C-BA73-FB6755EA11C3}" type="pres">
      <dgm:prSet presAssocID="{B42A8863-68B3-405E-BF83-C0BBE07C556D}" presName="linNode" presStyleCnt="0"/>
      <dgm:spPr/>
    </dgm:pt>
    <dgm:pt modelId="{A1FE133F-0ED3-478F-8901-0DF3594E6FD6}" type="pres">
      <dgm:prSet presAssocID="{B42A8863-68B3-405E-BF83-C0BBE07C556D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1ED386AC-45E8-49B3-AF36-7A3D6378FB71}" type="pres">
      <dgm:prSet presAssocID="{B42A8863-68B3-405E-BF83-C0BBE07C556D}" presName="descendantText" presStyleLbl="alignAccFollowNode1" presStyleIdx="0" presStyleCnt="2">
        <dgm:presLayoutVars>
          <dgm:bulletEnabled val="1"/>
        </dgm:presLayoutVars>
      </dgm:prSet>
      <dgm:spPr/>
    </dgm:pt>
    <dgm:pt modelId="{2D14F27C-9D4C-45DE-9C49-1C1D057744D7}" type="pres">
      <dgm:prSet presAssocID="{CBAEA99B-6207-41E0-A8E9-A047059FBFCE}" presName="sp" presStyleCnt="0"/>
      <dgm:spPr/>
    </dgm:pt>
    <dgm:pt modelId="{18B6F4B5-97C1-4A78-9FE0-FCC010183587}" type="pres">
      <dgm:prSet presAssocID="{4457D8CC-C8AF-47D2-922A-C975B7CFA24E}" presName="linNode" presStyleCnt="0"/>
      <dgm:spPr/>
    </dgm:pt>
    <dgm:pt modelId="{AC6095F5-5572-4B2D-A991-2A5779E19C24}" type="pres">
      <dgm:prSet presAssocID="{4457D8CC-C8AF-47D2-922A-C975B7CFA24E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17FC47AB-57EC-4440-A3B4-C90D0FA7122B}" type="pres">
      <dgm:prSet presAssocID="{4457D8CC-C8AF-47D2-922A-C975B7CFA24E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E788CD0A-05C8-4B3A-9A35-47061617D9E7}" srcId="{524F6687-AC5F-489F-AEEF-1E8A26B9397E}" destId="{B42A8863-68B3-405E-BF83-C0BBE07C556D}" srcOrd="0" destOrd="0" parTransId="{4123F442-F527-4F96-A91C-012E431EDFFF}" sibTransId="{CBAEA99B-6207-41E0-A8E9-A047059FBFCE}"/>
    <dgm:cxn modelId="{153F370F-2E12-435F-8843-88190B324EA0}" type="presOf" srcId="{516ED7F4-FBAF-423B-88DA-B493C5371BE4}" destId="{17FC47AB-57EC-4440-A3B4-C90D0FA7122B}" srcOrd="0" destOrd="6" presId="urn:microsoft.com/office/officeart/2005/8/layout/vList5"/>
    <dgm:cxn modelId="{220B3717-C216-41AB-A264-95C432DFCEC6}" type="presOf" srcId="{E7DDE093-92A6-4A14-9F7D-69B307AD1AD6}" destId="{17FC47AB-57EC-4440-A3B4-C90D0FA7122B}" srcOrd="0" destOrd="2" presId="urn:microsoft.com/office/officeart/2005/8/layout/vList5"/>
    <dgm:cxn modelId="{AFA9D228-939A-479D-8B68-57610F2A5662}" srcId="{4457D8CC-C8AF-47D2-922A-C975B7CFA24E}" destId="{5A4122FA-1DE5-45B0-9C5A-2B45D742C1ED}" srcOrd="0" destOrd="0" parTransId="{82AEB2EF-BCFB-4851-83FC-A6C044D0A87C}" sibTransId="{AD4B4661-C208-4C8B-A709-5619356E283A}"/>
    <dgm:cxn modelId="{FD47582E-2779-434B-84EE-FD8160B56F75}" type="presOf" srcId="{DE4FA297-F4E0-4373-968A-A9D291794038}" destId="{1ED386AC-45E8-49B3-AF36-7A3D6378FB71}" srcOrd="0" destOrd="0" presId="urn:microsoft.com/office/officeart/2005/8/layout/vList5"/>
    <dgm:cxn modelId="{44BDCA33-B478-440D-AE89-04E4FEBA7AC8}" srcId="{4457D8CC-C8AF-47D2-922A-C975B7CFA24E}" destId="{17047E32-2625-4866-AE80-D534AAFB67A2}" srcOrd="1" destOrd="0" parTransId="{A47D5F78-765D-484E-B8CA-E3B123CF7CCB}" sibTransId="{745C1ED5-F771-4116-A3F9-BC06404196C5}"/>
    <dgm:cxn modelId="{7C741B5D-FC06-486E-A6C9-6D9D86CDD6C0}" srcId="{B42A8863-68B3-405E-BF83-C0BBE07C556D}" destId="{DE4FA297-F4E0-4373-968A-A9D291794038}" srcOrd="0" destOrd="0" parTransId="{75F9B39D-0630-4409-AA69-D0A5211A022F}" sibTransId="{B5C22D57-8550-47F5-81A8-199FEBC03542}"/>
    <dgm:cxn modelId="{14D8F15E-B9B9-47CF-B7D9-EA67BFD5B217}" srcId="{4457D8CC-C8AF-47D2-922A-C975B7CFA24E}" destId="{516ED7F4-FBAF-423B-88DA-B493C5371BE4}" srcOrd="6" destOrd="0" parTransId="{98584DFE-6665-4E64-8817-276FDD12FF49}" sibTransId="{6C4D547A-69A9-43DC-ACB2-CC488C93493B}"/>
    <dgm:cxn modelId="{A28DA852-5B03-405C-A4A5-3522E54A79A8}" type="presOf" srcId="{1C160721-C25C-46FB-BC79-3477EAEA1D31}" destId="{17FC47AB-57EC-4440-A3B4-C90D0FA7122B}" srcOrd="0" destOrd="7" presId="urn:microsoft.com/office/officeart/2005/8/layout/vList5"/>
    <dgm:cxn modelId="{933CC374-6AFE-4DCB-81BF-9E0049684FAC}" srcId="{524F6687-AC5F-489F-AEEF-1E8A26B9397E}" destId="{4457D8CC-C8AF-47D2-922A-C975B7CFA24E}" srcOrd="1" destOrd="0" parTransId="{D7B86366-AF20-4FFB-89C8-0C207678C4B7}" sibTransId="{96E64303-136A-4B18-A2E5-641B7D505E78}"/>
    <dgm:cxn modelId="{A14DA456-AE09-49B0-9501-0F264460167F}" type="presOf" srcId="{5A4122FA-1DE5-45B0-9C5A-2B45D742C1ED}" destId="{17FC47AB-57EC-4440-A3B4-C90D0FA7122B}" srcOrd="0" destOrd="0" presId="urn:microsoft.com/office/officeart/2005/8/layout/vList5"/>
    <dgm:cxn modelId="{9BC1375A-02DC-47D7-BC3C-BC9B233BD616}" srcId="{B42A8863-68B3-405E-BF83-C0BBE07C556D}" destId="{1C2D5D6B-9DA9-410C-8C84-EA242C361619}" srcOrd="1" destOrd="0" parTransId="{CD2CBAAC-0324-4DE8-85CC-F69A0641A2D4}" sibTransId="{52F94811-F14E-4B51-8F20-9D42FA0FA8B4}"/>
    <dgm:cxn modelId="{8F4C1A86-08FC-4EE6-A455-32F535A72CF4}" type="presOf" srcId="{3D342667-1ED1-4066-B7AE-43B924461AB6}" destId="{17FC47AB-57EC-4440-A3B4-C90D0FA7122B}" srcOrd="0" destOrd="4" presId="urn:microsoft.com/office/officeart/2005/8/layout/vList5"/>
    <dgm:cxn modelId="{7DA1BF87-90A8-43C3-A991-3BC8E6A26E51}" type="presOf" srcId="{E802568A-FC62-43E6-82C9-D869DFFCA68E}" destId="{17FC47AB-57EC-4440-A3B4-C90D0FA7122B}" srcOrd="0" destOrd="9" presId="urn:microsoft.com/office/officeart/2005/8/layout/vList5"/>
    <dgm:cxn modelId="{3E708888-928A-48E8-B2F2-B017832B0B06}" type="presOf" srcId="{9E210727-0E45-49EC-9B76-0369F3176FEA}" destId="{17FC47AB-57EC-4440-A3B4-C90D0FA7122B}" srcOrd="0" destOrd="8" presId="urn:microsoft.com/office/officeart/2005/8/layout/vList5"/>
    <dgm:cxn modelId="{64977293-3CB0-4604-92A8-D5C09542949F}" srcId="{4457D8CC-C8AF-47D2-922A-C975B7CFA24E}" destId="{1C160721-C25C-46FB-BC79-3477EAEA1D31}" srcOrd="7" destOrd="0" parTransId="{B0D7B23F-11A7-41E7-A2A2-91BEAA8B673C}" sibTransId="{180DD22B-FE5E-4EDC-9B4F-724EAF479C25}"/>
    <dgm:cxn modelId="{BD862297-8859-494A-BAB5-27B293FA3678}" type="presOf" srcId="{17047E32-2625-4866-AE80-D534AAFB67A2}" destId="{17FC47AB-57EC-4440-A3B4-C90D0FA7122B}" srcOrd="0" destOrd="1" presId="urn:microsoft.com/office/officeart/2005/8/layout/vList5"/>
    <dgm:cxn modelId="{0687DAA0-AFC8-4633-A4AC-1B0B1FB4D42A}" type="presOf" srcId="{4457D8CC-C8AF-47D2-922A-C975B7CFA24E}" destId="{AC6095F5-5572-4B2D-A991-2A5779E19C24}" srcOrd="0" destOrd="0" presId="urn:microsoft.com/office/officeart/2005/8/layout/vList5"/>
    <dgm:cxn modelId="{9D628AAF-E78A-4996-94B1-7638B513A243}" type="presOf" srcId="{524F6687-AC5F-489F-AEEF-1E8A26B9397E}" destId="{B4D829AA-F137-41AF-81D8-5419491E491F}" srcOrd="0" destOrd="0" presId="urn:microsoft.com/office/officeart/2005/8/layout/vList5"/>
    <dgm:cxn modelId="{EB28D3B4-AEBD-4E42-A64A-A28387913ADF}" type="presOf" srcId="{B42A8863-68B3-405E-BF83-C0BBE07C556D}" destId="{A1FE133F-0ED3-478F-8901-0DF3594E6FD6}" srcOrd="0" destOrd="0" presId="urn:microsoft.com/office/officeart/2005/8/layout/vList5"/>
    <dgm:cxn modelId="{91442DC1-F43B-4B7C-ACD7-A2C1C3F7D4B2}" srcId="{4457D8CC-C8AF-47D2-922A-C975B7CFA24E}" destId="{9E210727-0E45-49EC-9B76-0369F3176FEA}" srcOrd="8" destOrd="0" parTransId="{CA576CDF-C5FD-4EF0-B18A-3218845EBB99}" sibTransId="{0FE87664-0C25-493F-8A14-DB6EB7FB57DE}"/>
    <dgm:cxn modelId="{F6682EC3-F3AC-4BA4-899C-105045D41C76}" srcId="{4457D8CC-C8AF-47D2-922A-C975B7CFA24E}" destId="{3D342667-1ED1-4066-B7AE-43B924461AB6}" srcOrd="4" destOrd="0" parTransId="{FCA3934A-DF13-4D7C-A310-A6697AFE4BC3}" sibTransId="{0603A476-523F-428E-93E6-E7FABFE0F2FF}"/>
    <dgm:cxn modelId="{B7D9FFC7-DB49-4BDA-9D53-DF0B7E44F47C}" srcId="{4457D8CC-C8AF-47D2-922A-C975B7CFA24E}" destId="{E7DDE093-92A6-4A14-9F7D-69B307AD1AD6}" srcOrd="2" destOrd="0" parTransId="{32713EB4-15CD-4A4E-9968-335221529C49}" sibTransId="{A9695E18-CD93-47B9-9768-6EDC51254EFD}"/>
    <dgm:cxn modelId="{572AC2C8-DB0A-45D7-90C1-6682DECD7FB3}" srcId="{4457D8CC-C8AF-47D2-922A-C975B7CFA24E}" destId="{8638DBEE-309F-432C-9E34-AB6133A18F7E}" srcOrd="3" destOrd="0" parTransId="{C2A560A0-24CA-4C56-B0F2-2F56C077CDAF}" sibTransId="{28114011-039C-48F4-8CEA-CF414419C9F4}"/>
    <dgm:cxn modelId="{725D02D0-5EE6-4040-B03E-7E28471D16E7}" type="presOf" srcId="{1C2D5D6B-9DA9-410C-8C84-EA242C361619}" destId="{1ED386AC-45E8-49B3-AF36-7A3D6378FB71}" srcOrd="0" destOrd="1" presId="urn:microsoft.com/office/officeart/2005/8/layout/vList5"/>
    <dgm:cxn modelId="{60FF33D0-DE2B-4E9D-BC4B-8FB5974C09BB}" type="presOf" srcId="{8638DBEE-309F-432C-9E34-AB6133A18F7E}" destId="{17FC47AB-57EC-4440-A3B4-C90D0FA7122B}" srcOrd="0" destOrd="3" presId="urn:microsoft.com/office/officeart/2005/8/layout/vList5"/>
    <dgm:cxn modelId="{E860EAD2-C049-4A22-B06F-A1D248040B94}" srcId="{4457D8CC-C8AF-47D2-922A-C975B7CFA24E}" destId="{E802568A-FC62-43E6-82C9-D869DFFCA68E}" srcOrd="9" destOrd="0" parTransId="{02C6910A-CB92-490A-ACAC-06023B3DDA7F}" sibTransId="{F3916F27-B97F-4DD9-94D4-AD224F7AE2D8}"/>
    <dgm:cxn modelId="{CB61F7D3-EFE5-4408-B87F-1A683F18243C}" srcId="{4457D8CC-C8AF-47D2-922A-C975B7CFA24E}" destId="{B38D7C5D-BBBF-4BFE-AEE2-8E04122E5E83}" srcOrd="5" destOrd="0" parTransId="{0E4048F2-EC1E-4DE1-A04A-46AAF5F10D87}" sibTransId="{45ED31F4-90CD-4042-8D3D-6A0917A427AF}"/>
    <dgm:cxn modelId="{FEA660FC-8EE5-4B01-B2E3-1AAD3A3749D5}" type="presOf" srcId="{B38D7C5D-BBBF-4BFE-AEE2-8E04122E5E83}" destId="{17FC47AB-57EC-4440-A3B4-C90D0FA7122B}" srcOrd="0" destOrd="5" presId="urn:microsoft.com/office/officeart/2005/8/layout/vList5"/>
    <dgm:cxn modelId="{FDC4B0D1-A61A-4FC9-9FF3-4369A20CB0D2}" type="presParOf" srcId="{B4D829AA-F137-41AF-81D8-5419491E491F}" destId="{B48EF6B2-3B07-471C-BA73-FB6755EA11C3}" srcOrd="0" destOrd="0" presId="urn:microsoft.com/office/officeart/2005/8/layout/vList5"/>
    <dgm:cxn modelId="{94A07FF6-2AA0-4445-AF64-8342E4A94FED}" type="presParOf" srcId="{B48EF6B2-3B07-471C-BA73-FB6755EA11C3}" destId="{A1FE133F-0ED3-478F-8901-0DF3594E6FD6}" srcOrd="0" destOrd="0" presId="urn:microsoft.com/office/officeart/2005/8/layout/vList5"/>
    <dgm:cxn modelId="{63F4235C-C3B9-45AB-A38E-9AFE2DB5FCE3}" type="presParOf" srcId="{B48EF6B2-3B07-471C-BA73-FB6755EA11C3}" destId="{1ED386AC-45E8-49B3-AF36-7A3D6378FB71}" srcOrd="1" destOrd="0" presId="urn:microsoft.com/office/officeart/2005/8/layout/vList5"/>
    <dgm:cxn modelId="{43B56E11-96A9-46A9-BE52-2A535CF83896}" type="presParOf" srcId="{B4D829AA-F137-41AF-81D8-5419491E491F}" destId="{2D14F27C-9D4C-45DE-9C49-1C1D057744D7}" srcOrd="1" destOrd="0" presId="urn:microsoft.com/office/officeart/2005/8/layout/vList5"/>
    <dgm:cxn modelId="{65C9A912-5611-4BAD-978A-534DB2A5E9EA}" type="presParOf" srcId="{B4D829AA-F137-41AF-81D8-5419491E491F}" destId="{18B6F4B5-97C1-4A78-9FE0-FCC010183587}" srcOrd="2" destOrd="0" presId="urn:microsoft.com/office/officeart/2005/8/layout/vList5"/>
    <dgm:cxn modelId="{E965B518-D996-4D23-8F53-84C07E7DD2A9}" type="presParOf" srcId="{18B6F4B5-97C1-4A78-9FE0-FCC010183587}" destId="{AC6095F5-5572-4B2D-A991-2A5779E19C24}" srcOrd="0" destOrd="0" presId="urn:microsoft.com/office/officeart/2005/8/layout/vList5"/>
    <dgm:cxn modelId="{8F713B06-7C3C-4A30-AB2C-271E67162667}" type="presParOf" srcId="{18B6F4B5-97C1-4A78-9FE0-FCC010183587}" destId="{17FC47AB-57EC-4440-A3B4-C90D0FA7122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B7D30B-2261-47A7-8036-35E8C0FBDD9C}">
      <dsp:nvSpPr>
        <dsp:cNvPr id="0" name=""/>
        <dsp:cNvSpPr/>
      </dsp:nvSpPr>
      <dsp:spPr>
        <a:xfrm>
          <a:off x="8496" y="38232"/>
          <a:ext cx="1080656" cy="4595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4572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200" b="1" kern="1200" dirty="0"/>
            <a:t>1818 - 1925</a:t>
          </a:r>
          <a:endParaRPr lang="es-MX" sz="1200" b="1" kern="1200" dirty="0"/>
        </a:p>
      </dsp:txBody>
      <dsp:txXfrm>
        <a:off x="8496" y="38232"/>
        <a:ext cx="1080656" cy="306385"/>
      </dsp:txXfrm>
    </dsp:sp>
    <dsp:sp modelId="{93E6BEC3-BF6F-44A2-A638-355EB6F50DA4}">
      <dsp:nvSpPr>
        <dsp:cNvPr id="0" name=""/>
        <dsp:cNvSpPr/>
      </dsp:nvSpPr>
      <dsp:spPr>
        <a:xfrm>
          <a:off x="229836" y="344618"/>
          <a:ext cx="1080656" cy="9652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050" b="0" i="0" kern="1200" dirty="0"/>
            <a:t>Traspaso de los Hospitales desde la Iglesia al Estado</a:t>
          </a:r>
          <a:endParaRPr lang="es-MX" sz="1050" b="0" kern="1200" dirty="0"/>
        </a:p>
      </dsp:txBody>
      <dsp:txXfrm>
        <a:off x="258107" y="372889"/>
        <a:ext cx="1024114" cy="908708"/>
      </dsp:txXfrm>
    </dsp:sp>
    <dsp:sp modelId="{FC93AA22-9922-40C4-B57E-62D81BF245F0}">
      <dsp:nvSpPr>
        <dsp:cNvPr id="0" name=""/>
        <dsp:cNvSpPr/>
      </dsp:nvSpPr>
      <dsp:spPr>
        <a:xfrm>
          <a:off x="1252977" y="56899"/>
          <a:ext cx="347306" cy="26905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900" kern="1200"/>
        </a:p>
      </dsp:txBody>
      <dsp:txXfrm>
        <a:off x="1252977" y="110709"/>
        <a:ext cx="266590" cy="161432"/>
      </dsp:txXfrm>
    </dsp:sp>
    <dsp:sp modelId="{86343E97-EFE9-4E8A-BDF9-0B3ABBB8EC55}">
      <dsp:nvSpPr>
        <dsp:cNvPr id="0" name=""/>
        <dsp:cNvSpPr/>
      </dsp:nvSpPr>
      <dsp:spPr>
        <a:xfrm>
          <a:off x="1744447" y="38232"/>
          <a:ext cx="1080656" cy="4595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4572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200" b="1" kern="1200" dirty="0"/>
            <a:t>1830 - 1831</a:t>
          </a:r>
          <a:endParaRPr lang="es-MX" sz="1200" b="1" kern="1200" dirty="0"/>
        </a:p>
      </dsp:txBody>
      <dsp:txXfrm>
        <a:off x="1744447" y="38232"/>
        <a:ext cx="1080656" cy="306385"/>
      </dsp:txXfrm>
    </dsp:sp>
    <dsp:sp modelId="{BE0B81E5-4DF1-44C1-AB6E-2D7EBE723231}">
      <dsp:nvSpPr>
        <dsp:cNvPr id="0" name=""/>
        <dsp:cNvSpPr/>
      </dsp:nvSpPr>
      <dsp:spPr>
        <a:xfrm>
          <a:off x="1965787" y="344618"/>
          <a:ext cx="1080656" cy="9652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050" kern="1200" dirty="0"/>
            <a:t>Creación del primer Lazareto en Valparaíso</a:t>
          </a:r>
          <a:endParaRPr lang="es-MX" sz="1050" kern="1200" dirty="0"/>
        </a:p>
      </dsp:txBody>
      <dsp:txXfrm>
        <a:off x="1994058" y="372889"/>
        <a:ext cx="1024114" cy="908708"/>
      </dsp:txXfrm>
    </dsp:sp>
    <dsp:sp modelId="{79C1806A-2C28-4E30-A9E0-C0B0A066E9EB}">
      <dsp:nvSpPr>
        <dsp:cNvPr id="0" name=""/>
        <dsp:cNvSpPr/>
      </dsp:nvSpPr>
      <dsp:spPr>
        <a:xfrm>
          <a:off x="2988927" y="56899"/>
          <a:ext cx="347306" cy="26905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900" kern="1200"/>
        </a:p>
      </dsp:txBody>
      <dsp:txXfrm>
        <a:off x="2988927" y="110709"/>
        <a:ext cx="266590" cy="161432"/>
      </dsp:txXfrm>
    </dsp:sp>
    <dsp:sp modelId="{D39C47AC-8541-427C-90AE-343B9B21C166}">
      <dsp:nvSpPr>
        <dsp:cNvPr id="0" name=""/>
        <dsp:cNvSpPr/>
      </dsp:nvSpPr>
      <dsp:spPr>
        <a:xfrm>
          <a:off x="3480398" y="38232"/>
          <a:ext cx="1080656" cy="4595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4572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200" b="1" kern="1200" dirty="0"/>
            <a:t>1860 - 1865</a:t>
          </a:r>
          <a:endParaRPr lang="es-MX" sz="1200" b="1" kern="1200" dirty="0"/>
        </a:p>
      </dsp:txBody>
      <dsp:txXfrm>
        <a:off x="3480398" y="38232"/>
        <a:ext cx="1080656" cy="306385"/>
      </dsp:txXfrm>
    </dsp:sp>
    <dsp:sp modelId="{8E308A2C-BB6C-43CC-971E-FB53B9573DF7}">
      <dsp:nvSpPr>
        <dsp:cNvPr id="0" name=""/>
        <dsp:cNvSpPr/>
      </dsp:nvSpPr>
      <dsp:spPr>
        <a:xfrm>
          <a:off x="3701737" y="344618"/>
          <a:ext cx="1080656" cy="9652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050" kern="1200" dirty="0"/>
            <a:t>Lazareto se traslada a edificaciones de adobe en Playa Ancha</a:t>
          </a:r>
          <a:endParaRPr lang="es-MX" sz="1050" kern="1200" dirty="0"/>
        </a:p>
      </dsp:txBody>
      <dsp:txXfrm>
        <a:off x="3730008" y="372889"/>
        <a:ext cx="1024114" cy="908708"/>
      </dsp:txXfrm>
    </dsp:sp>
    <dsp:sp modelId="{0AF324DF-0D69-400B-9191-4C483C465D18}">
      <dsp:nvSpPr>
        <dsp:cNvPr id="0" name=""/>
        <dsp:cNvSpPr/>
      </dsp:nvSpPr>
      <dsp:spPr>
        <a:xfrm>
          <a:off x="4724878" y="56899"/>
          <a:ext cx="347306" cy="26905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900" kern="1200"/>
        </a:p>
      </dsp:txBody>
      <dsp:txXfrm>
        <a:off x="4724878" y="110709"/>
        <a:ext cx="266590" cy="161432"/>
      </dsp:txXfrm>
    </dsp:sp>
    <dsp:sp modelId="{41F6DBD5-E90C-4C9A-AFA5-45FFD37FCA05}">
      <dsp:nvSpPr>
        <dsp:cNvPr id="0" name=""/>
        <dsp:cNvSpPr/>
      </dsp:nvSpPr>
      <dsp:spPr>
        <a:xfrm>
          <a:off x="5216349" y="38232"/>
          <a:ext cx="1080656" cy="4595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4572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200" b="1" kern="1200" dirty="0"/>
            <a:t>1879 – 1881</a:t>
          </a:r>
          <a:endParaRPr lang="es-MX" sz="1200" b="1" kern="1200" dirty="0"/>
        </a:p>
      </dsp:txBody>
      <dsp:txXfrm>
        <a:off x="5216349" y="38232"/>
        <a:ext cx="1080656" cy="306385"/>
      </dsp:txXfrm>
    </dsp:sp>
    <dsp:sp modelId="{20E4BA90-33FB-4A6C-BFE1-817C8330E04D}">
      <dsp:nvSpPr>
        <dsp:cNvPr id="0" name=""/>
        <dsp:cNvSpPr/>
      </dsp:nvSpPr>
      <dsp:spPr>
        <a:xfrm>
          <a:off x="5437688" y="344618"/>
          <a:ext cx="1080656" cy="9652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050" kern="1200" dirty="0"/>
            <a:t>Hospital para los heridos de la Guerra del pacífico</a:t>
          </a:r>
          <a:endParaRPr lang="es-MX" sz="1050" kern="1200" dirty="0"/>
        </a:p>
      </dsp:txBody>
      <dsp:txXfrm>
        <a:off x="5465959" y="372889"/>
        <a:ext cx="1024114" cy="908708"/>
      </dsp:txXfrm>
    </dsp:sp>
    <dsp:sp modelId="{FBB6AE69-3B5F-4FD6-91A4-11C5FAC858E2}">
      <dsp:nvSpPr>
        <dsp:cNvPr id="0" name=""/>
        <dsp:cNvSpPr/>
      </dsp:nvSpPr>
      <dsp:spPr>
        <a:xfrm>
          <a:off x="6460829" y="56899"/>
          <a:ext cx="347306" cy="26905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900" kern="1200"/>
        </a:p>
      </dsp:txBody>
      <dsp:txXfrm>
        <a:off x="6460829" y="110709"/>
        <a:ext cx="266590" cy="161432"/>
      </dsp:txXfrm>
    </dsp:sp>
    <dsp:sp modelId="{F5F9425C-C562-4C2E-B73B-69576A09E0E6}">
      <dsp:nvSpPr>
        <dsp:cNvPr id="0" name=""/>
        <dsp:cNvSpPr/>
      </dsp:nvSpPr>
      <dsp:spPr>
        <a:xfrm>
          <a:off x="6952300" y="38232"/>
          <a:ext cx="1080656" cy="4595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4572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200" b="1" kern="1200" dirty="0"/>
            <a:t>1918 – 1966</a:t>
          </a:r>
          <a:endParaRPr lang="es-MX" sz="1200" b="1" kern="1200" dirty="0"/>
        </a:p>
      </dsp:txBody>
      <dsp:txXfrm>
        <a:off x="6952300" y="38232"/>
        <a:ext cx="1080656" cy="306385"/>
      </dsp:txXfrm>
    </dsp:sp>
    <dsp:sp modelId="{19646A0B-EFB9-43EB-B6CC-B068304C3B2A}">
      <dsp:nvSpPr>
        <dsp:cNvPr id="0" name=""/>
        <dsp:cNvSpPr/>
      </dsp:nvSpPr>
      <dsp:spPr>
        <a:xfrm>
          <a:off x="7173639" y="344618"/>
          <a:ext cx="1080656" cy="9652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050" kern="1200" dirty="0"/>
            <a:t>Playa Ancha tiene Hospital Público</a:t>
          </a:r>
          <a:endParaRPr lang="es-MX" sz="1050" kern="1200" dirty="0"/>
        </a:p>
      </dsp:txBody>
      <dsp:txXfrm>
        <a:off x="7201910" y="372889"/>
        <a:ext cx="1024114" cy="908708"/>
      </dsp:txXfrm>
    </dsp:sp>
    <dsp:sp modelId="{E3DC1953-7DAA-48B3-9EFC-5FEA0F6F5BF6}">
      <dsp:nvSpPr>
        <dsp:cNvPr id="0" name=""/>
        <dsp:cNvSpPr/>
      </dsp:nvSpPr>
      <dsp:spPr>
        <a:xfrm>
          <a:off x="8196780" y="56899"/>
          <a:ext cx="347306" cy="26905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900" kern="1200"/>
        </a:p>
      </dsp:txBody>
      <dsp:txXfrm>
        <a:off x="8196780" y="110709"/>
        <a:ext cx="266590" cy="161432"/>
      </dsp:txXfrm>
    </dsp:sp>
    <dsp:sp modelId="{44B6DD59-D20C-427E-8F71-ED97ADC19422}">
      <dsp:nvSpPr>
        <dsp:cNvPr id="0" name=""/>
        <dsp:cNvSpPr/>
      </dsp:nvSpPr>
      <dsp:spPr>
        <a:xfrm>
          <a:off x="8688251" y="38232"/>
          <a:ext cx="1080656" cy="4595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4572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200" b="1" kern="1200" dirty="0"/>
            <a:t>1969 – 2017</a:t>
          </a:r>
          <a:endParaRPr lang="es-MX" sz="1200" b="1" kern="1200" dirty="0"/>
        </a:p>
      </dsp:txBody>
      <dsp:txXfrm>
        <a:off x="8688251" y="38232"/>
        <a:ext cx="1080656" cy="306385"/>
      </dsp:txXfrm>
    </dsp:sp>
    <dsp:sp modelId="{C84D191F-1E57-4F96-B96D-EDEBA7D94E25}">
      <dsp:nvSpPr>
        <dsp:cNvPr id="0" name=""/>
        <dsp:cNvSpPr/>
      </dsp:nvSpPr>
      <dsp:spPr>
        <a:xfrm>
          <a:off x="8909590" y="344618"/>
          <a:ext cx="1080656" cy="9652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050" kern="1200" dirty="0"/>
            <a:t>Creación del Hospital Psiquiátrico</a:t>
          </a:r>
          <a:endParaRPr lang="es-MX" sz="1050" kern="1200" dirty="0"/>
        </a:p>
      </dsp:txBody>
      <dsp:txXfrm>
        <a:off x="8937861" y="372889"/>
        <a:ext cx="1024114" cy="908708"/>
      </dsp:txXfrm>
    </dsp:sp>
    <dsp:sp modelId="{5473E31F-9C0A-487D-8BBF-9CBF837CA236}">
      <dsp:nvSpPr>
        <dsp:cNvPr id="0" name=""/>
        <dsp:cNvSpPr/>
      </dsp:nvSpPr>
      <dsp:spPr>
        <a:xfrm>
          <a:off x="9932731" y="56899"/>
          <a:ext cx="347306" cy="26905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900" kern="1200"/>
        </a:p>
      </dsp:txBody>
      <dsp:txXfrm>
        <a:off x="9932731" y="110709"/>
        <a:ext cx="266590" cy="161432"/>
      </dsp:txXfrm>
    </dsp:sp>
    <dsp:sp modelId="{F2BC3AA4-33B9-4F41-AF63-FF43CD9724D4}">
      <dsp:nvSpPr>
        <dsp:cNvPr id="0" name=""/>
        <dsp:cNvSpPr/>
      </dsp:nvSpPr>
      <dsp:spPr>
        <a:xfrm>
          <a:off x="10424202" y="38232"/>
          <a:ext cx="1080656" cy="4595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4572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200" b="1" kern="1200" dirty="0"/>
            <a:t>ACTUALIDAD</a:t>
          </a:r>
          <a:endParaRPr lang="es-MX" sz="1200" b="1" kern="1200" dirty="0"/>
        </a:p>
      </dsp:txBody>
      <dsp:txXfrm>
        <a:off x="10424202" y="38232"/>
        <a:ext cx="1080656" cy="306385"/>
      </dsp:txXfrm>
    </dsp:sp>
    <dsp:sp modelId="{EBF329C2-FA89-4A72-9505-39CDC21F2C70}">
      <dsp:nvSpPr>
        <dsp:cNvPr id="0" name=""/>
        <dsp:cNvSpPr/>
      </dsp:nvSpPr>
      <dsp:spPr>
        <a:xfrm>
          <a:off x="10609150" y="344618"/>
          <a:ext cx="1153438" cy="9652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050" kern="1200" dirty="0"/>
            <a:t>Hospital de especialidad en proceso de implementación Modelo UHCIP</a:t>
          </a:r>
          <a:endParaRPr lang="es-MX" sz="1050" kern="1200" dirty="0"/>
        </a:p>
      </dsp:txBody>
      <dsp:txXfrm>
        <a:off x="10637421" y="372889"/>
        <a:ext cx="1096896" cy="90870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BE857A-6815-4D93-A8BE-C654FE8FAEE1}">
      <dsp:nvSpPr>
        <dsp:cNvPr id="0" name=""/>
        <dsp:cNvSpPr/>
      </dsp:nvSpPr>
      <dsp:spPr>
        <a:xfrm>
          <a:off x="-3674747" y="-564606"/>
          <a:ext cx="4380411" cy="4380411"/>
        </a:xfrm>
        <a:prstGeom prst="blockArc">
          <a:avLst>
            <a:gd name="adj1" fmla="val 18900000"/>
            <a:gd name="adj2" fmla="val 2700000"/>
            <a:gd name="adj3" fmla="val 493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31E373-5F93-4A02-B570-B7151B467F77}">
      <dsp:nvSpPr>
        <dsp:cNvPr id="0" name=""/>
        <dsp:cNvSpPr/>
      </dsp:nvSpPr>
      <dsp:spPr>
        <a:xfrm>
          <a:off x="229125" y="147799"/>
          <a:ext cx="3772229" cy="29546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34528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800" kern="1200" dirty="0"/>
            <a:t>Taller de actividad física (TO – TENS)</a:t>
          </a:r>
          <a:endParaRPr lang="es-MX" sz="1800" kern="1200" dirty="0"/>
        </a:p>
      </dsp:txBody>
      <dsp:txXfrm>
        <a:off x="229125" y="147799"/>
        <a:ext cx="3772229" cy="295468"/>
      </dsp:txXfrm>
    </dsp:sp>
    <dsp:sp modelId="{9236070D-301E-4F79-AA23-F1D36739BBE7}">
      <dsp:nvSpPr>
        <dsp:cNvPr id="0" name=""/>
        <dsp:cNvSpPr/>
      </dsp:nvSpPr>
      <dsp:spPr>
        <a:xfrm>
          <a:off x="44457" y="110865"/>
          <a:ext cx="369336" cy="36933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7FDA4F1-BD55-403D-AD63-59F42FE9E140}">
      <dsp:nvSpPr>
        <dsp:cNvPr id="0" name=""/>
        <dsp:cNvSpPr/>
      </dsp:nvSpPr>
      <dsp:spPr>
        <a:xfrm>
          <a:off x="496699" y="591263"/>
          <a:ext cx="3504656" cy="29546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34528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800" kern="1200" dirty="0"/>
            <a:t>Taller de psicofármacos (EU)</a:t>
          </a:r>
          <a:endParaRPr lang="es-MX" sz="1800" kern="1200" dirty="0"/>
        </a:p>
      </dsp:txBody>
      <dsp:txXfrm>
        <a:off x="496699" y="591263"/>
        <a:ext cx="3504656" cy="295468"/>
      </dsp:txXfrm>
    </dsp:sp>
    <dsp:sp modelId="{29364ED2-3713-4751-B868-82065C6B34AF}">
      <dsp:nvSpPr>
        <dsp:cNvPr id="0" name=""/>
        <dsp:cNvSpPr/>
      </dsp:nvSpPr>
      <dsp:spPr>
        <a:xfrm>
          <a:off x="312031" y="554329"/>
          <a:ext cx="369336" cy="36933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F54F878A-9293-40BF-9C8C-27E610D0EB3B}">
      <dsp:nvSpPr>
        <dsp:cNvPr id="0" name=""/>
        <dsp:cNvSpPr/>
      </dsp:nvSpPr>
      <dsp:spPr>
        <a:xfrm>
          <a:off x="643328" y="1034401"/>
          <a:ext cx="3358027" cy="29546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34528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800" kern="1200" dirty="0"/>
            <a:t>Taller ergoterapia (TO)</a:t>
          </a:r>
        </a:p>
      </dsp:txBody>
      <dsp:txXfrm>
        <a:off x="643328" y="1034401"/>
        <a:ext cx="3358027" cy="295468"/>
      </dsp:txXfrm>
    </dsp:sp>
    <dsp:sp modelId="{83BCE414-4F5D-4205-85ED-0E19222960AA}">
      <dsp:nvSpPr>
        <dsp:cNvPr id="0" name=""/>
        <dsp:cNvSpPr/>
      </dsp:nvSpPr>
      <dsp:spPr>
        <a:xfrm>
          <a:off x="458660" y="997467"/>
          <a:ext cx="369336" cy="36933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7EE0E542-BE34-4344-B82D-5E6E076CE0A0}">
      <dsp:nvSpPr>
        <dsp:cNvPr id="0" name=""/>
        <dsp:cNvSpPr/>
      </dsp:nvSpPr>
      <dsp:spPr>
        <a:xfrm>
          <a:off x="690145" y="1477865"/>
          <a:ext cx="3311209" cy="29546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34528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800" kern="1200" dirty="0"/>
            <a:t>Taller Actualidad (TS)</a:t>
          </a:r>
        </a:p>
      </dsp:txBody>
      <dsp:txXfrm>
        <a:off x="690145" y="1477865"/>
        <a:ext cx="3311209" cy="295468"/>
      </dsp:txXfrm>
    </dsp:sp>
    <dsp:sp modelId="{E695E16A-E4A5-44BA-B34F-838F042CA301}">
      <dsp:nvSpPr>
        <dsp:cNvPr id="0" name=""/>
        <dsp:cNvSpPr/>
      </dsp:nvSpPr>
      <dsp:spPr>
        <a:xfrm>
          <a:off x="505477" y="1440931"/>
          <a:ext cx="369336" cy="36933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7FC4F827-E7E1-4DF3-81A1-026411C121EA}">
      <dsp:nvSpPr>
        <dsp:cNvPr id="0" name=""/>
        <dsp:cNvSpPr/>
      </dsp:nvSpPr>
      <dsp:spPr>
        <a:xfrm>
          <a:off x="643328" y="1921328"/>
          <a:ext cx="3358027" cy="29546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34528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800" kern="1200" dirty="0"/>
            <a:t>Taller estimulación cognitiva</a:t>
          </a:r>
        </a:p>
      </dsp:txBody>
      <dsp:txXfrm>
        <a:off x="643328" y="1921328"/>
        <a:ext cx="3358027" cy="295468"/>
      </dsp:txXfrm>
    </dsp:sp>
    <dsp:sp modelId="{74873180-7B3B-4157-A634-94B59DAE0839}">
      <dsp:nvSpPr>
        <dsp:cNvPr id="0" name=""/>
        <dsp:cNvSpPr/>
      </dsp:nvSpPr>
      <dsp:spPr>
        <a:xfrm>
          <a:off x="458660" y="1884394"/>
          <a:ext cx="369336" cy="36933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D31EDC63-9CE6-4D6D-BF02-A424E32005E7}">
      <dsp:nvSpPr>
        <dsp:cNvPr id="0" name=""/>
        <dsp:cNvSpPr/>
      </dsp:nvSpPr>
      <dsp:spPr>
        <a:xfrm>
          <a:off x="496699" y="2364466"/>
          <a:ext cx="3504656" cy="29546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34528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800" kern="1200" dirty="0"/>
            <a:t>Taller Familia c/15 (TS)</a:t>
          </a:r>
        </a:p>
      </dsp:txBody>
      <dsp:txXfrm>
        <a:off x="496699" y="2364466"/>
        <a:ext cx="3504656" cy="295468"/>
      </dsp:txXfrm>
    </dsp:sp>
    <dsp:sp modelId="{C9A2251C-4920-4FC4-9852-D2C620A4AC15}">
      <dsp:nvSpPr>
        <dsp:cNvPr id="0" name=""/>
        <dsp:cNvSpPr/>
      </dsp:nvSpPr>
      <dsp:spPr>
        <a:xfrm>
          <a:off x="312031" y="2327533"/>
          <a:ext cx="369336" cy="36933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8F8CA52B-47C4-4CB3-B8B2-9CB041F2C9F2}">
      <dsp:nvSpPr>
        <dsp:cNvPr id="0" name=""/>
        <dsp:cNvSpPr/>
      </dsp:nvSpPr>
      <dsp:spPr>
        <a:xfrm>
          <a:off x="229125" y="2807930"/>
          <a:ext cx="3772229" cy="29546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34528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800" kern="1200" dirty="0"/>
            <a:t>Taller Cine Foro (TS)</a:t>
          </a:r>
        </a:p>
      </dsp:txBody>
      <dsp:txXfrm>
        <a:off x="229125" y="2807930"/>
        <a:ext cx="3772229" cy="295468"/>
      </dsp:txXfrm>
    </dsp:sp>
    <dsp:sp modelId="{5E01FEBB-3B8A-4F25-8A40-7DC12A34B46F}">
      <dsp:nvSpPr>
        <dsp:cNvPr id="0" name=""/>
        <dsp:cNvSpPr/>
      </dsp:nvSpPr>
      <dsp:spPr>
        <a:xfrm>
          <a:off x="44457" y="2770996"/>
          <a:ext cx="369336" cy="36933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A33795-AF8D-428C-AD99-DF2C00AAD0B1}">
      <dsp:nvSpPr>
        <dsp:cNvPr id="0" name=""/>
        <dsp:cNvSpPr/>
      </dsp:nvSpPr>
      <dsp:spPr>
        <a:xfrm rot="16200000">
          <a:off x="-717480" y="718966"/>
          <a:ext cx="2867558" cy="1429624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/>
            <a:t>Taller PSC</a:t>
          </a:r>
          <a:endParaRPr lang="es-MX" sz="1600" kern="1200" dirty="0"/>
        </a:p>
      </dsp:txBody>
      <dsp:txXfrm rot="5400000">
        <a:off x="1487" y="573511"/>
        <a:ext cx="1429624" cy="1720534"/>
      </dsp:txXfrm>
    </dsp:sp>
    <dsp:sp modelId="{90699A49-EC26-4114-A58A-BA979260E8AA}">
      <dsp:nvSpPr>
        <dsp:cNvPr id="0" name=""/>
        <dsp:cNvSpPr/>
      </dsp:nvSpPr>
      <dsp:spPr>
        <a:xfrm rot="16200000">
          <a:off x="819365" y="718966"/>
          <a:ext cx="2867558" cy="1429624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>
              <a:latin typeface="Arial" panose="020B0604020202020204" pitchFamily="34" charset="0"/>
              <a:cs typeface="Arial" panose="020B0604020202020204" pitchFamily="34" charset="0"/>
            </a:rPr>
            <a:t>Taller Cocina en Dupla (TO-AUX-TENS)</a:t>
          </a:r>
          <a:endParaRPr lang="es-MX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5400000">
        <a:off x="1538332" y="573511"/>
        <a:ext cx="1429624" cy="172053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33AEF6-0DF4-4605-9088-F5ED5F125B29}">
      <dsp:nvSpPr>
        <dsp:cNvPr id="0" name=""/>
        <dsp:cNvSpPr/>
      </dsp:nvSpPr>
      <dsp:spPr>
        <a:xfrm>
          <a:off x="0" y="590332"/>
          <a:ext cx="5937034" cy="22144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60780" tIns="395732" rIns="460780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900" b="0" kern="1200" dirty="0">
              <a:latin typeface="Trebuchet MS" panose="020B0603020202020204" pitchFamily="34" charset="0"/>
            </a:rPr>
            <a:t>Equipo multidisciplinario móvil de atención en salud mental para NNA.</a:t>
          </a:r>
          <a:endParaRPr lang="es-MX" sz="1900" b="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900" b="0" kern="1200" dirty="0"/>
            <a:t>Tratamiento centrado en la persona, inserto en la comunidad</a:t>
          </a:r>
          <a:endParaRPr lang="es-MX" sz="1900" b="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900" b="0" kern="1200" dirty="0"/>
            <a:t>Apoya la recuperación individual a través de un enfoque altamente personalizado</a:t>
          </a:r>
          <a:endParaRPr lang="es-MX" sz="1900" b="0" kern="1200" dirty="0"/>
        </a:p>
      </dsp:txBody>
      <dsp:txXfrm>
        <a:off x="0" y="590332"/>
        <a:ext cx="5937034" cy="2214450"/>
      </dsp:txXfrm>
    </dsp:sp>
    <dsp:sp modelId="{4A9EBFDD-78A3-4E27-BB9F-AE7896D8EE73}">
      <dsp:nvSpPr>
        <dsp:cNvPr id="0" name=""/>
        <dsp:cNvSpPr/>
      </dsp:nvSpPr>
      <dsp:spPr>
        <a:xfrm>
          <a:off x="296851" y="309892"/>
          <a:ext cx="4155923" cy="5608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7084" tIns="0" rIns="157084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900" kern="1200" dirty="0"/>
            <a:t>PROGRAMA ASERTIVO COMUNITARIO</a:t>
          </a:r>
          <a:endParaRPr lang="es-MX" sz="1900" kern="1200" dirty="0"/>
        </a:p>
      </dsp:txBody>
      <dsp:txXfrm>
        <a:off x="324231" y="337272"/>
        <a:ext cx="4101163" cy="50612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33AEF6-0DF4-4605-9088-F5ED5F125B29}">
      <dsp:nvSpPr>
        <dsp:cNvPr id="0" name=""/>
        <dsp:cNvSpPr/>
      </dsp:nvSpPr>
      <dsp:spPr>
        <a:xfrm>
          <a:off x="0" y="255719"/>
          <a:ext cx="7261009" cy="25137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3535" tIns="291592" rIns="563535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>
              <a:latin typeface="Arial" panose="020B0604020202020204" pitchFamily="34" charset="0"/>
              <a:cs typeface="Arial" panose="020B0604020202020204" pitchFamily="34" charset="0"/>
            </a:rPr>
            <a:t>El Olivo- Cerro Barón</a:t>
          </a:r>
          <a:endParaRPr lang="es-MX" sz="1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>
              <a:latin typeface="Arial" panose="020B0604020202020204" pitchFamily="34" charset="0"/>
              <a:cs typeface="Arial" panose="020B0604020202020204" pitchFamily="34" charset="0"/>
            </a:rPr>
            <a:t>Florentina _ Cerro Barón</a:t>
          </a:r>
          <a:endParaRPr lang="es-ES" sz="1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>
              <a:latin typeface="Arial" panose="020B0604020202020204" pitchFamily="34" charset="0"/>
              <a:cs typeface="Arial" panose="020B0604020202020204" pitchFamily="34" charset="0"/>
            </a:rPr>
            <a:t>Anita-Playa Ancha</a:t>
          </a:r>
          <a:endParaRPr lang="es-ES" sz="1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>
              <a:latin typeface="Arial" panose="020B0604020202020204" pitchFamily="34" charset="0"/>
              <a:cs typeface="Arial" panose="020B0604020202020204" pitchFamily="34" charset="0"/>
            </a:rPr>
            <a:t>Crisma –Playa Ancha</a:t>
          </a:r>
          <a:endParaRPr lang="es-ES" sz="1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>
              <a:latin typeface="Arial" panose="020B0604020202020204" pitchFamily="34" charset="0"/>
              <a:cs typeface="Arial" panose="020B0604020202020204" pitchFamily="34" charset="0"/>
            </a:rPr>
            <a:t>Villa Belen- Playa Ancha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>
              <a:latin typeface="Arial" panose="020B0604020202020204" pitchFamily="34" charset="0"/>
              <a:cs typeface="Arial" panose="020B0604020202020204" pitchFamily="34" charset="0"/>
            </a:rPr>
            <a:t>Villa Armonía Playa Ancha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>
              <a:latin typeface="Arial" panose="020B0604020202020204" pitchFamily="34" charset="0"/>
              <a:cs typeface="Arial" panose="020B0604020202020204" pitchFamily="34" charset="0"/>
            </a:rPr>
            <a:t>Novavita Playa Ancha</a:t>
          </a:r>
          <a:endParaRPr lang="es-ES" sz="1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>
              <a:latin typeface="Arial" panose="020B0604020202020204" pitchFamily="34" charset="0"/>
              <a:cs typeface="Arial" panose="020B0604020202020204" pitchFamily="34" charset="0"/>
            </a:rPr>
            <a:t>Flor de Loto –Playa Ancha</a:t>
          </a:r>
          <a:endParaRPr lang="es-ES" sz="1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>
              <a:latin typeface="Arial" panose="020B0604020202020204" pitchFamily="34" charset="0"/>
              <a:cs typeface="Arial" panose="020B0604020202020204" pitchFamily="34" charset="0"/>
            </a:rPr>
            <a:t>Angelito-Playa Ancha</a:t>
          </a:r>
          <a:endParaRPr lang="es-ES" sz="1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>
              <a:latin typeface="Arial" panose="020B0604020202020204" pitchFamily="34" charset="0"/>
              <a:cs typeface="Arial" panose="020B0604020202020204" pitchFamily="34" charset="0"/>
            </a:rPr>
            <a:t>Arcoíris-Playa Ancha</a:t>
          </a:r>
          <a:endParaRPr lang="es-ES" sz="1400" kern="1200" spc="-40" dirty="0">
            <a:solidFill>
              <a:srgbClr val="575B5C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55719"/>
        <a:ext cx="7261009" cy="2513700"/>
      </dsp:txXfrm>
    </dsp:sp>
    <dsp:sp modelId="{4A9EBFDD-78A3-4E27-BB9F-AE7896D8EE73}">
      <dsp:nvSpPr>
        <dsp:cNvPr id="0" name=""/>
        <dsp:cNvSpPr/>
      </dsp:nvSpPr>
      <dsp:spPr>
        <a:xfrm>
          <a:off x="363050" y="49079"/>
          <a:ext cx="5082706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114" tIns="0" rIns="192114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400" kern="1200" dirty="0">
              <a:latin typeface="Arial" panose="020B0604020202020204" pitchFamily="34" charset="0"/>
              <a:cs typeface="Arial" panose="020B0604020202020204" pitchFamily="34" charset="0"/>
            </a:rPr>
            <a:t>10 HOGARES PROTEGIDOS</a:t>
          </a:r>
          <a:endParaRPr lang="es-MX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3225" y="69254"/>
        <a:ext cx="5042356" cy="372930"/>
      </dsp:txXfrm>
    </dsp:sp>
    <dsp:sp modelId="{788CBC1E-8407-4496-9525-D56FFA638EB6}">
      <dsp:nvSpPr>
        <dsp:cNvPr id="0" name=""/>
        <dsp:cNvSpPr/>
      </dsp:nvSpPr>
      <dsp:spPr>
        <a:xfrm>
          <a:off x="0" y="3051659"/>
          <a:ext cx="7261009" cy="123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3535" tIns="291592" rIns="563535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>
              <a:latin typeface="Arial" panose="020B0604020202020204" pitchFamily="34" charset="0"/>
              <a:cs typeface="Arial" panose="020B0604020202020204" pitchFamily="34" charset="0"/>
            </a:rPr>
            <a:t>Villa San Sergio- Playa Ancha</a:t>
          </a:r>
          <a:endParaRPr lang="es-MX" sz="1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>
              <a:latin typeface="Arial" panose="020B0604020202020204" pitchFamily="34" charset="0"/>
              <a:cs typeface="Arial" panose="020B0604020202020204" pitchFamily="34" charset="0"/>
            </a:rPr>
            <a:t>Villa San Esteban-Playa Ancha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>
              <a:latin typeface="Arial" panose="020B0604020202020204" pitchFamily="34" charset="0"/>
              <a:cs typeface="Arial" panose="020B0604020202020204" pitchFamily="34" charset="0"/>
            </a:rPr>
            <a:t>Residencia Neurológica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>
              <a:latin typeface="Arial" panose="020B0604020202020204" pitchFamily="34" charset="0"/>
              <a:cs typeface="Arial" panose="020B0604020202020204" pitchFamily="34" charset="0"/>
            </a:rPr>
            <a:t>Girasol-Playa Ancha</a:t>
          </a:r>
          <a:endParaRPr lang="es-CL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3051659"/>
        <a:ext cx="7261009" cy="1234800"/>
      </dsp:txXfrm>
    </dsp:sp>
    <dsp:sp modelId="{5489528A-A4AB-434C-96FD-0BFC278F7642}">
      <dsp:nvSpPr>
        <dsp:cNvPr id="0" name=""/>
        <dsp:cNvSpPr/>
      </dsp:nvSpPr>
      <dsp:spPr>
        <a:xfrm>
          <a:off x="363050" y="2845019"/>
          <a:ext cx="5082706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114" tIns="0" rIns="192114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400" kern="1200" dirty="0">
              <a:latin typeface="Arial" panose="020B0604020202020204" pitchFamily="34" charset="0"/>
              <a:cs typeface="Arial" panose="020B0604020202020204" pitchFamily="34" charset="0"/>
            </a:rPr>
            <a:t>2  RESIDENCIAS PROTEGIDAS Y 1 NEUROLÓGICAS</a:t>
          </a:r>
          <a:endParaRPr lang="es-MX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3225" y="2865194"/>
        <a:ext cx="5042356" cy="37293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33AEF6-0DF4-4605-9088-F5ED5F125B29}">
      <dsp:nvSpPr>
        <dsp:cNvPr id="0" name=""/>
        <dsp:cNvSpPr/>
      </dsp:nvSpPr>
      <dsp:spPr>
        <a:xfrm>
          <a:off x="0" y="426809"/>
          <a:ext cx="5937034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60780" tIns="249936" rIns="460780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200" b="0" kern="1200" dirty="0">
              <a:latin typeface="Trebuchet MS" panose="020B0603020202020204" pitchFamily="34" charset="0"/>
            </a:rPr>
            <a:t>Año 2023 Dispositivos residenciales protegidos diversifica su oferta programática con la focalización de residentes de HHPP para favorecer la desinstitucionalización y tránsito a la vida independiente. </a:t>
          </a:r>
          <a:endParaRPr lang="es-MX" sz="1200" b="0" kern="1200" dirty="0"/>
        </a:p>
      </dsp:txBody>
      <dsp:txXfrm>
        <a:off x="0" y="426809"/>
        <a:ext cx="5937034" cy="831600"/>
      </dsp:txXfrm>
    </dsp:sp>
    <dsp:sp modelId="{4A9EBFDD-78A3-4E27-BB9F-AE7896D8EE73}">
      <dsp:nvSpPr>
        <dsp:cNvPr id="0" name=""/>
        <dsp:cNvSpPr/>
      </dsp:nvSpPr>
      <dsp:spPr>
        <a:xfrm>
          <a:off x="296851" y="249689"/>
          <a:ext cx="4155923" cy="3542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7084" tIns="0" rIns="157084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200" kern="1200" dirty="0"/>
            <a:t>HITOS</a:t>
          </a:r>
          <a:endParaRPr lang="es-MX" sz="1200" kern="1200" dirty="0"/>
        </a:p>
      </dsp:txBody>
      <dsp:txXfrm>
        <a:off x="314144" y="266982"/>
        <a:ext cx="4121337" cy="319654"/>
      </dsp:txXfrm>
    </dsp:sp>
    <dsp:sp modelId="{788CBC1E-8407-4496-9525-D56FFA638EB6}">
      <dsp:nvSpPr>
        <dsp:cNvPr id="0" name=""/>
        <dsp:cNvSpPr/>
      </dsp:nvSpPr>
      <dsp:spPr>
        <a:xfrm>
          <a:off x="0" y="1500329"/>
          <a:ext cx="5937034" cy="136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60780" tIns="249936" rIns="460780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200" kern="1200">
              <a:latin typeface="Trebuchet MS" panose="020B0603020202020204" pitchFamily="34" charset="0"/>
            </a:rPr>
            <a:t>Se licita para pasar a supervisión parcial entre 2023 y 2024 y se proyecta como un Hogar Protegido de estadía transitoria hasta 2 años.</a:t>
          </a:r>
          <a:endParaRPr lang="es-MX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200" kern="1200">
              <a:latin typeface="Trebuchet MS" panose="020B0603020202020204" pitchFamily="34" charset="0"/>
            </a:rPr>
            <a:t>Se trabaja en planes integrales en coordinación con equipo tratante psicosocial de CSMC Domingo Asún y Centro Diurno Casa Club para los apoyos profesionales y la concreción de acciones para la desinstitucionalización.</a:t>
          </a:r>
          <a:endParaRPr lang="es-CL" sz="1200" kern="1200" dirty="0">
            <a:latin typeface="Trebuchet MS" panose="020B0603020202020204" pitchFamily="34" charset="0"/>
          </a:endParaRPr>
        </a:p>
      </dsp:txBody>
      <dsp:txXfrm>
        <a:off x="0" y="1500329"/>
        <a:ext cx="5937034" cy="1360800"/>
      </dsp:txXfrm>
    </dsp:sp>
    <dsp:sp modelId="{5489528A-A4AB-434C-96FD-0BFC278F7642}">
      <dsp:nvSpPr>
        <dsp:cNvPr id="0" name=""/>
        <dsp:cNvSpPr/>
      </dsp:nvSpPr>
      <dsp:spPr>
        <a:xfrm>
          <a:off x="296851" y="1323209"/>
          <a:ext cx="4155923" cy="3542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7084" tIns="0" rIns="157084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200" kern="1200" dirty="0"/>
            <a:t>HOGAR PROTEGIDO NOVAVITA</a:t>
          </a:r>
          <a:endParaRPr lang="es-MX" sz="1200" kern="1200" dirty="0"/>
        </a:p>
      </dsp:txBody>
      <dsp:txXfrm>
        <a:off x="314144" y="1340502"/>
        <a:ext cx="4121337" cy="319654"/>
      </dsp:txXfrm>
    </dsp:sp>
    <dsp:sp modelId="{D29F27E5-CADE-4DC2-B870-69647E5E147A}">
      <dsp:nvSpPr>
        <dsp:cNvPr id="0" name=""/>
        <dsp:cNvSpPr/>
      </dsp:nvSpPr>
      <dsp:spPr>
        <a:xfrm>
          <a:off x="0" y="3103049"/>
          <a:ext cx="5937034" cy="98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60780" tIns="249936" rIns="460780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 dirty="0">
              <a:latin typeface="Trebuchet MS" panose="020B0603020202020204" pitchFamily="34" charset="0"/>
            </a:rPr>
            <a:t>Se mejora de manera sustancial e histórico el pago por cupo de usuario en Hogares y Residencias con presupuesto Minsal, a fin de mantener los estándares de calidad en las prestaciones a usuarios en estos dispositivos.</a:t>
          </a:r>
          <a:endParaRPr lang="es-CL" sz="1200" kern="1200" dirty="0"/>
        </a:p>
      </dsp:txBody>
      <dsp:txXfrm>
        <a:off x="0" y="3103049"/>
        <a:ext cx="5937034" cy="982800"/>
      </dsp:txXfrm>
    </dsp:sp>
    <dsp:sp modelId="{71F65976-3016-4BE3-826E-F560E9AD6CA5}">
      <dsp:nvSpPr>
        <dsp:cNvPr id="0" name=""/>
        <dsp:cNvSpPr/>
      </dsp:nvSpPr>
      <dsp:spPr>
        <a:xfrm>
          <a:off x="296851" y="2925929"/>
          <a:ext cx="4155923" cy="3542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7084" tIns="0" rIns="157084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200" kern="1200" dirty="0"/>
            <a:t>AVANCES</a:t>
          </a:r>
        </a:p>
      </dsp:txBody>
      <dsp:txXfrm>
        <a:off x="314144" y="2943222"/>
        <a:ext cx="4121337" cy="319654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33AEF6-0DF4-4605-9088-F5ED5F125B29}">
      <dsp:nvSpPr>
        <dsp:cNvPr id="0" name=""/>
        <dsp:cNvSpPr/>
      </dsp:nvSpPr>
      <dsp:spPr>
        <a:xfrm>
          <a:off x="0" y="482564"/>
          <a:ext cx="5937034" cy="36508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60780" tIns="395732" rIns="460780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900" kern="1200" dirty="0">
              <a:latin typeface="Arial" panose="020B0604020202020204" pitchFamily="34" charset="0"/>
              <a:cs typeface="Arial" panose="020B0604020202020204" pitchFamily="34" charset="0"/>
            </a:rPr>
            <a:t>En marzo 2023 se conforma esta agrupación con residentes de hogares protegidos que participan en este espacio de manera voluntaria , configurándose como un espacio de encuentro y autoayuda.</a:t>
          </a:r>
          <a:endParaRPr lang="es-MX" sz="1900" b="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19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900" kern="1200" dirty="0">
              <a:latin typeface="Arial" panose="020B0604020202020204" pitchFamily="34" charset="0"/>
              <a:cs typeface="Arial" panose="020B0604020202020204" pitchFamily="34" charset="0"/>
            </a:rPr>
            <a:t>Participan a la fecha 15 usuarios y usuarias reuniéndose 2 veces al mes con apoyo de encargada de DRP , 2023 recibieron también participación de estudiantes UPLA  con actividades diseñadas para favorecer la participación y organización.</a:t>
          </a:r>
        </a:p>
      </dsp:txBody>
      <dsp:txXfrm>
        <a:off x="0" y="482564"/>
        <a:ext cx="5937034" cy="3650850"/>
      </dsp:txXfrm>
    </dsp:sp>
    <dsp:sp modelId="{4A9EBFDD-78A3-4E27-BB9F-AE7896D8EE73}">
      <dsp:nvSpPr>
        <dsp:cNvPr id="0" name=""/>
        <dsp:cNvSpPr/>
      </dsp:nvSpPr>
      <dsp:spPr>
        <a:xfrm>
          <a:off x="296851" y="202124"/>
          <a:ext cx="4155923" cy="5608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7084" tIns="0" rIns="157084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Agrupación de residentes de hogares Protegidos </a:t>
          </a:r>
          <a:endParaRPr lang="es-MX" sz="1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4231" y="229504"/>
        <a:ext cx="4101163" cy="50612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412539-3F00-4279-B771-AF675F49507F}">
      <dsp:nvSpPr>
        <dsp:cNvPr id="0" name=""/>
        <dsp:cNvSpPr/>
      </dsp:nvSpPr>
      <dsp:spPr>
        <a:xfrm>
          <a:off x="6612207" y="239103"/>
          <a:ext cx="91440" cy="1344028"/>
        </a:xfrm>
        <a:custGeom>
          <a:avLst/>
          <a:gdLst/>
          <a:ahLst/>
          <a:cxnLst/>
          <a:rect l="0" t="0" r="0" b="0"/>
          <a:pathLst>
            <a:path>
              <a:moveTo>
                <a:pt x="95823" y="0"/>
              </a:moveTo>
              <a:lnTo>
                <a:pt x="95823" y="1344028"/>
              </a:lnTo>
              <a:lnTo>
                <a:pt x="45720" y="134402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D66C06-6E75-40C6-8C94-6FEE30BDFF72}">
      <dsp:nvSpPr>
        <dsp:cNvPr id="0" name=""/>
        <dsp:cNvSpPr/>
      </dsp:nvSpPr>
      <dsp:spPr>
        <a:xfrm>
          <a:off x="6662311" y="239103"/>
          <a:ext cx="91440" cy="89709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897098"/>
              </a:lnTo>
              <a:lnTo>
                <a:pt x="95823" y="89709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A81871-E343-40A7-9268-14FED364451B}">
      <dsp:nvSpPr>
        <dsp:cNvPr id="0" name=""/>
        <dsp:cNvSpPr/>
      </dsp:nvSpPr>
      <dsp:spPr>
        <a:xfrm>
          <a:off x="6612207" y="239103"/>
          <a:ext cx="91440" cy="933142"/>
        </a:xfrm>
        <a:custGeom>
          <a:avLst/>
          <a:gdLst/>
          <a:ahLst/>
          <a:cxnLst/>
          <a:rect l="0" t="0" r="0" b="0"/>
          <a:pathLst>
            <a:path>
              <a:moveTo>
                <a:pt x="95823" y="0"/>
              </a:moveTo>
              <a:lnTo>
                <a:pt x="95823" y="933142"/>
              </a:lnTo>
              <a:lnTo>
                <a:pt x="45720" y="93314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984CB9-113E-4913-A8AC-1D801490EFD7}">
      <dsp:nvSpPr>
        <dsp:cNvPr id="0" name=""/>
        <dsp:cNvSpPr/>
      </dsp:nvSpPr>
      <dsp:spPr>
        <a:xfrm>
          <a:off x="6662311" y="239103"/>
          <a:ext cx="91440" cy="55830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58300"/>
              </a:lnTo>
              <a:lnTo>
                <a:pt x="95823" y="55830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7B362A-8ECF-4B5A-BC0F-47D8128A10E3}">
      <dsp:nvSpPr>
        <dsp:cNvPr id="0" name=""/>
        <dsp:cNvSpPr/>
      </dsp:nvSpPr>
      <dsp:spPr>
        <a:xfrm>
          <a:off x="6554780" y="239103"/>
          <a:ext cx="153251" cy="558300"/>
        </a:xfrm>
        <a:custGeom>
          <a:avLst/>
          <a:gdLst/>
          <a:ahLst/>
          <a:cxnLst/>
          <a:rect l="0" t="0" r="0" b="0"/>
          <a:pathLst>
            <a:path>
              <a:moveTo>
                <a:pt x="153251" y="0"/>
              </a:moveTo>
              <a:lnTo>
                <a:pt x="153251" y="558300"/>
              </a:lnTo>
              <a:lnTo>
                <a:pt x="0" y="55830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52B051-8D9C-4588-980A-3805DEAB6685}">
      <dsp:nvSpPr>
        <dsp:cNvPr id="0" name=""/>
        <dsp:cNvSpPr/>
      </dsp:nvSpPr>
      <dsp:spPr>
        <a:xfrm>
          <a:off x="6662311" y="239103"/>
          <a:ext cx="91440" cy="21950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9502"/>
              </a:lnTo>
              <a:lnTo>
                <a:pt x="95823" y="2195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E6E003-6205-434C-9C64-5789B2775DDB}">
      <dsp:nvSpPr>
        <dsp:cNvPr id="0" name=""/>
        <dsp:cNvSpPr/>
      </dsp:nvSpPr>
      <dsp:spPr>
        <a:xfrm>
          <a:off x="6554780" y="239103"/>
          <a:ext cx="153251" cy="219502"/>
        </a:xfrm>
        <a:custGeom>
          <a:avLst/>
          <a:gdLst/>
          <a:ahLst/>
          <a:cxnLst/>
          <a:rect l="0" t="0" r="0" b="0"/>
          <a:pathLst>
            <a:path>
              <a:moveTo>
                <a:pt x="153251" y="0"/>
              </a:moveTo>
              <a:lnTo>
                <a:pt x="153251" y="219502"/>
              </a:lnTo>
              <a:lnTo>
                <a:pt x="0" y="2195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D0AA95-D3AA-4F07-8E79-6AEADD54C2C2}">
      <dsp:nvSpPr>
        <dsp:cNvPr id="0" name=""/>
        <dsp:cNvSpPr/>
      </dsp:nvSpPr>
      <dsp:spPr>
        <a:xfrm>
          <a:off x="9826172" y="2149355"/>
          <a:ext cx="91440" cy="157469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574694"/>
              </a:lnTo>
              <a:lnTo>
                <a:pt x="132769" y="157469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16283B-0C9E-4CB0-9A6F-6D9CD3FBBBB3}">
      <dsp:nvSpPr>
        <dsp:cNvPr id="0" name=""/>
        <dsp:cNvSpPr/>
      </dsp:nvSpPr>
      <dsp:spPr>
        <a:xfrm>
          <a:off x="9826172" y="2149355"/>
          <a:ext cx="91440" cy="123589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35896"/>
              </a:lnTo>
              <a:lnTo>
                <a:pt x="132769" y="123589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E43065-984D-490A-A1A0-FA11AC814BAC}">
      <dsp:nvSpPr>
        <dsp:cNvPr id="0" name=""/>
        <dsp:cNvSpPr/>
      </dsp:nvSpPr>
      <dsp:spPr>
        <a:xfrm>
          <a:off x="9826172" y="2149355"/>
          <a:ext cx="91440" cy="89709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897098"/>
              </a:lnTo>
              <a:lnTo>
                <a:pt x="132769" y="89709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34421F-943B-4467-BAEA-07A28017ED93}">
      <dsp:nvSpPr>
        <dsp:cNvPr id="0" name=""/>
        <dsp:cNvSpPr/>
      </dsp:nvSpPr>
      <dsp:spPr>
        <a:xfrm>
          <a:off x="9826172" y="2149355"/>
          <a:ext cx="91440" cy="55830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58300"/>
              </a:lnTo>
              <a:lnTo>
                <a:pt x="132769" y="55830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948F8D-BEB2-4928-BA4C-DD3AF63894A2}">
      <dsp:nvSpPr>
        <dsp:cNvPr id="0" name=""/>
        <dsp:cNvSpPr/>
      </dsp:nvSpPr>
      <dsp:spPr>
        <a:xfrm>
          <a:off x="9826172" y="2149355"/>
          <a:ext cx="91440" cy="21950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9502"/>
              </a:lnTo>
              <a:lnTo>
                <a:pt x="132769" y="2195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D2B9E7-3728-4C8F-A75C-5D04CD74A7C9}">
      <dsp:nvSpPr>
        <dsp:cNvPr id="0" name=""/>
        <dsp:cNvSpPr/>
      </dsp:nvSpPr>
      <dsp:spPr>
        <a:xfrm>
          <a:off x="6708031" y="239103"/>
          <a:ext cx="3395991" cy="15995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49470"/>
              </a:lnTo>
              <a:lnTo>
                <a:pt x="3395991" y="1549470"/>
              </a:lnTo>
              <a:lnTo>
                <a:pt x="3395991" y="159957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2D8311-62B6-4F15-96DA-18B4DAAF16AF}">
      <dsp:nvSpPr>
        <dsp:cNvPr id="0" name=""/>
        <dsp:cNvSpPr/>
      </dsp:nvSpPr>
      <dsp:spPr>
        <a:xfrm>
          <a:off x="7576100" y="2149355"/>
          <a:ext cx="91440" cy="225229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52290"/>
              </a:lnTo>
              <a:lnTo>
                <a:pt x="132769" y="225229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119BF8-61D5-4330-8D8E-B5681858712F}">
      <dsp:nvSpPr>
        <dsp:cNvPr id="0" name=""/>
        <dsp:cNvSpPr/>
      </dsp:nvSpPr>
      <dsp:spPr>
        <a:xfrm>
          <a:off x="7576100" y="2149355"/>
          <a:ext cx="91440" cy="191349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13492"/>
              </a:lnTo>
              <a:lnTo>
                <a:pt x="132769" y="191349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B5510F-2F06-4CEA-B18A-6E41DCA30DC6}">
      <dsp:nvSpPr>
        <dsp:cNvPr id="0" name=""/>
        <dsp:cNvSpPr/>
      </dsp:nvSpPr>
      <dsp:spPr>
        <a:xfrm>
          <a:off x="7576100" y="2149355"/>
          <a:ext cx="91440" cy="157469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574694"/>
              </a:lnTo>
              <a:lnTo>
                <a:pt x="132769" y="157469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868773-CB18-4A9D-8590-D6346F09300C}">
      <dsp:nvSpPr>
        <dsp:cNvPr id="0" name=""/>
        <dsp:cNvSpPr/>
      </dsp:nvSpPr>
      <dsp:spPr>
        <a:xfrm>
          <a:off x="7576100" y="2149355"/>
          <a:ext cx="91440" cy="123589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35896"/>
              </a:lnTo>
              <a:lnTo>
                <a:pt x="132769" y="123589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F7F692-B233-4ABF-91A0-1FF633BAD828}">
      <dsp:nvSpPr>
        <dsp:cNvPr id="0" name=""/>
        <dsp:cNvSpPr/>
      </dsp:nvSpPr>
      <dsp:spPr>
        <a:xfrm>
          <a:off x="7576100" y="2149355"/>
          <a:ext cx="91440" cy="89709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897098"/>
              </a:lnTo>
              <a:lnTo>
                <a:pt x="132769" y="89709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E4F0A8-7747-4E4D-A89B-20DBB4635C3A}">
      <dsp:nvSpPr>
        <dsp:cNvPr id="0" name=""/>
        <dsp:cNvSpPr/>
      </dsp:nvSpPr>
      <dsp:spPr>
        <a:xfrm>
          <a:off x="7576100" y="2149355"/>
          <a:ext cx="91440" cy="55830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58300"/>
              </a:lnTo>
              <a:lnTo>
                <a:pt x="132769" y="55830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520EF8-5EE9-4EA8-B71B-6244F30E7378}">
      <dsp:nvSpPr>
        <dsp:cNvPr id="0" name=""/>
        <dsp:cNvSpPr/>
      </dsp:nvSpPr>
      <dsp:spPr>
        <a:xfrm>
          <a:off x="7576100" y="2149355"/>
          <a:ext cx="91440" cy="21950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9502"/>
              </a:lnTo>
              <a:lnTo>
                <a:pt x="132769" y="2195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754F6D-347C-4E93-B45C-CB27BAF0CCD3}">
      <dsp:nvSpPr>
        <dsp:cNvPr id="0" name=""/>
        <dsp:cNvSpPr/>
      </dsp:nvSpPr>
      <dsp:spPr>
        <a:xfrm>
          <a:off x="6708031" y="239103"/>
          <a:ext cx="1145919" cy="15995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49470"/>
              </a:lnTo>
              <a:lnTo>
                <a:pt x="1145919" y="1549470"/>
              </a:lnTo>
              <a:lnTo>
                <a:pt x="1145919" y="159957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E47643-FC37-4989-ACF1-ED3331650951}">
      <dsp:nvSpPr>
        <dsp:cNvPr id="0" name=""/>
        <dsp:cNvSpPr/>
      </dsp:nvSpPr>
      <dsp:spPr>
        <a:xfrm>
          <a:off x="6762419" y="2488153"/>
          <a:ext cx="91440" cy="89709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897098"/>
              </a:lnTo>
              <a:lnTo>
                <a:pt x="117297" y="89709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A7F091-15AB-473B-AD1B-14F98BDB12A7}">
      <dsp:nvSpPr>
        <dsp:cNvPr id="0" name=""/>
        <dsp:cNvSpPr/>
      </dsp:nvSpPr>
      <dsp:spPr>
        <a:xfrm>
          <a:off x="6762419" y="2488153"/>
          <a:ext cx="91440" cy="55830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58300"/>
              </a:lnTo>
              <a:lnTo>
                <a:pt x="117297" y="55830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C481A4-D41B-4874-9FE3-36AA6EBE0F32}">
      <dsp:nvSpPr>
        <dsp:cNvPr id="0" name=""/>
        <dsp:cNvSpPr/>
      </dsp:nvSpPr>
      <dsp:spPr>
        <a:xfrm>
          <a:off x="6762419" y="2488153"/>
          <a:ext cx="91440" cy="21950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9502"/>
              </a:lnTo>
              <a:lnTo>
                <a:pt x="117297" y="2195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20CE36-6DF1-4CD8-ACEA-48E677665CFA}">
      <dsp:nvSpPr>
        <dsp:cNvPr id="0" name=""/>
        <dsp:cNvSpPr/>
      </dsp:nvSpPr>
      <dsp:spPr>
        <a:xfrm>
          <a:off x="6710317" y="2149355"/>
          <a:ext cx="288694" cy="1002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103"/>
              </a:lnTo>
              <a:lnTo>
                <a:pt x="288694" y="50103"/>
              </a:lnTo>
              <a:lnTo>
                <a:pt x="288694" y="10020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1F2455-32A2-49DF-9079-585A56191E18}">
      <dsp:nvSpPr>
        <dsp:cNvPr id="0" name=""/>
        <dsp:cNvSpPr/>
      </dsp:nvSpPr>
      <dsp:spPr>
        <a:xfrm>
          <a:off x="6185031" y="2488153"/>
          <a:ext cx="91440" cy="191349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13492"/>
              </a:lnTo>
              <a:lnTo>
                <a:pt x="117297" y="191349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ACC10E-8489-4FBC-AA12-16915129CAC7}">
      <dsp:nvSpPr>
        <dsp:cNvPr id="0" name=""/>
        <dsp:cNvSpPr/>
      </dsp:nvSpPr>
      <dsp:spPr>
        <a:xfrm>
          <a:off x="6185031" y="2488153"/>
          <a:ext cx="91440" cy="157469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574694"/>
              </a:lnTo>
              <a:lnTo>
                <a:pt x="117297" y="157469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10D353-19A6-496C-96CB-A8DCA82958F0}">
      <dsp:nvSpPr>
        <dsp:cNvPr id="0" name=""/>
        <dsp:cNvSpPr/>
      </dsp:nvSpPr>
      <dsp:spPr>
        <a:xfrm>
          <a:off x="6185031" y="2488153"/>
          <a:ext cx="91440" cy="123589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35896"/>
              </a:lnTo>
              <a:lnTo>
                <a:pt x="117297" y="123589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7AB9A8-98EE-45F2-874B-C9495B858643}">
      <dsp:nvSpPr>
        <dsp:cNvPr id="0" name=""/>
        <dsp:cNvSpPr/>
      </dsp:nvSpPr>
      <dsp:spPr>
        <a:xfrm>
          <a:off x="6185031" y="2488153"/>
          <a:ext cx="91440" cy="89709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897098"/>
              </a:lnTo>
              <a:lnTo>
                <a:pt x="117297" y="89709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293102-A22D-4005-B008-8A53BF1EB2B6}">
      <dsp:nvSpPr>
        <dsp:cNvPr id="0" name=""/>
        <dsp:cNvSpPr/>
      </dsp:nvSpPr>
      <dsp:spPr>
        <a:xfrm>
          <a:off x="6185031" y="2488153"/>
          <a:ext cx="91440" cy="55830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58300"/>
              </a:lnTo>
              <a:lnTo>
                <a:pt x="117297" y="55830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FC86B8-70D6-4165-8519-E2BB267078D7}">
      <dsp:nvSpPr>
        <dsp:cNvPr id="0" name=""/>
        <dsp:cNvSpPr/>
      </dsp:nvSpPr>
      <dsp:spPr>
        <a:xfrm>
          <a:off x="6185031" y="2488153"/>
          <a:ext cx="91440" cy="21950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9502"/>
              </a:lnTo>
              <a:lnTo>
                <a:pt x="117297" y="2195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02AD5C-C8C5-4A05-A70E-33F3D1F273C5}">
      <dsp:nvSpPr>
        <dsp:cNvPr id="0" name=""/>
        <dsp:cNvSpPr/>
      </dsp:nvSpPr>
      <dsp:spPr>
        <a:xfrm>
          <a:off x="6421623" y="2149355"/>
          <a:ext cx="288694" cy="100207"/>
        </a:xfrm>
        <a:custGeom>
          <a:avLst/>
          <a:gdLst/>
          <a:ahLst/>
          <a:cxnLst/>
          <a:rect l="0" t="0" r="0" b="0"/>
          <a:pathLst>
            <a:path>
              <a:moveTo>
                <a:pt x="288694" y="0"/>
              </a:moveTo>
              <a:lnTo>
                <a:pt x="288694" y="50103"/>
              </a:lnTo>
              <a:lnTo>
                <a:pt x="0" y="50103"/>
              </a:lnTo>
              <a:lnTo>
                <a:pt x="0" y="10020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D0F248-28A6-4A35-8467-2D968165D07D}">
      <dsp:nvSpPr>
        <dsp:cNvPr id="0" name=""/>
        <dsp:cNvSpPr/>
      </dsp:nvSpPr>
      <dsp:spPr>
        <a:xfrm>
          <a:off x="6662311" y="239103"/>
          <a:ext cx="91440" cy="159957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549470"/>
              </a:lnTo>
              <a:lnTo>
                <a:pt x="48005" y="1549470"/>
              </a:lnTo>
              <a:lnTo>
                <a:pt x="48005" y="159957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D856AB-37D5-4E33-AA5C-2F382F940D29}">
      <dsp:nvSpPr>
        <dsp:cNvPr id="0" name=""/>
        <dsp:cNvSpPr/>
      </dsp:nvSpPr>
      <dsp:spPr>
        <a:xfrm>
          <a:off x="4882000" y="2416066"/>
          <a:ext cx="91440" cy="326868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68684"/>
              </a:lnTo>
              <a:lnTo>
                <a:pt x="130114" y="326868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C4C8B8-3EF1-42ED-87AD-9E75DDF1E386}">
      <dsp:nvSpPr>
        <dsp:cNvPr id="0" name=""/>
        <dsp:cNvSpPr/>
      </dsp:nvSpPr>
      <dsp:spPr>
        <a:xfrm>
          <a:off x="4882000" y="2416066"/>
          <a:ext cx="91440" cy="292988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29886"/>
              </a:lnTo>
              <a:lnTo>
                <a:pt x="130114" y="292988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3A180C-9B88-4481-8EEA-EE974829DFFD}">
      <dsp:nvSpPr>
        <dsp:cNvPr id="0" name=""/>
        <dsp:cNvSpPr/>
      </dsp:nvSpPr>
      <dsp:spPr>
        <a:xfrm>
          <a:off x="4882000" y="2416066"/>
          <a:ext cx="91440" cy="259108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591088"/>
              </a:lnTo>
              <a:lnTo>
                <a:pt x="117297" y="259108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9C61BA-12E2-42E8-A07B-FF9D787C1896}">
      <dsp:nvSpPr>
        <dsp:cNvPr id="0" name=""/>
        <dsp:cNvSpPr/>
      </dsp:nvSpPr>
      <dsp:spPr>
        <a:xfrm>
          <a:off x="4882000" y="2416066"/>
          <a:ext cx="91440" cy="225229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52290"/>
              </a:lnTo>
              <a:lnTo>
                <a:pt x="117297" y="225229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FB4C5D-FC78-483C-83C0-DAB2373E7DFF}">
      <dsp:nvSpPr>
        <dsp:cNvPr id="0" name=""/>
        <dsp:cNvSpPr/>
      </dsp:nvSpPr>
      <dsp:spPr>
        <a:xfrm>
          <a:off x="4882000" y="2416066"/>
          <a:ext cx="91440" cy="191349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13492"/>
              </a:lnTo>
              <a:lnTo>
                <a:pt x="117297" y="191349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318371-2FAF-4A17-8AF5-8FD737483CDE}">
      <dsp:nvSpPr>
        <dsp:cNvPr id="0" name=""/>
        <dsp:cNvSpPr/>
      </dsp:nvSpPr>
      <dsp:spPr>
        <a:xfrm>
          <a:off x="4882000" y="2416066"/>
          <a:ext cx="91440" cy="157469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574694"/>
              </a:lnTo>
              <a:lnTo>
                <a:pt x="117297" y="157469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6A9CAF-1ED6-437E-9FC0-439D807C4C43}">
      <dsp:nvSpPr>
        <dsp:cNvPr id="0" name=""/>
        <dsp:cNvSpPr/>
      </dsp:nvSpPr>
      <dsp:spPr>
        <a:xfrm>
          <a:off x="4882000" y="2416066"/>
          <a:ext cx="91440" cy="123589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35896"/>
              </a:lnTo>
              <a:lnTo>
                <a:pt x="117297" y="123589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4A0332-1089-4812-A190-EC0BC74810A4}">
      <dsp:nvSpPr>
        <dsp:cNvPr id="0" name=""/>
        <dsp:cNvSpPr/>
      </dsp:nvSpPr>
      <dsp:spPr>
        <a:xfrm>
          <a:off x="4882000" y="2416066"/>
          <a:ext cx="91440" cy="89709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897098"/>
              </a:lnTo>
              <a:lnTo>
                <a:pt x="117297" y="89709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28D3CB-0799-421C-B4DD-D5B2FA0E9FAC}">
      <dsp:nvSpPr>
        <dsp:cNvPr id="0" name=""/>
        <dsp:cNvSpPr/>
      </dsp:nvSpPr>
      <dsp:spPr>
        <a:xfrm>
          <a:off x="4882000" y="2416066"/>
          <a:ext cx="91440" cy="55830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58300"/>
              </a:lnTo>
              <a:lnTo>
                <a:pt x="117297" y="55830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349701-74C9-4705-8137-0414AD2B6283}">
      <dsp:nvSpPr>
        <dsp:cNvPr id="0" name=""/>
        <dsp:cNvSpPr/>
      </dsp:nvSpPr>
      <dsp:spPr>
        <a:xfrm>
          <a:off x="4882000" y="2416066"/>
          <a:ext cx="91440" cy="21950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9502"/>
              </a:lnTo>
              <a:lnTo>
                <a:pt x="117297" y="2195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FD9E9C-5667-41B0-8FA7-8E2258ABF837}">
      <dsp:nvSpPr>
        <dsp:cNvPr id="0" name=""/>
        <dsp:cNvSpPr/>
      </dsp:nvSpPr>
      <dsp:spPr>
        <a:xfrm>
          <a:off x="3852594" y="2077268"/>
          <a:ext cx="1265997" cy="1002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103"/>
              </a:lnTo>
              <a:lnTo>
                <a:pt x="1265997" y="50103"/>
              </a:lnTo>
              <a:lnTo>
                <a:pt x="1265997" y="10020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DE92EF-074E-42B4-AF38-33E45B9BE3DF}">
      <dsp:nvSpPr>
        <dsp:cNvPr id="0" name=""/>
        <dsp:cNvSpPr/>
      </dsp:nvSpPr>
      <dsp:spPr>
        <a:xfrm>
          <a:off x="4201464" y="2416066"/>
          <a:ext cx="91440" cy="93314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933142"/>
              </a:lnTo>
              <a:lnTo>
                <a:pt x="117297" y="93314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0C7118-EA28-4104-83C4-024C0DEB63A6}">
      <dsp:nvSpPr>
        <dsp:cNvPr id="0" name=""/>
        <dsp:cNvSpPr/>
      </dsp:nvSpPr>
      <dsp:spPr>
        <a:xfrm>
          <a:off x="4201464" y="2416066"/>
          <a:ext cx="91440" cy="55830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58300"/>
              </a:lnTo>
              <a:lnTo>
                <a:pt x="117297" y="55830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AB4432-0DBE-48D0-A2C5-F1806F67E5DD}">
      <dsp:nvSpPr>
        <dsp:cNvPr id="0" name=""/>
        <dsp:cNvSpPr/>
      </dsp:nvSpPr>
      <dsp:spPr>
        <a:xfrm>
          <a:off x="4201464" y="2416066"/>
          <a:ext cx="91440" cy="21950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9502"/>
              </a:lnTo>
              <a:lnTo>
                <a:pt x="117297" y="2195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7DA835-0DC2-4F7C-BA43-64D0E02AB390}">
      <dsp:nvSpPr>
        <dsp:cNvPr id="0" name=""/>
        <dsp:cNvSpPr/>
      </dsp:nvSpPr>
      <dsp:spPr>
        <a:xfrm>
          <a:off x="3852594" y="2077268"/>
          <a:ext cx="585461" cy="1002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103"/>
              </a:lnTo>
              <a:lnTo>
                <a:pt x="585461" y="50103"/>
              </a:lnTo>
              <a:lnTo>
                <a:pt x="585461" y="10020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B8A7FC-E6F4-4B94-AB1D-246745C60590}">
      <dsp:nvSpPr>
        <dsp:cNvPr id="0" name=""/>
        <dsp:cNvSpPr/>
      </dsp:nvSpPr>
      <dsp:spPr>
        <a:xfrm>
          <a:off x="3624076" y="2754864"/>
          <a:ext cx="91440" cy="21950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9502"/>
              </a:lnTo>
              <a:lnTo>
                <a:pt x="117297" y="2195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A7D5BE-8953-4600-A320-88677476FB39}">
      <dsp:nvSpPr>
        <dsp:cNvPr id="0" name=""/>
        <dsp:cNvSpPr/>
      </dsp:nvSpPr>
      <dsp:spPr>
        <a:xfrm>
          <a:off x="3571974" y="2416066"/>
          <a:ext cx="288694" cy="1002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103"/>
              </a:lnTo>
              <a:lnTo>
                <a:pt x="288694" y="50103"/>
              </a:lnTo>
              <a:lnTo>
                <a:pt x="288694" y="10020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E9C6FD-192B-421F-AEAA-AEA63046AFA3}">
      <dsp:nvSpPr>
        <dsp:cNvPr id="0" name=""/>
        <dsp:cNvSpPr/>
      </dsp:nvSpPr>
      <dsp:spPr>
        <a:xfrm>
          <a:off x="3283280" y="2416066"/>
          <a:ext cx="288694" cy="100207"/>
        </a:xfrm>
        <a:custGeom>
          <a:avLst/>
          <a:gdLst/>
          <a:ahLst/>
          <a:cxnLst/>
          <a:rect l="0" t="0" r="0" b="0"/>
          <a:pathLst>
            <a:path>
              <a:moveTo>
                <a:pt x="288694" y="0"/>
              </a:moveTo>
              <a:lnTo>
                <a:pt x="288694" y="50103"/>
              </a:lnTo>
              <a:lnTo>
                <a:pt x="0" y="50103"/>
              </a:lnTo>
              <a:lnTo>
                <a:pt x="0" y="10020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8089A9-87CB-4193-B3C8-D239B0744BEA}">
      <dsp:nvSpPr>
        <dsp:cNvPr id="0" name=""/>
        <dsp:cNvSpPr/>
      </dsp:nvSpPr>
      <dsp:spPr>
        <a:xfrm>
          <a:off x="3571974" y="2077268"/>
          <a:ext cx="280620" cy="100207"/>
        </a:xfrm>
        <a:custGeom>
          <a:avLst/>
          <a:gdLst/>
          <a:ahLst/>
          <a:cxnLst/>
          <a:rect l="0" t="0" r="0" b="0"/>
          <a:pathLst>
            <a:path>
              <a:moveTo>
                <a:pt x="280620" y="0"/>
              </a:moveTo>
              <a:lnTo>
                <a:pt x="280620" y="50103"/>
              </a:lnTo>
              <a:lnTo>
                <a:pt x="0" y="50103"/>
              </a:lnTo>
              <a:lnTo>
                <a:pt x="0" y="10020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177188-F9A3-4D6B-BB7B-756CEDE0AAF2}">
      <dsp:nvSpPr>
        <dsp:cNvPr id="0" name=""/>
        <dsp:cNvSpPr/>
      </dsp:nvSpPr>
      <dsp:spPr>
        <a:xfrm>
          <a:off x="2350005" y="2416066"/>
          <a:ext cx="91440" cy="123589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35896"/>
              </a:lnTo>
              <a:lnTo>
                <a:pt x="117297" y="123589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30070F-C02A-4344-8337-64934DA504C8}">
      <dsp:nvSpPr>
        <dsp:cNvPr id="0" name=""/>
        <dsp:cNvSpPr/>
      </dsp:nvSpPr>
      <dsp:spPr>
        <a:xfrm>
          <a:off x="2350005" y="2416066"/>
          <a:ext cx="91440" cy="89709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897098"/>
              </a:lnTo>
              <a:lnTo>
                <a:pt x="117297" y="89709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51E1E5-C690-46E5-AA70-6076A089204F}">
      <dsp:nvSpPr>
        <dsp:cNvPr id="0" name=""/>
        <dsp:cNvSpPr/>
      </dsp:nvSpPr>
      <dsp:spPr>
        <a:xfrm>
          <a:off x="2350005" y="2416066"/>
          <a:ext cx="91440" cy="55830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58300"/>
              </a:lnTo>
              <a:lnTo>
                <a:pt x="117297" y="55830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A76453-6C9D-43CD-8350-D44B37AC1635}">
      <dsp:nvSpPr>
        <dsp:cNvPr id="0" name=""/>
        <dsp:cNvSpPr/>
      </dsp:nvSpPr>
      <dsp:spPr>
        <a:xfrm>
          <a:off x="2350005" y="2416066"/>
          <a:ext cx="91440" cy="21950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9502"/>
              </a:lnTo>
              <a:lnTo>
                <a:pt x="117297" y="2195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E0016F-D4BD-4F5A-9668-460DB260134C}">
      <dsp:nvSpPr>
        <dsp:cNvPr id="0" name=""/>
        <dsp:cNvSpPr/>
      </dsp:nvSpPr>
      <dsp:spPr>
        <a:xfrm>
          <a:off x="2586597" y="2077268"/>
          <a:ext cx="1265997" cy="100207"/>
        </a:xfrm>
        <a:custGeom>
          <a:avLst/>
          <a:gdLst/>
          <a:ahLst/>
          <a:cxnLst/>
          <a:rect l="0" t="0" r="0" b="0"/>
          <a:pathLst>
            <a:path>
              <a:moveTo>
                <a:pt x="1265997" y="0"/>
              </a:moveTo>
              <a:lnTo>
                <a:pt x="1265997" y="50103"/>
              </a:lnTo>
              <a:lnTo>
                <a:pt x="0" y="50103"/>
              </a:lnTo>
              <a:lnTo>
                <a:pt x="0" y="10020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4A1BDF-A989-4653-9400-BF44B0B89E2C}">
      <dsp:nvSpPr>
        <dsp:cNvPr id="0" name=""/>
        <dsp:cNvSpPr/>
      </dsp:nvSpPr>
      <dsp:spPr>
        <a:xfrm>
          <a:off x="3852594" y="239103"/>
          <a:ext cx="2855436" cy="1599574"/>
        </a:xfrm>
        <a:custGeom>
          <a:avLst/>
          <a:gdLst/>
          <a:ahLst/>
          <a:cxnLst/>
          <a:rect l="0" t="0" r="0" b="0"/>
          <a:pathLst>
            <a:path>
              <a:moveTo>
                <a:pt x="2855436" y="0"/>
              </a:moveTo>
              <a:lnTo>
                <a:pt x="2855436" y="1549470"/>
              </a:lnTo>
              <a:lnTo>
                <a:pt x="0" y="1549470"/>
              </a:lnTo>
              <a:lnTo>
                <a:pt x="0" y="159957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E450F7-4E3B-4785-AC44-673A0B0EF25A}">
      <dsp:nvSpPr>
        <dsp:cNvPr id="0" name=""/>
        <dsp:cNvSpPr/>
      </dsp:nvSpPr>
      <dsp:spPr>
        <a:xfrm>
          <a:off x="6469441" y="513"/>
          <a:ext cx="477180" cy="2385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kern="1200" dirty="0"/>
            <a:t>DIRECCIÓN</a:t>
          </a:r>
          <a:endParaRPr lang="es-MX" sz="600" kern="1200" dirty="0"/>
        </a:p>
      </dsp:txBody>
      <dsp:txXfrm>
        <a:off x="6469441" y="513"/>
        <a:ext cx="477180" cy="238590"/>
      </dsp:txXfrm>
    </dsp:sp>
    <dsp:sp modelId="{E3EC90B0-879F-44C8-B298-C2F421E1DE38}">
      <dsp:nvSpPr>
        <dsp:cNvPr id="0" name=""/>
        <dsp:cNvSpPr/>
      </dsp:nvSpPr>
      <dsp:spPr>
        <a:xfrm>
          <a:off x="3614004" y="1838678"/>
          <a:ext cx="477180" cy="2385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kern="1200" dirty="0"/>
            <a:t>SUBDIRECCIÓN DE GESTIÓN ASISTENCIAL</a:t>
          </a:r>
          <a:endParaRPr lang="es-MX" sz="600" kern="1200" dirty="0"/>
        </a:p>
      </dsp:txBody>
      <dsp:txXfrm>
        <a:off x="3614004" y="1838678"/>
        <a:ext cx="477180" cy="238590"/>
      </dsp:txXfrm>
    </dsp:sp>
    <dsp:sp modelId="{F0142BB5-DC78-49F9-A8D8-1E1FEBDC33A7}">
      <dsp:nvSpPr>
        <dsp:cNvPr id="0" name=""/>
        <dsp:cNvSpPr/>
      </dsp:nvSpPr>
      <dsp:spPr>
        <a:xfrm>
          <a:off x="2348007" y="2177476"/>
          <a:ext cx="477180" cy="2385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kern="1200" dirty="0"/>
            <a:t>SERVICIOS CLINICOS</a:t>
          </a:r>
          <a:endParaRPr lang="es-MX" sz="600" kern="1200" dirty="0"/>
        </a:p>
      </dsp:txBody>
      <dsp:txXfrm>
        <a:off x="2348007" y="2177476"/>
        <a:ext cx="477180" cy="238590"/>
      </dsp:txXfrm>
    </dsp:sp>
    <dsp:sp modelId="{458C3C43-4B8F-42A2-8F53-F47AD0BE55CD}">
      <dsp:nvSpPr>
        <dsp:cNvPr id="0" name=""/>
        <dsp:cNvSpPr/>
      </dsp:nvSpPr>
      <dsp:spPr>
        <a:xfrm>
          <a:off x="2467302" y="2516274"/>
          <a:ext cx="477180" cy="2385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kern="1200" dirty="0"/>
            <a:t>HOSPITALIZACIÓN DOMICILIARIA</a:t>
          </a:r>
          <a:endParaRPr lang="es-MX" sz="600" kern="1200" dirty="0"/>
        </a:p>
      </dsp:txBody>
      <dsp:txXfrm>
        <a:off x="2467302" y="2516274"/>
        <a:ext cx="477180" cy="238590"/>
      </dsp:txXfrm>
    </dsp:sp>
    <dsp:sp modelId="{874732F5-3668-4527-A8FD-A0A99649F85A}">
      <dsp:nvSpPr>
        <dsp:cNvPr id="0" name=""/>
        <dsp:cNvSpPr/>
      </dsp:nvSpPr>
      <dsp:spPr>
        <a:xfrm>
          <a:off x="2467302" y="2855072"/>
          <a:ext cx="477180" cy="2385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kern="1200" dirty="0"/>
            <a:t>UNIDAD DE INVESTIGACIÓN</a:t>
          </a:r>
          <a:endParaRPr lang="es-MX" sz="600" kern="1200" dirty="0"/>
        </a:p>
      </dsp:txBody>
      <dsp:txXfrm>
        <a:off x="2467302" y="2855072"/>
        <a:ext cx="477180" cy="238590"/>
      </dsp:txXfrm>
    </dsp:sp>
    <dsp:sp modelId="{23E0A892-BA01-440A-99C9-63576E40C2B5}">
      <dsp:nvSpPr>
        <dsp:cNvPr id="0" name=""/>
        <dsp:cNvSpPr/>
      </dsp:nvSpPr>
      <dsp:spPr>
        <a:xfrm>
          <a:off x="2467302" y="3193870"/>
          <a:ext cx="477180" cy="2385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kern="1200" dirty="0"/>
            <a:t>DENTAL</a:t>
          </a:r>
          <a:endParaRPr lang="es-MX" sz="600" kern="1200" dirty="0"/>
        </a:p>
      </dsp:txBody>
      <dsp:txXfrm>
        <a:off x="2467302" y="3193870"/>
        <a:ext cx="477180" cy="238590"/>
      </dsp:txXfrm>
    </dsp:sp>
    <dsp:sp modelId="{D06AD09F-03EA-4691-A54C-9966AF1AF788}">
      <dsp:nvSpPr>
        <dsp:cNvPr id="0" name=""/>
        <dsp:cNvSpPr/>
      </dsp:nvSpPr>
      <dsp:spPr>
        <a:xfrm>
          <a:off x="2467302" y="3532667"/>
          <a:ext cx="477180" cy="2385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kern="1200" dirty="0"/>
            <a:t>D.R.P.</a:t>
          </a:r>
          <a:endParaRPr lang="es-MX" sz="600" kern="1200" dirty="0"/>
        </a:p>
      </dsp:txBody>
      <dsp:txXfrm>
        <a:off x="2467302" y="3532667"/>
        <a:ext cx="477180" cy="238590"/>
      </dsp:txXfrm>
    </dsp:sp>
    <dsp:sp modelId="{87F590D2-5902-4138-AF92-652F04DB56C9}">
      <dsp:nvSpPr>
        <dsp:cNvPr id="0" name=""/>
        <dsp:cNvSpPr/>
      </dsp:nvSpPr>
      <dsp:spPr>
        <a:xfrm>
          <a:off x="3333384" y="2177476"/>
          <a:ext cx="477180" cy="2385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kern="1200"/>
            <a:t>SERVICIOS DE APOYOS CLÍNICOS</a:t>
          </a:r>
          <a:endParaRPr lang="es-MX" sz="600" kern="1200" dirty="0"/>
        </a:p>
      </dsp:txBody>
      <dsp:txXfrm>
        <a:off x="3333384" y="2177476"/>
        <a:ext cx="477180" cy="238590"/>
      </dsp:txXfrm>
    </dsp:sp>
    <dsp:sp modelId="{C952F82D-2736-46A8-AD4E-9B0C278FF8FF}">
      <dsp:nvSpPr>
        <dsp:cNvPr id="0" name=""/>
        <dsp:cNvSpPr/>
      </dsp:nvSpPr>
      <dsp:spPr>
        <a:xfrm>
          <a:off x="3044690" y="2516274"/>
          <a:ext cx="477180" cy="2385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kern="1200" dirty="0"/>
            <a:t>FARMACIA</a:t>
          </a:r>
          <a:endParaRPr lang="es-MX" sz="600" kern="1200" dirty="0"/>
        </a:p>
      </dsp:txBody>
      <dsp:txXfrm>
        <a:off x="3044690" y="2516274"/>
        <a:ext cx="477180" cy="238590"/>
      </dsp:txXfrm>
    </dsp:sp>
    <dsp:sp modelId="{9846E8F5-13C4-4E1B-8385-14DC09B25AED}">
      <dsp:nvSpPr>
        <dsp:cNvPr id="0" name=""/>
        <dsp:cNvSpPr/>
      </dsp:nvSpPr>
      <dsp:spPr>
        <a:xfrm>
          <a:off x="3622078" y="2516274"/>
          <a:ext cx="477180" cy="2385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kern="1200" dirty="0"/>
            <a:t>SOME</a:t>
          </a:r>
          <a:endParaRPr lang="es-MX" sz="600" kern="1200" dirty="0"/>
        </a:p>
      </dsp:txBody>
      <dsp:txXfrm>
        <a:off x="3622078" y="2516274"/>
        <a:ext cx="477180" cy="238590"/>
      </dsp:txXfrm>
    </dsp:sp>
    <dsp:sp modelId="{253360A4-7CBA-4CC7-98DF-358BDCE6F301}">
      <dsp:nvSpPr>
        <dsp:cNvPr id="0" name=""/>
        <dsp:cNvSpPr/>
      </dsp:nvSpPr>
      <dsp:spPr>
        <a:xfrm>
          <a:off x="3741373" y="2855072"/>
          <a:ext cx="477180" cy="2385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kern="1200" dirty="0"/>
            <a:t>GESTIÓN CAMAS</a:t>
          </a:r>
          <a:endParaRPr lang="es-MX" sz="600" kern="1200" dirty="0"/>
        </a:p>
      </dsp:txBody>
      <dsp:txXfrm>
        <a:off x="3741373" y="2855072"/>
        <a:ext cx="477180" cy="238590"/>
      </dsp:txXfrm>
    </dsp:sp>
    <dsp:sp modelId="{7272AB1C-017F-40B2-8842-C04A1DAF9A69}">
      <dsp:nvSpPr>
        <dsp:cNvPr id="0" name=""/>
        <dsp:cNvSpPr/>
      </dsp:nvSpPr>
      <dsp:spPr>
        <a:xfrm>
          <a:off x="4199466" y="2177476"/>
          <a:ext cx="477180" cy="2385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kern="1200" dirty="0"/>
            <a:t>ATENCIÓN ABIERTA</a:t>
          </a:r>
          <a:endParaRPr lang="es-MX" sz="600" kern="1200" dirty="0"/>
        </a:p>
      </dsp:txBody>
      <dsp:txXfrm>
        <a:off x="4199466" y="2177476"/>
        <a:ext cx="477180" cy="238590"/>
      </dsp:txXfrm>
    </dsp:sp>
    <dsp:sp modelId="{FDCA92E6-64F5-4B77-8FF1-8E1E1DE6EEF1}">
      <dsp:nvSpPr>
        <dsp:cNvPr id="0" name=""/>
        <dsp:cNvSpPr/>
      </dsp:nvSpPr>
      <dsp:spPr>
        <a:xfrm>
          <a:off x="4318761" y="2516274"/>
          <a:ext cx="477180" cy="2385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kern="1200" dirty="0"/>
            <a:t>POLICLINICO ADULTOS</a:t>
          </a:r>
          <a:endParaRPr lang="es-MX" sz="600" kern="1200" dirty="0"/>
        </a:p>
      </dsp:txBody>
      <dsp:txXfrm>
        <a:off x="4318761" y="2516274"/>
        <a:ext cx="477180" cy="238590"/>
      </dsp:txXfrm>
    </dsp:sp>
    <dsp:sp modelId="{ABDF8A58-6550-46B3-80A3-818B83D3C1F0}">
      <dsp:nvSpPr>
        <dsp:cNvPr id="0" name=""/>
        <dsp:cNvSpPr/>
      </dsp:nvSpPr>
      <dsp:spPr>
        <a:xfrm>
          <a:off x="4318761" y="2855072"/>
          <a:ext cx="477180" cy="2385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kern="1200" dirty="0"/>
            <a:t>INFANTO JUVENIL AMBULATORIA</a:t>
          </a:r>
          <a:endParaRPr lang="es-MX" sz="600" kern="1200" dirty="0"/>
        </a:p>
      </dsp:txBody>
      <dsp:txXfrm>
        <a:off x="4318761" y="2855072"/>
        <a:ext cx="477180" cy="238590"/>
      </dsp:txXfrm>
    </dsp:sp>
    <dsp:sp modelId="{CC655A7E-5F3A-4EFF-A843-F3078F6A13CE}">
      <dsp:nvSpPr>
        <dsp:cNvPr id="0" name=""/>
        <dsp:cNvSpPr/>
      </dsp:nvSpPr>
      <dsp:spPr>
        <a:xfrm>
          <a:off x="4318761" y="3193870"/>
          <a:ext cx="580327" cy="31067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kern="1200" dirty="0"/>
            <a:t>REHABILITACIÓN E INTEGRACIÓN COMUNITARIA</a:t>
          </a:r>
          <a:endParaRPr lang="es-MX" sz="600" kern="1200" dirty="0"/>
        </a:p>
      </dsp:txBody>
      <dsp:txXfrm>
        <a:off x="4318761" y="3193870"/>
        <a:ext cx="580327" cy="310677"/>
      </dsp:txXfrm>
    </dsp:sp>
    <dsp:sp modelId="{867D31FF-03E9-4C0B-8DB2-30BF36CF25CB}">
      <dsp:nvSpPr>
        <dsp:cNvPr id="0" name=""/>
        <dsp:cNvSpPr/>
      </dsp:nvSpPr>
      <dsp:spPr>
        <a:xfrm>
          <a:off x="4880002" y="2177476"/>
          <a:ext cx="477180" cy="2385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kern="1200" dirty="0"/>
            <a:t>ATENCIÓN CERRADA</a:t>
          </a:r>
          <a:endParaRPr lang="es-MX" sz="600" kern="1200" dirty="0"/>
        </a:p>
      </dsp:txBody>
      <dsp:txXfrm>
        <a:off x="4880002" y="2177476"/>
        <a:ext cx="477180" cy="238590"/>
      </dsp:txXfrm>
    </dsp:sp>
    <dsp:sp modelId="{118F0342-C60C-4F37-975F-C1542432B381}">
      <dsp:nvSpPr>
        <dsp:cNvPr id="0" name=""/>
        <dsp:cNvSpPr/>
      </dsp:nvSpPr>
      <dsp:spPr>
        <a:xfrm>
          <a:off x="4999297" y="2516274"/>
          <a:ext cx="477180" cy="2385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kern="1200" dirty="0"/>
            <a:t>SALA VALENZUELA</a:t>
          </a:r>
          <a:endParaRPr lang="es-MX" sz="600" kern="1200" dirty="0"/>
        </a:p>
      </dsp:txBody>
      <dsp:txXfrm>
        <a:off x="4999297" y="2516274"/>
        <a:ext cx="477180" cy="238590"/>
      </dsp:txXfrm>
    </dsp:sp>
    <dsp:sp modelId="{B80B0E8D-6E1F-4A80-A9B2-CBA3B9FC4B4B}">
      <dsp:nvSpPr>
        <dsp:cNvPr id="0" name=""/>
        <dsp:cNvSpPr/>
      </dsp:nvSpPr>
      <dsp:spPr>
        <a:xfrm>
          <a:off x="4999297" y="2855072"/>
          <a:ext cx="477180" cy="2385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kern="1200" dirty="0"/>
            <a:t>SALA AZOCAR</a:t>
          </a:r>
          <a:endParaRPr lang="es-MX" sz="600" kern="1200" dirty="0"/>
        </a:p>
      </dsp:txBody>
      <dsp:txXfrm>
        <a:off x="4999297" y="2855072"/>
        <a:ext cx="477180" cy="238590"/>
      </dsp:txXfrm>
    </dsp:sp>
    <dsp:sp modelId="{6CF5BE03-F90E-4CAD-B3AC-E5A0A0816180}">
      <dsp:nvSpPr>
        <dsp:cNvPr id="0" name=""/>
        <dsp:cNvSpPr/>
      </dsp:nvSpPr>
      <dsp:spPr>
        <a:xfrm>
          <a:off x="4999297" y="3193870"/>
          <a:ext cx="477180" cy="2385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kern="1200" dirty="0"/>
            <a:t>SALA INFANTO ADOLESCENTE</a:t>
          </a:r>
          <a:endParaRPr lang="es-MX" sz="600" kern="1200" dirty="0"/>
        </a:p>
      </dsp:txBody>
      <dsp:txXfrm>
        <a:off x="4999297" y="3193870"/>
        <a:ext cx="477180" cy="238590"/>
      </dsp:txXfrm>
    </dsp:sp>
    <dsp:sp modelId="{97A50F81-6F31-40B1-A2B2-21DEB44829ED}">
      <dsp:nvSpPr>
        <dsp:cNvPr id="0" name=""/>
        <dsp:cNvSpPr/>
      </dsp:nvSpPr>
      <dsp:spPr>
        <a:xfrm>
          <a:off x="4999297" y="3532667"/>
          <a:ext cx="477180" cy="2385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kern="1200" dirty="0"/>
            <a:t>SALA UCE</a:t>
          </a:r>
          <a:endParaRPr lang="es-MX" sz="600" kern="1200" dirty="0"/>
        </a:p>
      </dsp:txBody>
      <dsp:txXfrm>
        <a:off x="4999297" y="3532667"/>
        <a:ext cx="477180" cy="238590"/>
      </dsp:txXfrm>
    </dsp:sp>
    <dsp:sp modelId="{44D5BCD7-75C7-4D07-A9A9-185ADD802174}">
      <dsp:nvSpPr>
        <dsp:cNvPr id="0" name=""/>
        <dsp:cNvSpPr/>
      </dsp:nvSpPr>
      <dsp:spPr>
        <a:xfrm>
          <a:off x="4999297" y="3871465"/>
          <a:ext cx="477180" cy="2385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kern="1200" dirty="0"/>
            <a:t>SALA UME</a:t>
          </a:r>
          <a:endParaRPr lang="es-MX" sz="600" kern="1200" dirty="0"/>
        </a:p>
      </dsp:txBody>
      <dsp:txXfrm>
        <a:off x="4999297" y="3871465"/>
        <a:ext cx="477180" cy="238590"/>
      </dsp:txXfrm>
    </dsp:sp>
    <dsp:sp modelId="{411AAEBC-82AE-481A-83ED-F82FC7E6EDA8}">
      <dsp:nvSpPr>
        <dsp:cNvPr id="0" name=""/>
        <dsp:cNvSpPr/>
      </dsp:nvSpPr>
      <dsp:spPr>
        <a:xfrm>
          <a:off x="4999297" y="4210263"/>
          <a:ext cx="477180" cy="2385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kern="1200" dirty="0"/>
            <a:t>UPFT</a:t>
          </a:r>
          <a:endParaRPr lang="es-MX" sz="600" kern="1200" dirty="0"/>
        </a:p>
      </dsp:txBody>
      <dsp:txXfrm>
        <a:off x="4999297" y="4210263"/>
        <a:ext cx="477180" cy="238590"/>
      </dsp:txXfrm>
    </dsp:sp>
    <dsp:sp modelId="{EC8DFC3E-8322-4DAE-B952-D0CA2CA81166}">
      <dsp:nvSpPr>
        <dsp:cNvPr id="0" name=""/>
        <dsp:cNvSpPr/>
      </dsp:nvSpPr>
      <dsp:spPr>
        <a:xfrm>
          <a:off x="4999297" y="4549061"/>
          <a:ext cx="477180" cy="2385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kern="1200" dirty="0"/>
            <a:t>HOSPITAL DIURNO TPS</a:t>
          </a:r>
          <a:endParaRPr lang="es-MX" sz="600" kern="1200" dirty="0"/>
        </a:p>
      </dsp:txBody>
      <dsp:txXfrm>
        <a:off x="4999297" y="4549061"/>
        <a:ext cx="477180" cy="238590"/>
      </dsp:txXfrm>
    </dsp:sp>
    <dsp:sp modelId="{0B37997E-C18E-4941-A32F-A85E2935CD1F}">
      <dsp:nvSpPr>
        <dsp:cNvPr id="0" name=""/>
        <dsp:cNvSpPr/>
      </dsp:nvSpPr>
      <dsp:spPr>
        <a:xfrm>
          <a:off x="4999297" y="4887859"/>
          <a:ext cx="477180" cy="2385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kern="1200" dirty="0"/>
            <a:t>PRAIS</a:t>
          </a:r>
          <a:endParaRPr lang="es-MX" sz="600" kern="1200" dirty="0"/>
        </a:p>
      </dsp:txBody>
      <dsp:txXfrm>
        <a:off x="4999297" y="4887859"/>
        <a:ext cx="477180" cy="238590"/>
      </dsp:txXfrm>
    </dsp:sp>
    <dsp:sp modelId="{B8DE5D3B-5091-45B9-8D27-318A6FFA06F6}">
      <dsp:nvSpPr>
        <dsp:cNvPr id="0" name=""/>
        <dsp:cNvSpPr/>
      </dsp:nvSpPr>
      <dsp:spPr>
        <a:xfrm>
          <a:off x="5012114" y="5226657"/>
          <a:ext cx="477180" cy="2385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kern="1200" dirty="0"/>
            <a:t>PIRO</a:t>
          </a:r>
          <a:endParaRPr lang="es-MX" sz="600" kern="1200" dirty="0"/>
        </a:p>
      </dsp:txBody>
      <dsp:txXfrm>
        <a:off x="5012114" y="5226657"/>
        <a:ext cx="477180" cy="238590"/>
      </dsp:txXfrm>
    </dsp:sp>
    <dsp:sp modelId="{3BCD6D0E-ADA7-4A46-AB62-C663673E7657}">
      <dsp:nvSpPr>
        <dsp:cNvPr id="0" name=""/>
        <dsp:cNvSpPr/>
      </dsp:nvSpPr>
      <dsp:spPr>
        <a:xfrm>
          <a:off x="5012114" y="5565455"/>
          <a:ext cx="477180" cy="2385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kern="1200" dirty="0"/>
            <a:t>PAICA</a:t>
          </a:r>
          <a:endParaRPr lang="es-MX" sz="600" kern="1200" dirty="0"/>
        </a:p>
      </dsp:txBody>
      <dsp:txXfrm>
        <a:off x="5012114" y="5565455"/>
        <a:ext cx="477180" cy="238590"/>
      </dsp:txXfrm>
    </dsp:sp>
    <dsp:sp modelId="{DEEE1A6B-8D8E-4FF8-A985-9BAC45E51D73}">
      <dsp:nvSpPr>
        <dsp:cNvPr id="0" name=""/>
        <dsp:cNvSpPr/>
      </dsp:nvSpPr>
      <dsp:spPr>
        <a:xfrm>
          <a:off x="6420153" y="1838678"/>
          <a:ext cx="580327" cy="31067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kern="1200" dirty="0"/>
            <a:t>SUBDIRECCIÓN DE GESTIÓN DEL CUIDADO</a:t>
          </a:r>
          <a:endParaRPr lang="es-MX" sz="600" kern="1200" dirty="0"/>
        </a:p>
      </dsp:txBody>
      <dsp:txXfrm>
        <a:off x="6420153" y="1838678"/>
        <a:ext cx="580327" cy="310677"/>
      </dsp:txXfrm>
    </dsp:sp>
    <dsp:sp modelId="{2AF81FED-932B-4023-A187-B3017C734F76}">
      <dsp:nvSpPr>
        <dsp:cNvPr id="0" name=""/>
        <dsp:cNvSpPr/>
      </dsp:nvSpPr>
      <dsp:spPr>
        <a:xfrm>
          <a:off x="6183033" y="2249563"/>
          <a:ext cx="477180" cy="2385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kern="1200" dirty="0"/>
            <a:t>COORDINACIÓN ATENCIÓN CERRADA</a:t>
          </a:r>
          <a:endParaRPr lang="es-MX" sz="600" kern="1200" dirty="0"/>
        </a:p>
      </dsp:txBody>
      <dsp:txXfrm>
        <a:off x="6183033" y="2249563"/>
        <a:ext cx="477180" cy="238590"/>
      </dsp:txXfrm>
    </dsp:sp>
    <dsp:sp modelId="{DF74AFEF-941B-4399-ACC9-6B7B4B2CD5DC}">
      <dsp:nvSpPr>
        <dsp:cNvPr id="0" name=""/>
        <dsp:cNvSpPr/>
      </dsp:nvSpPr>
      <dsp:spPr>
        <a:xfrm>
          <a:off x="6302328" y="2588361"/>
          <a:ext cx="477180" cy="2385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kern="1200" dirty="0"/>
            <a:t>EU SUP VALENZUELA</a:t>
          </a:r>
          <a:endParaRPr lang="es-MX" sz="600" kern="1200" dirty="0"/>
        </a:p>
      </dsp:txBody>
      <dsp:txXfrm>
        <a:off x="6302328" y="2588361"/>
        <a:ext cx="477180" cy="238590"/>
      </dsp:txXfrm>
    </dsp:sp>
    <dsp:sp modelId="{7A43FAA6-98F0-416B-B85C-9A044E9C204C}">
      <dsp:nvSpPr>
        <dsp:cNvPr id="0" name=""/>
        <dsp:cNvSpPr/>
      </dsp:nvSpPr>
      <dsp:spPr>
        <a:xfrm>
          <a:off x="6302328" y="2927159"/>
          <a:ext cx="477180" cy="2385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kern="1200" dirty="0"/>
            <a:t>EU SUP AZOCAR</a:t>
          </a:r>
          <a:endParaRPr lang="es-MX" sz="600" kern="1200" dirty="0"/>
        </a:p>
      </dsp:txBody>
      <dsp:txXfrm>
        <a:off x="6302328" y="2927159"/>
        <a:ext cx="477180" cy="238590"/>
      </dsp:txXfrm>
    </dsp:sp>
    <dsp:sp modelId="{285529EE-A0A0-467E-9129-6B37DB98C42D}">
      <dsp:nvSpPr>
        <dsp:cNvPr id="0" name=""/>
        <dsp:cNvSpPr/>
      </dsp:nvSpPr>
      <dsp:spPr>
        <a:xfrm>
          <a:off x="6302328" y="3265957"/>
          <a:ext cx="477180" cy="2385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kern="1200" dirty="0"/>
            <a:t>EU SUP INFANTO ADOLESCENTE</a:t>
          </a:r>
          <a:endParaRPr lang="es-MX" sz="600" kern="1200" dirty="0"/>
        </a:p>
      </dsp:txBody>
      <dsp:txXfrm>
        <a:off x="6302328" y="3265957"/>
        <a:ext cx="477180" cy="238590"/>
      </dsp:txXfrm>
    </dsp:sp>
    <dsp:sp modelId="{1CB76DE7-953F-4F05-8CDB-C3DBCC5DEE96}">
      <dsp:nvSpPr>
        <dsp:cNvPr id="0" name=""/>
        <dsp:cNvSpPr/>
      </dsp:nvSpPr>
      <dsp:spPr>
        <a:xfrm>
          <a:off x="6302328" y="3604755"/>
          <a:ext cx="477180" cy="2385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kern="1200" dirty="0"/>
            <a:t>EU SUP UCE</a:t>
          </a:r>
          <a:endParaRPr lang="es-MX" sz="600" kern="1200" dirty="0"/>
        </a:p>
      </dsp:txBody>
      <dsp:txXfrm>
        <a:off x="6302328" y="3604755"/>
        <a:ext cx="477180" cy="238590"/>
      </dsp:txXfrm>
    </dsp:sp>
    <dsp:sp modelId="{5E22F454-4443-4E40-9AC0-6C886785F2D1}">
      <dsp:nvSpPr>
        <dsp:cNvPr id="0" name=""/>
        <dsp:cNvSpPr/>
      </dsp:nvSpPr>
      <dsp:spPr>
        <a:xfrm>
          <a:off x="6302328" y="3943553"/>
          <a:ext cx="477180" cy="2385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kern="1200" dirty="0"/>
            <a:t>EU SUP UME</a:t>
          </a:r>
          <a:endParaRPr lang="es-MX" sz="600" kern="1200" dirty="0"/>
        </a:p>
      </dsp:txBody>
      <dsp:txXfrm>
        <a:off x="6302328" y="3943553"/>
        <a:ext cx="477180" cy="238590"/>
      </dsp:txXfrm>
    </dsp:sp>
    <dsp:sp modelId="{6744AFC7-E722-4ADE-8C3D-174FD114004E}">
      <dsp:nvSpPr>
        <dsp:cNvPr id="0" name=""/>
        <dsp:cNvSpPr/>
      </dsp:nvSpPr>
      <dsp:spPr>
        <a:xfrm>
          <a:off x="6302328" y="4282351"/>
          <a:ext cx="477180" cy="2385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kern="1200" dirty="0"/>
            <a:t>EU SUP UPFT</a:t>
          </a:r>
          <a:endParaRPr lang="es-MX" sz="600" kern="1200" dirty="0"/>
        </a:p>
      </dsp:txBody>
      <dsp:txXfrm>
        <a:off x="6302328" y="4282351"/>
        <a:ext cx="477180" cy="238590"/>
      </dsp:txXfrm>
    </dsp:sp>
    <dsp:sp modelId="{90730F35-8553-4332-874F-8F13EF27D6F5}">
      <dsp:nvSpPr>
        <dsp:cNvPr id="0" name=""/>
        <dsp:cNvSpPr/>
      </dsp:nvSpPr>
      <dsp:spPr>
        <a:xfrm>
          <a:off x="6760421" y="2249563"/>
          <a:ext cx="477180" cy="2385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kern="1200" dirty="0"/>
            <a:t>COORDINACIÓN ATENCIÓN ABIERTA</a:t>
          </a:r>
          <a:endParaRPr lang="es-MX" sz="600" kern="1200" dirty="0"/>
        </a:p>
      </dsp:txBody>
      <dsp:txXfrm>
        <a:off x="6760421" y="2249563"/>
        <a:ext cx="477180" cy="238590"/>
      </dsp:txXfrm>
    </dsp:sp>
    <dsp:sp modelId="{65C334C2-6E3B-4C6C-BC92-A4FA4CFCC73B}">
      <dsp:nvSpPr>
        <dsp:cNvPr id="0" name=""/>
        <dsp:cNvSpPr/>
      </dsp:nvSpPr>
      <dsp:spPr>
        <a:xfrm>
          <a:off x="6879716" y="2588361"/>
          <a:ext cx="477180" cy="2385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kern="1200" dirty="0"/>
            <a:t>INFANTO JUVENIL AMBULATORIA</a:t>
          </a:r>
          <a:endParaRPr lang="es-MX" sz="600" kern="1200" dirty="0"/>
        </a:p>
      </dsp:txBody>
      <dsp:txXfrm>
        <a:off x="6879716" y="2588361"/>
        <a:ext cx="477180" cy="238590"/>
      </dsp:txXfrm>
    </dsp:sp>
    <dsp:sp modelId="{F87A704A-BF82-4C8A-BF1B-144F498B5A56}">
      <dsp:nvSpPr>
        <dsp:cNvPr id="0" name=""/>
        <dsp:cNvSpPr/>
      </dsp:nvSpPr>
      <dsp:spPr>
        <a:xfrm>
          <a:off x="6879716" y="2927159"/>
          <a:ext cx="477180" cy="2385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kern="1200" dirty="0"/>
            <a:t>POLICLÍNICO</a:t>
          </a:r>
          <a:endParaRPr lang="es-MX" sz="600" kern="1200" dirty="0"/>
        </a:p>
      </dsp:txBody>
      <dsp:txXfrm>
        <a:off x="6879716" y="2927159"/>
        <a:ext cx="477180" cy="238590"/>
      </dsp:txXfrm>
    </dsp:sp>
    <dsp:sp modelId="{185DB237-9160-4A82-B138-B7D9B4F2EBC6}">
      <dsp:nvSpPr>
        <dsp:cNvPr id="0" name=""/>
        <dsp:cNvSpPr/>
      </dsp:nvSpPr>
      <dsp:spPr>
        <a:xfrm>
          <a:off x="6879716" y="3265957"/>
          <a:ext cx="477180" cy="2385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kern="1200" dirty="0"/>
            <a:t>HOSPITAL DIURNO TPS</a:t>
          </a:r>
          <a:endParaRPr lang="es-MX" sz="600" kern="1200" dirty="0"/>
        </a:p>
      </dsp:txBody>
      <dsp:txXfrm>
        <a:off x="6879716" y="3265957"/>
        <a:ext cx="477180" cy="238590"/>
      </dsp:txXfrm>
    </dsp:sp>
    <dsp:sp modelId="{FE78131E-B8D9-4A1D-99D1-AB3E73E39D12}">
      <dsp:nvSpPr>
        <dsp:cNvPr id="0" name=""/>
        <dsp:cNvSpPr/>
      </dsp:nvSpPr>
      <dsp:spPr>
        <a:xfrm>
          <a:off x="7563787" y="1838678"/>
          <a:ext cx="580327" cy="31067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kern="1200" dirty="0"/>
            <a:t>SUBDIRECCIÓN ADMINISTRATIVA</a:t>
          </a:r>
          <a:endParaRPr lang="es-MX" sz="600" kern="1200" dirty="0"/>
        </a:p>
      </dsp:txBody>
      <dsp:txXfrm>
        <a:off x="7563787" y="1838678"/>
        <a:ext cx="580327" cy="310677"/>
      </dsp:txXfrm>
    </dsp:sp>
    <dsp:sp modelId="{0ADBD08A-0836-4C3A-843F-BF1937154884}">
      <dsp:nvSpPr>
        <dsp:cNvPr id="0" name=""/>
        <dsp:cNvSpPr/>
      </dsp:nvSpPr>
      <dsp:spPr>
        <a:xfrm>
          <a:off x="7708869" y="2249563"/>
          <a:ext cx="477180" cy="2385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kern="1200" dirty="0"/>
            <a:t>CONTABILIDAD</a:t>
          </a:r>
          <a:endParaRPr lang="es-MX" sz="600" kern="1200" dirty="0"/>
        </a:p>
      </dsp:txBody>
      <dsp:txXfrm>
        <a:off x="7708869" y="2249563"/>
        <a:ext cx="477180" cy="238590"/>
      </dsp:txXfrm>
    </dsp:sp>
    <dsp:sp modelId="{CE594B46-8CFD-48BA-A674-30781FB789B8}">
      <dsp:nvSpPr>
        <dsp:cNvPr id="0" name=""/>
        <dsp:cNvSpPr/>
      </dsp:nvSpPr>
      <dsp:spPr>
        <a:xfrm>
          <a:off x="7708869" y="2588361"/>
          <a:ext cx="477180" cy="2385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kern="1200" dirty="0"/>
            <a:t>ABASTECIMIENTO</a:t>
          </a:r>
          <a:endParaRPr lang="es-MX" sz="600" kern="1200" dirty="0"/>
        </a:p>
      </dsp:txBody>
      <dsp:txXfrm>
        <a:off x="7708869" y="2588361"/>
        <a:ext cx="477180" cy="238590"/>
      </dsp:txXfrm>
    </dsp:sp>
    <dsp:sp modelId="{08B65046-F9DA-4D84-94D0-EAAE86EDBA60}">
      <dsp:nvSpPr>
        <dsp:cNvPr id="0" name=""/>
        <dsp:cNvSpPr/>
      </dsp:nvSpPr>
      <dsp:spPr>
        <a:xfrm>
          <a:off x="7708869" y="2927159"/>
          <a:ext cx="477180" cy="2385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kern="1200" dirty="0"/>
            <a:t>ALIMENTACIÓN</a:t>
          </a:r>
          <a:endParaRPr lang="es-MX" sz="600" kern="1200" dirty="0"/>
        </a:p>
      </dsp:txBody>
      <dsp:txXfrm>
        <a:off x="7708869" y="2927159"/>
        <a:ext cx="477180" cy="238590"/>
      </dsp:txXfrm>
    </dsp:sp>
    <dsp:sp modelId="{23AA2FD0-C9CD-4369-9FD4-01874111B8F6}">
      <dsp:nvSpPr>
        <dsp:cNvPr id="0" name=""/>
        <dsp:cNvSpPr/>
      </dsp:nvSpPr>
      <dsp:spPr>
        <a:xfrm>
          <a:off x="7708869" y="3265957"/>
          <a:ext cx="477180" cy="2385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kern="1200" dirty="0"/>
            <a:t>INFORMÁTICA</a:t>
          </a:r>
          <a:endParaRPr lang="es-MX" sz="600" kern="1200" dirty="0"/>
        </a:p>
      </dsp:txBody>
      <dsp:txXfrm>
        <a:off x="7708869" y="3265957"/>
        <a:ext cx="477180" cy="238590"/>
      </dsp:txXfrm>
    </dsp:sp>
    <dsp:sp modelId="{B1D9EA3B-371D-4EE0-8A77-33B2553DE949}">
      <dsp:nvSpPr>
        <dsp:cNvPr id="0" name=""/>
        <dsp:cNvSpPr/>
      </dsp:nvSpPr>
      <dsp:spPr>
        <a:xfrm>
          <a:off x="7708869" y="3604755"/>
          <a:ext cx="477180" cy="2385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kern="1200" dirty="0"/>
            <a:t>SERVICIOS GENERALES</a:t>
          </a:r>
          <a:endParaRPr lang="es-MX" sz="600" kern="1200" dirty="0"/>
        </a:p>
      </dsp:txBody>
      <dsp:txXfrm>
        <a:off x="7708869" y="3604755"/>
        <a:ext cx="477180" cy="238590"/>
      </dsp:txXfrm>
    </dsp:sp>
    <dsp:sp modelId="{9DD40A7C-900F-47FA-AC64-4E9D06CBC644}">
      <dsp:nvSpPr>
        <dsp:cNvPr id="0" name=""/>
        <dsp:cNvSpPr/>
      </dsp:nvSpPr>
      <dsp:spPr>
        <a:xfrm>
          <a:off x="7708869" y="3943553"/>
          <a:ext cx="477180" cy="2385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kern="1200" dirty="0"/>
            <a:t>PREVENCIÓN DE RIESGOS</a:t>
          </a:r>
          <a:endParaRPr lang="es-MX" sz="600" kern="1200" dirty="0"/>
        </a:p>
      </dsp:txBody>
      <dsp:txXfrm>
        <a:off x="7708869" y="3943553"/>
        <a:ext cx="477180" cy="238590"/>
      </dsp:txXfrm>
    </dsp:sp>
    <dsp:sp modelId="{CAC31555-4ABC-4297-9D7F-D74FC7A8C138}">
      <dsp:nvSpPr>
        <dsp:cNvPr id="0" name=""/>
        <dsp:cNvSpPr/>
      </dsp:nvSpPr>
      <dsp:spPr>
        <a:xfrm>
          <a:off x="7708869" y="4282351"/>
          <a:ext cx="477180" cy="2385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kern="1200" dirty="0"/>
            <a:t>GESTIÓN AMBIENTAL</a:t>
          </a:r>
          <a:endParaRPr lang="es-MX" sz="600" kern="1200" dirty="0"/>
        </a:p>
      </dsp:txBody>
      <dsp:txXfrm>
        <a:off x="7708869" y="4282351"/>
        <a:ext cx="477180" cy="238590"/>
      </dsp:txXfrm>
    </dsp:sp>
    <dsp:sp modelId="{E085D26E-0308-4556-A38F-809A554214FB}">
      <dsp:nvSpPr>
        <dsp:cNvPr id="0" name=""/>
        <dsp:cNvSpPr/>
      </dsp:nvSpPr>
      <dsp:spPr>
        <a:xfrm>
          <a:off x="9813859" y="1838678"/>
          <a:ext cx="580327" cy="31067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kern="1200" dirty="0"/>
            <a:t>SUBDIRECCIÓN DE GESTIÓN Y DESARROLLO DE LAS PERSONAS</a:t>
          </a:r>
          <a:endParaRPr lang="es-MX" sz="600" kern="1200" dirty="0"/>
        </a:p>
      </dsp:txBody>
      <dsp:txXfrm>
        <a:off x="9813859" y="1838678"/>
        <a:ext cx="580327" cy="310677"/>
      </dsp:txXfrm>
    </dsp:sp>
    <dsp:sp modelId="{A4AEA22A-28A8-4646-9D9B-C0041B00539C}">
      <dsp:nvSpPr>
        <dsp:cNvPr id="0" name=""/>
        <dsp:cNvSpPr/>
      </dsp:nvSpPr>
      <dsp:spPr>
        <a:xfrm>
          <a:off x="9958941" y="2249563"/>
          <a:ext cx="477180" cy="2385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kern="1200" dirty="0"/>
            <a:t>PERSONAL</a:t>
          </a:r>
          <a:endParaRPr lang="es-MX" sz="600" kern="1200" dirty="0"/>
        </a:p>
      </dsp:txBody>
      <dsp:txXfrm>
        <a:off x="9958941" y="2249563"/>
        <a:ext cx="477180" cy="238590"/>
      </dsp:txXfrm>
    </dsp:sp>
    <dsp:sp modelId="{1B060BFD-7062-42D3-98F5-F792BDF32F68}">
      <dsp:nvSpPr>
        <dsp:cNvPr id="0" name=""/>
        <dsp:cNvSpPr/>
      </dsp:nvSpPr>
      <dsp:spPr>
        <a:xfrm>
          <a:off x="9958941" y="2588361"/>
          <a:ext cx="477180" cy="2385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kern="1200" dirty="0"/>
            <a:t>DESARROLLO ORGANIZACIONAL</a:t>
          </a:r>
          <a:endParaRPr lang="es-MX" sz="600" kern="1200" dirty="0"/>
        </a:p>
      </dsp:txBody>
      <dsp:txXfrm>
        <a:off x="9958941" y="2588361"/>
        <a:ext cx="477180" cy="238590"/>
      </dsp:txXfrm>
    </dsp:sp>
    <dsp:sp modelId="{54D9A575-F8D5-4DB0-B594-3AE5F03EFF23}">
      <dsp:nvSpPr>
        <dsp:cNvPr id="0" name=""/>
        <dsp:cNvSpPr/>
      </dsp:nvSpPr>
      <dsp:spPr>
        <a:xfrm>
          <a:off x="9958941" y="2927159"/>
          <a:ext cx="477180" cy="2385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kern="1200" dirty="0"/>
            <a:t>CALIDAD DE VIDA</a:t>
          </a:r>
          <a:endParaRPr lang="es-MX" sz="600" kern="1200" dirty="0"/>
        </a:p>
      </dsp:txBody>
      <dsp:txXfrm>
        <a:off x="9958941" y="2927159"/>
        <a:ext cx="477180" cy="238590"/>
      </dsp:txXfrm>
    </dsp:sp>
    <dsp:sp modelId="{24BB32CB-0AEB-4AEA-B38C-4EE2B851C789}">
      <dsp:nvSpPr>
        <dsp:cNvPr id="0" name=""/>
        <dsp:cNvSpPr/>
      </dsp:nvSpPr>
      <dsp:spPr>
        <a:xfrm>
          <a:off x="9958941" y="3265957"/>
          <a:ext cx="477180" cy="2385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kern="1200" dirty="0"/>
            <a:t>CAPACITACIÓN</a:t>
          </a:r>
          <a:endParaRPr lang="es-MX" sz="600" kern="1200" dirty="0"/>
        </a:p>
      </dsp:txBody>
      <dsp:txXfrm>
        <a:off x="9958941" y="3265957"/>
        <a:ext cx="477180" cy="238590"/>
      </dsp:txXfrm>
    </dsp:sp>
    <dsp:sp modelId="{A1B629F2-1C84-4BDE-8E15-1B9A1E4A37CE}">
      <dsp:nvSpPr>
        <dsp:cNvPr id="0" name=""/>
        <dsp:cNvSpPr/>
      </dsp:nvSpPr>
      <dsp:spPr>
        <a:xfrm>
          <a:off x="9958941" y="3604755"/>
          <a:ext cx="477180" cy="2385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kern="1200" dirty="0"/>
            <a:t>JARDIN INFANTIL</a:t>
          </a:r>
          <a:endParaRPr lang="es-MX" sz="600" kern="1200" dirty="0"/>
        </a:p>
      </dsp:txBody>
      <dsp:txXfrm>
        <a:off x="9958941" y="3604755"/>
        <a:ext cx="477180" cy="238590"/>
      </dsp:txXfrm>
    </dsp:sp>
    <dsp:sp modelId="{89DBBFFC-7D7B-4DC7-8EE1-E3C9B8E06532}">
      <dsp:nvSpPr>
        <dsp:cNvPr id="0" name=""/>
        <dsp:cNvSpPr/>
      </dsp:nvSpPr>
      <dsp:spPr>
        <a:xfrm>
          <a:off x="6077600" y="339311"/>
          <a:ext cx="477180" cy="2385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kern="1200" dirty="0"/>
            <a:t>OIRS / PARTICIPACIÓN CIUDADANA</a:t>
          </a:r>
          <a:endParaRPr lang="es-MX" sz="600" kern="1200" dirty="0"/>
        </a:p>
      </dsp:txBody>
      <dsp:txXfrm>
        <a:off x="6077600" y="339311"/>
        <a:ext cx="477180" cy="238590"/>
      </dsp:txXfrm>
    </dsp:sp>
    <dsp:sp modelId="{3F5723F8-2AFF-4C72-A1CA-203B9E8269C7}">
      <dsp:nvSpPr>
        <dsp:cNvPr id="0" name=""/>
        <dsp:cNvSpPr/>
      </dsp:nvSpPr>
      <dsp:spPr>
        <a:xfrm>
          <a:off x="6758135" y="339311"/>
          <a:ext cx="477180" cy="2385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kern="1200" dirty="0"/>
            <a:t>SECRETARIA / OFICINA DE PARTES</a:t>
          </a:r>
          <a:endParaRPr lang="es-MX" sz="600" kern="1200" dirty="0"/>
        </a:p>
      </dsp:txBody>
      <dsp:txXfrm>
        <a:off x="6758135" y="339311"/>
        <a:ext cx="477180" cy="238590"/>
      </dsp:txXfrm>
    </dsp:sp>
    <dsp:sp modelId="{D8299BA2-574F-47B2-892A-50467B689F65}">
      <dsp:nvSpPr>
        <dsp:cNvPr id="0" name=""/>
        <dsp:cNvSpPr/>
      </dsp:nvSpPr>
      <dsp:spPr>
        <a:xfrm>
          <a:off x="6077600" y="678109"/>
          <a:ext cx="477180" cy="2385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kern="1200" dirty="0"/>
            <a:t>ASESORIA JURIDICA</a:t>
          </a:r>
          <a:endParaRPr lang="es-MX" sz="600" kern="1200" dirty="0"/>
        </a:p>
      </dsp:txBody>
      <dsp:txXfrm>
        <a:off x="6077600" y="678109"/>
        <a:ext cx="477180" cy="238590"/>
      </dsp:txXfrm>
    </dsp:sp>
    <dsp:sp modelId="{2033ED42-D410-4CDA-804B-FE7896BC2F75}">
      <dsp:nvSpPr>
        <dsp:cNvPr id="0" name=""/>
        <dsp:cNvSpPr/>
      </dsp:nvSpPr>
      <dsp:spPr>
        <a:xfrm>
          <a:off x="6758135" y="678109"/>
          <a:ext cx="477180" cy="2385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kern="1200" dirty="0"/>
            <a:t>COMITÉS ASESORES</a:t>
          </a:r>
          <a:endParaRPr lang="es-MX" sz="600" kern="1200" dirty="0"/>
        </a:p>
      </dsp:txBody>
      <dsp:txXfrm>
        <a:off x="6758135" y="678109"/>
        <a:ext cx="477180" cy="238590"/>
      </dsp:txXfrm>
    </dsp:sp>
    <dsp:sp modelId="{8F109EA5-3424-40EB-AA17-60E274CDDC7D}">
      <dsp:nvSpPr>
        <dsp:cNvPr id="0" name=""/>
        <dsp:cNvSpPr/>
      </dsp:nvSpPr>
      <dsp:spPr>
        <a:xfrm>
          <a:off x="6077600" y="1016907"/>
          <a:ext cx="580327" cy="31067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kern="1200" dirty="0"/>
            <a:t>OFICINA DE SEGURIDAD Y CALIDAD DEL PACIENTE</a:t>
          </a:r>
          <a:endParaRPr lang="es-MX" sz="600" kern="1200" dirty="0"/>
        </a:p>
      </dsp:txBody>
      <dsp:txXfrm>
        <a:off x="6077600" y="1016907"/>
        <a:ext cx="580327" cy="310677"/>
      </dsp:txXfrm>
    </dsp:sp>
    <dsp:sp modelId="{F72A3289-CCA8-4B72-97B0-FFE9E2430957}">
      <dsp:nvSpPr>
        <dsp:cNvPr id="0" name=""/>
        <dsp:cNvSpPr/>
      </dsp:nvSpPr>
      <dsp:spPr>
        <a:xfrm>
          <a:off x="6758135" y="1016907"/>
          <a:ext cx="477180" cy="2385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kern="1200" dirty="0"/>
            <a:t>CONTROL DE GESTIÓN</a:t>
          </a:r>
          <a:endParaRPr lang="es-MX" sz="600" kern="1200" dirty="0"/>
        </a:p>
      </dsp:txBody>
      <dsp:txXfrm>
        <a:off x="6758135" y="1016907"/>
        <a:ext cx="477180" cy="238590"/>
      </dsp:txXfrm>
    </dsp:sp>
    <dsp:sp modelId="{9B1C7EB9-8605-4824-ADB6-3E5A9B828636}">
      <dsp:nvSpPr>
        <dsp:cNvPr id="0" name=""/>
        <dsp:cNvSpPr/>
      </dsp:nvSpPr>
      <dsp:spPr>
        <a:xfrm>
          <a:off x="6077600" y="1427792"/>
          <a:ext cx="580327" cy="31067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kern="1200" dirty="0"/>
            <a:t>COMUNICACIÓN Y VINCULACIÓN CON EL MEDIO</a:t>
          </a:r>
          <a:endParaRPr lang="es-MX" sz="600" kern="1200" dirty="0"/>
        </a:p>
      </dsp:txBody>
      <dsp:txXfrm>
        <a:off x="6077600" y="1427792"/>
        <a:ext cx="580327" cy="310677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D386AC-45E8-49B3-AF36-7A3D6378FB71}">
      <dsp:nvSpPr>
        <dsp:cNvPr id="0" name=""/>
        <dsp:cNvSpPr/>
      </dsp:nvSpPr>
      <dsp:spPr>
        <a:xfrm rot="5400000">
          <a:off x="3444209" y="-1035631"/>
          <a:ext cx="1501454" cy="394817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>
              <a:latin typeface="Arial" panose="020B0604020202020204" pitchFamily="34" charset="0"/>
              <a:cs typeface="Arial" panose="020B0604020202020204" pitchFamily="34" charset="0"/>
            </a:rPr>
            <a:t>Durante el 2022 y 2023 se trabajó en la regularización de cargos de tens, auxiliares y enfermeras, para mantener una seguridad en la atención para los usuarios. Aumentando un 31% en la dotación de personal clínico</a:t>
          </a:r>
          <a:endParaRPr lang="es-MX" sz="1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2220849" y="261024"/>
        <a:ext cx="3874881" cy="1354864"/>
      </dsp:txXfrm>
    </dsp:sp>
    <dsp:sp modelId="{A1FE133F-0ED3-478F-8901-0DF3594E6FD6}">
      <dsp:nvSpPr>
        <dsp:cNvPr id="0" name=""/>
        <dsp:cNvSpPr/>
      </dsp:nvSpPr>
      <dsp:spPr>
        <a:xfrm>
          <a:off x="0" y="46"/>
          <a:ext cx="2220849" cy="18768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>
              <a:latin typeface="Arial" panose="020B0604020202020204" pitchFamily="34" charset="0"/>
              <a:cs typeface="Arial" panose="020B0604020202020204" pitchFamily="34" charset="0"/>
            </a:rPr>
            <a:t>REGULARIZACIÓN DE CARGOS</a:t>
          </a:r>
          <a:endParaRPr lang="es-MX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1619" y="91665"/>
        <a:ext cx="2037611" cy="1693580"/>
      </dsp:txXfrm>
    </dsp:sp>
    <dsp:sp modelId="{17FC47AB-57EC-4440-A3B4-C90D0FA7122B}">
      <dsp:nvSpPr>
        <dsp:cNvPr id="0" name=""/>
        <dsp:cNvSpPr/>
      </dsp:nvSpPr>
      <dsp:spPr>
        <a:xfrm rot="5400000">
          <a:off x="3444209" y="935027"/>
          <a:ext cx="1501454" cy="394817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500" kern="1200" dirty="0">
              <a:latin typeface="Arial" panose="020B0604020202020204" pitchFamily="34" charset="0"/>
              <a:cs typeface="Arial" panose="020B0604020202020204" pitchFamily="34" charset="0"/>
            </a:rPr>
            <a:t>El 34% de los funcionarios(as) al modificar su turno de 3er turno a 4to Turno provocó un impacto positivo en la mejora de la atención, y también en la calidad de vida de los funcionarios(as) conciliando de mejor manera su vida laboral y personal.</a:t>
          </a:r>
          <a:endParaRPr lang="es-MX" sz="1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2220849" y="2231683"/>
        <a:ext cx="3874881" cy="1354864"/>
      </dsp:txXfrm>
    </dsp:sp>
    <dsp:sp modelId="{AC6095F5-5572-4B2D-A991-2A5779E19C24}">
      <dsp:nvSpPr>
        <dsp:cNvPr id="0" name=""/>
        <dsp:cNvSpPr/>
      </dsp:nvSpPr>
      <dsp:spPr>
        <a:xfrm>
          <a:off x="0" y="1970706"/>
          <a:ext cx="2220849" cy="18768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>
              <a:latin typeface="Arial" panose="020B0604020202020204" pitchFamily="34" charset="0"/>
              <a:cs typeface="Arial" panose="020B0604020202020204" pitchFamily="34" charset="0"/>
            </a:rPr>
            <a:t>PROCESO DE AVANCES</a:t>
          </a:r>
          <a:endParaRPr lang="es-MX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1619" y="2062325"/>
        <a:ext cx="2037611" cy="1693580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8A5039-B77D-42B5-A0F6-17BCAF68650B}">
      <dsp:nvSpPr>
        <dsp:cNvPr id="0" name=""/>
        <dsp:cNvSpPr/>
      </dsp:nvSpPr>
      <dsp:spPr>
        <a:xfrm>
          <a:off x="1818112" y="1082860"/>
          <a:ext cx="3406569" cy="227218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35128" rIns="135128" bIns="13512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900" kern="1200" dirty="0">
              <a:latin typeface="Arial" panose="020B0604020202020204" pitchFamily="34" charset="0"/>
              <a:cs typeface="Arial" panose="020B0604020202020204" pitchFamily="34" charset="0"/>
            </a:rPr>
            <a:t>Realización del CUDYR-SM diario para determinar dependencia y riesgo sobre el juicio clínico de nuestros usuarios(as) durante su hospitalización</a:t>
          </a:r>
          <a:endParaRPr lang="es-MX" sz="1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63163" y="1082860"/>
        <a:ext cx="2861518" cy="2272181"/>
      </dsp:txXfrm>
    </dsp:sp>
    <dsp:sp modelId="{85E6F6F1-AC14-447F-A262-6ACD4DCAABBD}">
      <dsp:nvSpPr>
        <dsp:cNvPr id="0" name=""/>
        <dsp:cNvSpPr/>
      </dsp:nvSpPr>
      <dsp:spPr>
        <a:xfrm>
          <a:off x="1275" y="174442"/>
          <a:ext cx="2271046" cy="22710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400" kern="1200" dirty="0">
              <a:latin typeface="Arial" panose="020B0604020202020204" pitchFamily="34" charset="0"/>
              <a:cs typeface="Arial" panose="020B0604020202020204" pitchFamily="34" charset="0"/>
            </a:rPr>
            <a:t>NUEVA IMPLEMENTACIÓN</a:t>
          </a:r>
          <a:endParaRPr lang="es-MX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33862" y="507029"/>
        <a:ext cx="1605872" cy="1605872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421100-513D-437C-B836-62C02A589A00}">
      <dsp:nvSpPr>
        <dsp:cNvPr id="0" name=""/>
        <dsp:cNvSpPr/>
      </dsp:nvSpPr>
      <dsp:spPr>
        <a:xfrm>
          <a:off x="4207" y="183410"/>
          <a:ext cx="1434677" cy="7173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200" kern="1200" dirty="0">
              <a:latin typeface="Arial" panose="020B0604020202020204" pitchFamily="34" charset="0"/>
              <a:cs typeface="Arial" panose="020B0604020202020204" pitchFamily="34" charset="0"/>
            </a:rPr>
            <a:t>SUGERENCIAS Y/O CONSULTAS</a:t>
          </a:r>
          <a:endParaRPr lang="es-MX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217" y="204420"/>
        <a:ext cx="1392657" cy="675318"/>
      </dsp:txXfrm>
    </dsp:sp>
    <dsp:sp modelId="{432471CC-98EA-4AA7-B546-8D834429E12B}">
      <dsp:nvSpPr>
        <dsp:cNvPr id="0" name=""/>
        <dsp:cNvSpPr/>
      </dsp:nvSpPr>
      <dsp:spPr>
        <a:xfrm>
          <a:off x="147674" y="900749"/>
          <a:ext cx="143467" cy="5380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8003"/>
              </a:lnTo>
              <a:lnTo>
                <a:pt x="143467" y="53800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8A03BD-C23F-4E3F-821C-0F6D672FB9DD}">
      <dsp:nvSpPr>
        <dsp:cNvPr id="0" name=""/>
        <dsp:cNvSpPr/>
      </dsp:nvSpPr>
      <dsp:spPr>
        <a:xfrm>
          <a:off x="291142" y="1080083"/>
          <a:ext cx="1147741" cy="7173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200" kern="1200" dirty="0">
              <a:latin typeface="Arial" panose="020B0604020202020204" pitchFamily="34" charset="0"/>
              <a:cs typeface="Arial" panose="020B0604020202020204" pitchFamily="34" charset="0"/>
            </a:rPr>
            <a:t>452</a:t>
          </a:r>
          <a:endParaRPr lang="es-MX" sz="3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2152" y="1101093"/>
        <a:ext cx="1105721" cy="675318"/>
      </dsp:txXfrm>
    </dsp:sp>
    <dsp:sp modelId="{E93412A0-C942-43B1-8E43-8EE15308B43B}">
      <dsp:nvSpPr>
        <dsp:cNvPr id="0" name=""/>
        <dsp:cNvSpPr/>
      </dsp:nvSpPr>
      <dsp:spPr>
        <a:xfrm>
          <a:off x="1797553" y="183410"/>
          <a:ext cx="1434677" cy="7173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200" kern="1200" dirty="0">
              <a:latin typeface="Arial" panose="020B0604020202020204" pitchFamily="34" charset="0"/>
              <a:cs typeface="Arial" panose="020B0604020202020204" pitchFamily="34" charset="0"/>
            </a:rPr>
            <a:t>SOLICITUDES</a:t>
          </a:r>
          <a:endParaRPr lang="es-MX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18563" y="204420"/>
        <a:ext cx="1392657" cy="675318"/>
      </dsp:txXfrm>
    </dsp:sp>
    <dsp:sp modelId="{C13A7C01-D05B-4D3D-85FA-847610A1DE13}">
      <dsp:nvSpPr>
        <dsp:cNvPr id="0" name=""/>
        <dsp:cNvSpPr/>
      </dsp:nvSpPr>
      <dsp:spPr>
        <a:xfrm>
          <a:off x="1941021" y="900749"/>
          <a:ext cx="143467" cy="5380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8003"/>
              </a:lnTo>
              <a:lnTo>
                <a:pt x="143467" y="53800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A9E1EA-E6C0-4B12-A711-309A409E1CC1}">
      <dsp:nvSpPr>
        <dsp:cNvPr id="0" name=""/>
        <dsp:cNvSpPr/>
      </dsp:nvSpPr>
      <dsp:spPr>
        <a:xfrm>
          <a:off x="2084489" y="1080083"/>
          <a:ext cx="1147741" cy="7173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200" kern="1200" dirty="0">
              <a:latin typeface="Arial" panose="020B0604020202020204" pitchFamily="34" charset="0"/>
              <a:cs typeface="Arial" panose="020B0604020202020204" pitchFamily="34" charset="0"/>
            </a:rPr>
            <a:t>109</a:t>
          </a:r>
          <a:endParaRPr lang="es-MX" sz="3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05499" y="1101093"/>
        <a:ext cx="1105721" cy="675318"/>
      </dsp:txXfrm>
    </dsp:sp>
    <dsp:sp modelId="{14137989-550B-4A0B-98E5-6CA97FB18E5F}">
      <dsp:nvSpPr>
        <dsp:cNvPr id="0" name=""/>
        <dsp:cNvSpPr/>
      </dsp:nvSpPr>
      <dsp:spPr>
        <a:xfrm>
          <a:off x="3590900" y="183410"/>
          <a:ext cx="1434677" cy="7173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200" kern="1200" dirty="0">
              <a:latin typeface="Arial" panose="020B0604020202020204" pitchFamily="34" charset="0"/>
              <a:cs typeface="Arial" panose="020B0604020202020204" pitchFamily="34" charset="0"/>
            </a:rPr>
            <a:t>RECLAMOS</a:t>
          </a:r>
          <a:endParaRPr lang="es-MX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11910" y="204420"/>
        <a:ext cx="1392657" cy="675318"/>
      </dsp:txXfrm>
    </dsp:sp>
    <dsp:sp modelId="{F921B222-B603-4A56-8B26-386169DABA82}">
      <dsp:nvSpPr>
        <dsp:cNvPr id="0" name=""/>
        <dsp:cNvSpPr/>
      </dsp:nvSpPr>
      <dsp:spPr>
        <a:xfrm>
          <a:off x="3734368" y="900749"/>
          <a:ext cx="143467" cy="5380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8003"/>
              </a:lnTo>
              <a:lnTo>
                <a:pt x="143467" y="53800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E873F7-8E2A-433F-AD34-C181C090D6CF}">
      <dsp:nvSpPr>
        <dsp:cNvPr id="0" name=""/>
        <dsp:cNvSpPr/>
      </dsp:nvSpPr>
      <dsp:spPr>
        <a:xfrm>
          <a:off x="3877835" y="1080083"/>
          <a:ext cx="1147741" cy="7173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200" kern="1200" dirty="0">
              <a:latin typeface="Arial" panose="020B0604020202020204" pitchFamily="34" charset="0"/>
              <a:cs typeface="Arial" panose="020B0604020202020204" pitchFamily="34" charset="0"/>
            </a:rPr>
            <a:t>72</a:t>
          </a:r>
          <a:endParaRPr lang="es-MX" sz="3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98845" y="1101093"/>
        <a:ext cx="1105721" cy="675318"/>
      </dsp:txXfrm>
    </dsp:sp>
    <dsp:sp modelId="{F5CC7CBF-F583-4846-9BE1-3DEC3633A131}">
      <dsp:nvSpPr>
        <dsp:cNvPr id="0" name=""/>
        <dsp:cNvSpPr/>
      </dsp:nvSpPr>
      <dsp:spPr>
        <a:xfrm>
          <a:off x="5384246" y="183410"/>
          <a:ext cx="1434677" cy="7173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200" kern="1200" dirty="0">
              <a:latin typeface="Arial" panose="020B0604020202020204" pitchFamily="34" charset="0"/>
              <a:cs typeface="Arial" panose="020B0604020202020204" pitchFamily="34" charset="0"/>
            </a:rPr>
            <a:t>FELICITACIONES</a:t>
          </a:r>
          <a:endParaRPr lang="es-MX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405256" y="204420"/>
        <a:ext cx="1392657" cy="675318"/>
      </dsp:txXfrm>
    </dsp:sp>
    <dsp:sp modelId="{C59A6E74-D43B-4992-AB3A-7A8058BB9EF1}">
      <dsp:nvSpPr>
        <dsp:cNvPr id="0" name=""/>
        <dsp:cNvSpPr/>
      </dsp:nvSpPr>
      <dsp:spPr>
        <a:xfrm>
          <a:off x="5527714" y="900749"/>
          <a:ext cx="143467" cy="5380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8003"/>
              </a:lnTo>
              <a:lnTo>
                <a:pt x="143467" y="53800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96B9C2-D31C-4A74-AA41-E5C898FB0F36}">
      <dsp:nvSpPr>
        <dsp:cNvPr id="0" name=""/>
        <dsp:cNvSpPr/>
      </dsp:nvSpPr>
      <dsp:spPr>
        <a:xfrm>
          <a:off x="5671182" y="1080083"/>
          <a:ext cx="1147741" cy="7173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200" kern="1200" dirty="0">
              <a:latin typeface="Arial" panose="020B0604020202020204" pitchFamily="34" charset="0"/>
              <a:cs typeface="Arial" panose="020B0604020202020204" pitchFamily="34" charset="0"/>
            </a:rPr>
            <a:t>39</a:t>
          </a:r>
          <a:endParaRPr lang="es-MX" sz="3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692192" y="1101093"/>
        <a:ext cx="1105721" cy="675318"/>
      </dsp:txXfrm>
    </dsp:sp>
    <dsp:sp modelId="{158BA07A-C312-45E2-B46D-5648CCCB0901}">
      <dsp:nvSpPr>
        <dsp:cNvPr id="0" name=""/>
        <dsp:cNvSpPr/>
      </dsp:nvSpPr>
      <dsp:spPr>
        <a:xfrm>
          <a:off x="7177593" y="183410"/>
          <a:ext cx="1434677" cy="7173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200" kern="1200" dirty="0">
              <a:latin typeface="Arial" panose="020B0604020202020204" pitchFamily="34" charset="0"/>
              <a:cs typeface="Arial" panose="020B0604020202020204" pitchFamily="34" charset="0"/>
            </a:rPr>
            <a:t>SOLICITUDES DE TRANSPARENCIA PASIVA</a:t>
          </a:r>
          <a:endParaRPr lang="es-MX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198603" y="204420"/>
        <a:ext cx="1392657" cy="675318"/>
      </dsp:txXfrm>
    </dsp:sp>
    <dsp:sp modelId="{5C987177-8DE7-4823-92D7-55610D2C38C1}">
      <dsp:nvSpPr>
        <dsp:cNvPr id="0" name=""/>
        <dsp:cNvSpPr/>
      </dsp:nvSpPr>
      <dsp:spPr>
        <a:xfrm>
          <a:off x="7321061" y="900749"/>
          <a:ext cx="143467" cy="5380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8003"/>
              </a:lnTo>
              <a:lnTo>
                <a:pt x="143467" y="53800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2D27ED-161C-43CF-8225-AAD83E3EE9EF}">
      <dsp:nvSpPr>
        <dsp:cNvPr id="0" name=""/>
        <dsp:cNvSpPr/>
      </dsp:nvSpPr>
      <dsp:spPr>
        <a:xfrm>
          <a:off x="7464528" y="1080083"/>
          <a:ext cx="1147741" cy="7173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200" kern="1200" dirty="0">
              <a:latin typeface="Arial" panose="020B0604020202020204" pitchFamily="34" charset="0"/>
              <a:cs typeface="Arial" panose="020B0604020202020204" pitchFamily="34" charset="0"/>
            </a:rPr>
            <a:t>43</a:t>
          </a:r>
          <a:endParaRPr lang="es-MX" sz="3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485538" y="1101093"/>
        <a:ext cx="1105721" cy="6753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50BF85-1CA6-43C0-9B80-526BFF305BFA}">
      <dsp:nvSpPr>
        <dsp:cNvPr id="0" name=""/>
        <dsp:cNvSpPr/>
      </dsp:nvSpPr>
      <dsp:spPr>
        <a:xfrm>
          <a:off x="2753468" y="1959035"/>
          <a:ext cx="98994" cy="17724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72477"/>
              </a:lnTo>
              <a:lnTo>
                <a:pt x="98994" y="177247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756C5F-75DC-45D9-AFE3-955BD0FFCDA8}">
      <dsp:nvSpPr>
        <dsp:cNvPr id="0" name=""/>
        <dsp:cNvSpPr/>
      </dsp:nvSpPr>
      <dsp:spPr>
        <a:xfrm>
          <a:off x="2654473" y="1959035"/>
          <a:ext cx="98994" cy="1772477"/>
        </a:xfrm>
        <a:custGeom>
          <a:avLst/>
          <a:gdLst/>
          <a:ahLst/>
          <a:cxnLst/>
          <a:rect l="0" t="0" r="0" b="0"/>
          <a:pathLst>
            <a:path>
              <a:moveTo>
                <a:pt x="98994" y="0"/>
              </a:moveTo>
              <a:lnTo>
                <a:pt x="98994" y="1772477"/>
              </a:lnTo>
              <a:lnTo>
                <a:pt x="0" y="177247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88669E-88D0-4DFA-9C38-522A7898268A}">
      <dsp:nvSpPr>
        <dsp:cNvPr id="0" name=""/>
        <dsp:cNvSpPr/>
      </dsp:nvSpPr>
      <dsp:spPr>
        <a:xfrm>
          <a:off x="2753468" y="1959035"/>
          <a:ext cx="98994" cy="11030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03084"/>
              </a:lnTo>
              <a:lnTo>
                <a:pt x="98994" y="110308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C953A9-21E3-4CBB-AB57-4AAE7D224C48}">
      <dsp:nvSpPr>
        <dsp:cNvPr id="0" name=""/>
        <dsp:cNvSpPr/>
      </dsp:nvSpPr>
      <dsp:spPr>
        <a:xfrm>
          <a:off x="2654473" y="1959035"/>
          <a:ext cx="98994" cy="1103084"/>
        </a:xfrm>
        <a:custGeom>
          <a:avLst/>
          <a:gdLst/>
          <a:ahLst/>
          <a:cxnLst/>
          <a:rect l="0" t="0" r="0" b="0"/>
          <a:pathLst>
            <a:path>
              <a:moveTo>
                <a:pt x="98994" y="0"/>
              </a:moveTo>
              <a:lnTo>
                <a:pt x="98994" y="1103084"/>
              </a:lnTo>
              <a:lnTo>
                <a:pt x="0" y="110308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1EC9B0-7183-4984-A8D7-0338FE823BC3}">
      <dsp:nvSpPr>
        <dsp:cNvPr id="0" name=""/>
        <dsp:cNvSpPr/>
      </dsp:nvSpPr>
      <dsp:spPr>
        <a:xfrm>
          <a:off x="2753468" y="1959035"/>
          <a:ext cx="98994" cy="4336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3691"/>
              </a:lnTo>
              <a:lnTo>
                <a:pt x="98994" y="43369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D42852-9440-4D01-BEE6-8DAC5CF3EC5E}">
      <dsp:nvSpPr>
        <dsp:cNvPr id="0" name=""/>
        <dsp:cNvSpPr/>
      </dsp:nvSpPr>
      <dsp:spPr>
        <a:xfrm>
          <a:off x="2654473" y="1959035"/>
          <a:ext cx="98994" cy="433691"/>
        </a:xfrm>
        <a:custGeom>
          <a:avLst/>
          <a:gdLst/>
          <a:ahLst/>
          <a:cxnLst/>
          <a:rect l="0" t="0" r="0" b="0"/>
          <a:pathLst>
            <a:path>
              <a:moveTo>
                <a:pt x="98994" y="0"/>
              </a:moveTo>
              <a:lnTo>
                <a:pt x="98994" y="433691"/>
              </a:lnTo>
              <a:lnTo>
                <a:pt x="0" y="43369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DA5022-5823-4E6D-B23B-E78431156947}">
      <dsp:nvSpPr>
        <dsp:cNvPr id="0" name=""/>
        <dsp:cNvSpPr/>
      </dsp:nvSpPr>
      <dsp:spPr>
        <a:xfrm>
          <a:off x="2753468" y="1959035"/>
          <a:ext cx="2281593" cy="22061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07174"/>
              </a:lnTo>
              <a:lnTo>
                <a:pt x="2281593" y="2107174"/>
              </a:lnTo>
              <a:lnTo>
                <a:pt x="2281593" y="220616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E5595C-5B24-4BDD-86F7-A3225A34B2F3}">
      <dsp:nvSpPr>
        <dsp:cNvPr id="0" name=""/>
        <dsp:cNvSpPr/>
      </dsp:nvSpPr>
      <dsp:spPr>
        <a:xfrm>
          <a:off x="2753468" y="1959035"/>
          <a:ext cx="1140796" cy="22061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07174"/>
              </a:lnTo>
              <a:lnTo>
                <a:pt x="1140796" y="2107174"/>
              </a:lnTo>
              <a:lnTo>
                <a:pt x="1140796" y="220616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96C4A1-0297-49B0-B469-DE32B078A67C}">
      <dsp:nvSpPr>
        <dsp:cNvPr id="0" name=""/>
        <dsp:cNvSpPr/>
      </dsp:nvSpPr>
      <dsp:spPr>
        <a:xfrm>
          <a:off x="2707748" y="1959035"/>
          <a:ext cx="91440" cy="220616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0616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917958-C6C0-4C8A-AA07-73E89B6F8A5B}">
      <dsp:nvSpPr>
        <dsp:cNvPr id="0" name=""/>
        <dsp:cNvSpPr/>
      </dsp:nvSpPr>
      <dsp:spPr>
        <a:xfrm>
          <a:off x="1612671" y="1959035"/>
          <a:ext cx="1140796" cy="2206169"/>
        </a:xfrm>
        <a:custGeom>
          <a:avLst/>
          <a:gdLst/>
          <a:ahLst/>
          <a:cxnLst/>
          <a:rect l="0" t="0" r="0" b="0"/>
          <a:pathLst>
            <a:path>
              <a:moveTo>
                <a:pt x="1140796" y="0"/>
              </a:moveTo>
              <a:lnTo>
                <a:pt x="1140796" y="2107174"/>
              </a:lnTo>
              <a:lnTo>
                <a:pt x="0" y="2107174"/>
              </a:lnTo>
              <a:lnTo>
                <a:pt x="0" y="220616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5EDF3A-2CF7-4971-826C-F3DCBF140639}">
      <dsp:nvSpPr>
        <dsp:cNvPr id="0" name=""/>
        <dsp:cNvSpPr/>
      </dsp:nvSpPr>
      <dsp:spPr>
        <a:xfrm>
          <a:off x="471874" y="1959035"/>
          <a:ext cx="2281593" cy="2206169"/>
        </a:xfrm>
        <a:custGeom>
          <a:avLst/>
          <a:gdLst/>
          <a:ahLst/>
          <a:cxnLst/>
          <a:rect l="0" t="0" r="0" b="0"/>
          <a:pathLst>
            <a:path>
              <a:moveTo>
                <a:pt x="2281593" y="0"/>
              </a:moveTo>
              <a:lnTo>
                <a:pt x="2281593" y="2107174"/>
              </a:lnTo>
              <a:lnTo>
                <a:pt x="0" y="2107174"/>
              </a:lnTo>
              <a:lnTo>
                <a:pt x="0" y="220616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230863-C583-4C22-88DE-65F842276144}">
      <dsp:nvSpPr>
        <dsp:cNvPr id="0" name=""/>
        <dsp:cNvSpPr/>
      </dsp:nvSpPr>
      <dsp:spPr>
        <a:xfrm>
          <a:off x="2707748" y="1289641"/>
          <a:ext cx="91440" cy="19798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798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21CDD3-097A-49F7-B08E-685BDC70D1DB}">
      <dsp:nvSpPr>
        <dsp:cNvPr id="0" name=""/>
        <dsp:cNvSpPr/>
      </dsp:nvSpPr>
      <dsp:spPr>
        <a:xfrm>
          <a:off x="2707748" y="620248"/>
          <a:ext cx="91440" cy="19798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798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15945D-72CF-4E5B-9F87-E5682854941F}">
      <dsp:nvSpPr>
        <dsp:cNvPr id="0" name=""/>
        <dsp:cNvSpPr/>
      </dsp:nvSpPr>
      <dsp:spPr>
        <a:xfrm>
          <a:off x="2282064" y="148845"/>
          <a:ext cx="942807" cy="47140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800" kern="1200" dirty="0"/>
            <a:t>MINSAL</a:t>
          </a:r>
          <a:endParaRPr lang="es-MX" sz="800" kern="1200" dirty="0"/>
        </a:p>
      </dsp:txBody>
      <dsp:txXfrm>
        <a:off x="2282064" y="148845"/>
        <a:ext cx="942807" cy="471403"/>
      </dsp:txXfrm>
    </dsp:sp>
    <dsp:sp modelId="{8B3B45F5-CEE0-465D-8290-4FAA2750A62C}">
      <dsp:nvSpPr>
        <dsp:cNvPr id="0" name=""/>
        <dsp:cNvSpPr/>
      </dsp:nvSpPr>
      <dsp:spPr>
        <a:xfrm>
          <a:off x="2282064" y="818238"/>
          <a:ext cx="942807" cy="47140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800" kern="1200" dirty="0"/>
            <a:t>SUBSECRETARIA DE REDES ASISTENCIALES</a:t>
          </a:r>
          <a:endParaRPr lang="es-MX" sz="800" kern="1200" dirty="0"/>
        </a:p>
      </dsp:txBody>
      <dsp:txXfrm>
        <a:off x="2282064" y="818238"/>
        <a:ext cx="942807" cy="471403"/>
      </dsp:txXfrm>
    </dsp:sp>
    <dsp:sp modelId="{3443B929-4811-4C01-B2B9-F99C9E463673}">
      <dsp:nvSpPr>
        <dsp:cNvPr id="0" name=""/>
        <dsp:cNvSpPr/>
      </dsp:nvSpPr>
      <dsp:spPr>
        <a:xfrm>
          <a:off x="2282064" y="1487631"/>
          <a:ext cx="942807" cy="47140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800" kern="1200" dirty="0"/>
            <a:t>SERVICIO DE SALUD VALPARAÍSO SAN ANTONIO</a:t>
          </a:r>
          <a:endParaRPr lang="es-MX" sz="800" kern="1200" dirty="0"/>
        </a:p>
      </dsp:txBody>
      <dsp:txXfrm>
        <a:off x="2282064" y="1487631"/>
        <a:ext cx="942807" cy="471403"/>
      </dsp:txXfrm>
    </dsp:sp>
    <dsp:sp modelId="{53AE1C0D-3FFA-4483-98E2-ED6CB612E7EA}">
      <dsp:nvSpPr>
        <dsp:cNvPr id="0" name=""/>
        <dsp:cNvSpPr/>
      </dsp:nvSpPr>
      <dsp:spPr>
        <a:xfrm>
          <a:off x="470" y="4165204"/>
          <a:ext cx="942807" cy="47140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800" kern="1200" dirty="0"/>
            <a:t>HOSPITAL CARLOS VAN BUREN</a:t>
          </a:r>
          <a:endParaRPr lang="es-MX" sz="800" kern="1200" dirty="0"/>
        </a:p>
      </dsp:txBody>
      <dsp:txXfrm>
        <a:off x="470" y="4165204"/>
        <a:ext cx="942807" cy="471403"/>
      </dsp:txXfrm>
    </dsp:sp>
    <dsp:sp modelId="{0BCBD3B2-FAE7-4911-8403-88E040518B77}">
      <dsp:nvSpPr>
        <dsp:cNvPr id="0" name=""/>
        <dsp:cNvSpPr/>
      </dsp:nvSpPr>
      <dsp:spPr>
        <a:xfrm>
          <a:off x="1141267" y="4165204"/>
          <a:ext cx="942807" cy="47140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800" kern="1200" dirty="0"/>
            <a:t>HOSPITAL EDUARDO PEREIRA</a:t>
          </a:r>
          <a:endParaRPr lang="es-MX" sz="800" kern="1200" dirty="0"/>
        </a:p>
      </dsp:txBody>
      <dsp:txXfrm>
        <a:off x="1141267" y="4165204"/>
        <a:ext cx="942807" cy="471403"/>
      </dsp:txXfrm>
    </dsp:sp>
    <dsp:sp modelId="{632D1375-E13B-454B-B8C8-B986F9D816A1}">
      <dsp:nvSpPr>
        <dsp:cNvPr id="0" name=""/>
        <dsp:cNvSpPr/>
      </dsp:nvSpPr>
      <dsp:spPr>
        <a:xfrm>
          <a:off x="2282064" y="4165204"/>
          <a:ext cx="942807" cy="47140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800" kern="1200" dirty="0"/>
            <a:t>HOSPITAL CLAUDIO VICUÑA</a:t>
          </a:r>
          <a:endParaRPr lang="es-MX" sz="800" kern="1200" dirty="0"/>
        </a:p>
      </dsp:txBody>
      <dsp:txXfrm>
        <a:off x="2282064" y="4165204"/>
        <a:ext cx="942807" cy="471403"/>
      </dsp:txXfrm>
    </dsp:sp>
    <dsp:sp modelId="{A7E8BA5A-0333-49D4-9811-4317E2F381A1}">
      <dsp:nvSpPr>
        <dsp:cNvPr id="0" name=""/>
        <dsp:cNvSpPr/>
      </dsp:nvSpPr>
      <dsp:spPr>
        <a:xfrm>
          <a:off x="3422861" y="4165204"/>
          <a:ext cx="942807" cy="471403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800" b="1" kern="1200" dirty="0"/>
            <a:t>HOSPITAL PSIQUIÁTRICO DEL SALVADOR</a:t>
          </a:r>
          <a:endParaRPr lang="es-MX" sz="800" b="1" kern="1200" dirty="0"/>
        </a:p>
      </dsp:txBody>
      <dsp:txXfrm>
        <a:off x="3422861" y="4165204"/>
        <a:ext cx="942807" cy="471403"/>
      </dsp:txXfrm>
    </dsp:sp>
    <dsp:sp modelId="{AF1BAF54-F0CB-48A9-8EFB-1E6613A72E35}">
      <dsp:nvSpPr>
        <dsp:cNvPr id="0" name=""/>
        <dsp:cNvSpPr/>
      </dsp:nvSpPr>
      <dsp:spPr>
        <a:xfrm>
          <a:off x="4563658" y="4165204"/>
          <a:ext cx="942807" cy="47140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800" kern="1200" dirty="0"/>
            <a:t>HOSPITAL SAN JOSE DE CASABLANCA</a:t>
          </a:r>
          <a:endParaRPr lang="es-MX" sz="800" kern="1200" dirty="0"/>
        </a:p>
      </dsp:txBody>
      <dsp:txXfrm>
        <a:off x="4563658" y="4165204"/>
        <a:ext cx="942807" cy="471403"/>
      </dsp:txXfrm>
    </dsp:sp>
    <dsp:sp modelId="{10144F5E-AA33-4490-BF2E-C83278AA6454}">
      <dsp:nvSpPr>
        <dsp:cNvPr id="0" name=""/>
        <dsp:cNvSpPr/>
      </dsp:nvSpPr>
      <dsp:spPr>
        <a:xfrm>
          <a:off x="1711665" y="2157024"/>
          <a:ext cx="942807" cy="47140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800" kern="1200" dirty="0"/>
            <a:t>CENTRO DE SANGRE Y TEJIDOS</a:t>
          </a:r>
          <a:endParaRPr lang="es-MX" sz="800" kern="1200" dirty="0"/>
        </a:p>
      </dsp:txBody>
      <dsp:txXfrm>
        <a:off x="1711665" y="2157024"/>
        <a:ext cx="942807" cy="471403"/>
      </dsp:txXfrm>
    </dsp:sp>
    <dsp:sp modelId="{69CF02FF-0C6D-484F-85B1-C5A22DE12628}">
      <dsp:nvSpPr>
        <dsp:cNvPr id="0" name=""/>
        <dsp:cNvSpPr/>
      </dsp:nvSpPr>
      <dsp:spPr>
        <a:xfrm>
          <a:off x="2852462" y="2157024"/>
          <a:ext cx="942807" cy="47140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800" kern="1200" dirty="0"/>
            <a:t>CENTRO DE ESPECIALIDADES ODONTOLOGICAS, CEO</a:t>
          </a:r>
          <a:endParaRPr lang="es-MX" sz="800" kern="1200" dirty="0"/>
        </a:p>
      </dsp:txBody>
      <dsp:txXfrm>
        <a:off x="2852462" y="2157024"/>
        <a:ext cx="942807" cy="471403"/>
      </dsp:txXfrm>
    </dsp:sp>
    <dsp:sp modelId="{75B59987-FC92-4461-9FD2-580C45625FD4}">
      <dsp:nvSpPr>
        <dsp:cNvPr id="0" name=""/>
        <dsp:cNvSpPr/>
      </dsp:nvSpPr>
      <dsp:spPr>
        <a:xfrm>
          <a:off x="1711665" y="2826417"/>
          <a:ext cx="942807" cy="47140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800" kern="1200" dirty="0"/>
            <a:t>CESFAM PLAZA JUSTICIA</a:t>
          </a:r>
          <a:endParaRPr lang="es-MX" sz="800" kern="1200" dirty="0"/>
        </a:p>
      </dsp:txBody>
      <dsp:txXfrm>
        <a:off x="1711665" y="2826417"/>
        <a:ext cx="942807" cy="471403"/>
      </dsp:txXfrm>
    </dsp:sp>
    <dsp:sp modelId="{22D1D613-085C-443F-9063-54F559B00C6F}">
      <dsp:nvSpPr>
        <dsp:cNvPr id="0" name=""/>
        <dsp:cNvSpPr/>
      </dsp:nvSpPr>
      <dsp:spPr>
        <a:xfrm>
          <a:off x="2852462" y="2826417"/>
          <a:ext cx="942807" cy="47140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800" kern="1200" dirty="0"/>
            <a:t>CESFAM JEAN MARIE THIERRY</a:t>
          </a:r>
          <a:endParaRPr lang="es-MX" sz="800" kern="1200" dirty="0"/>
        </a:p>
      </dsp:txBody>
      <dsp:txXfrm>
        <a:off x="2852462" y="2826417"/>
        <a:ext cx="942807" cy="471403"/>
      </dsp:txXfrm>
    </dsp:sp>
    <dsp:sp modelId="{F1C39C35-6DA0-4EA5-9FA6-9CC8CD6D95A9}">
      <dsp:nvSpPr>
        <dsp:cNvPr id="0" name=""/>
        <dsp:cNvSpPr/>
      </dsp:nvSpPr>
      <dsp:spPr>
        <a:xfrm>
          <a:off x="1711665" y="3495811"/>
          <a:ext cx="942807" cy="47140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800" kern="1200" dirty="0"/>
            <a:t>CENTRO DE SALUD MENTAL COMUNITARIA</a:t>
          </a:r>
          <a:endParaRPr lang="es-MX" sz="800" kern="1200" dirty="0"/>
        </a:p>
      </dsp:txBody>
      <dsp:txXfrm>
        <a:off x="1711665" y="3495811"/>
        <a:ext cx="942807" cy="471403"/>
      </dsp:txXfrm>
    </dsp:sp>
    <dsp:sp modelId="{0F4FF87D-B90F-43AB-8270-58B16EFB6070}">
      <dsp:nvSpPr>
        <dsp:cNvPr id="0" name=""/>
        <dsp:cNvSpPr/>
      </dsp:nvSpPr>
      <dsp:spPr>
        <a:xfrm>
          <a:off x="2852462" y="3495811"/>
          <a:ext cx="942807" cy="47140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800" kern="1200" dirty="0"/>
            <a:t>CESFAM VALLE MAR NAVIDAD</a:t>
          </a:r>
          <a:endParaRPr lang="es-MX" sz="800" kern="1200" dirty="0"/>
        </a:p>
      </dsp:txBody>
      <dsp:txXfrm>
        <a:off x="2852462" y="3495811"/>
        <a:ext cx="942807" cy="471403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8A5039-B77D-42B5-A0F6-17BCAF68650B}">
      <dsp:nvSpPr>
        <dsp:cNvPr id="0" name=""/>
        <dsp:cNvSpPr/>
      </dsp:nvSpPr>
      <dsp:spPr>
        <a:xfrm>
          <a:off x="1818112" y="1082860"/>
          <a:ext cx="3406569" cy="227218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5344" rIns="85344" bIns="85344" numCol="1" spcCol="1270" anchor="ctr" anchorCtr="0">
          <a:noAutofit/>
        </a:bodyPr>
        <a:lstStyle/>
        <a:p>
          <a:pPr marL="342900" marR="0" lvl="0" indent="-342900" algn="just" defTabSz="9144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es-ES" sz="1200" b="0" i="0" u="none" strike="noStrike" kern="1200" cap="none" spc="0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En el periodo de Octubre a Diciembre 2023: Se inician los procesos de fortalecimiento de la participación de usuarios(as) del hospital, implementando los primeros “espacios de diálogos” para Usuarias y Usuarios.</a:t>
          </a:r>
          <a:endParaRPr kumimoji="0" lang="es-MX" sz="1200" b="0" i="0" u="none" strike="noStrike" kern="1200" cap="none" spc="0" normalizeH="0" baseline="0" dirty="0">
            <a:ln>
              <a:noFill/>
            </a:ln>
            <a:solidFill>
              <a:schemeClr val="accent1">
                <a:lumMod val="50000"/>
              </a:schemeClr>
            </a:solidFill>
            <a:effectLst/>
            <a:uLnTx/>
            <a:uFillTx/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2363163" y="1082860"/>
        <a:ext cx="2861518" cy="2272181"/>
      </dsp:txXfrm>
    </dsp:sp>
    <dsp:sp modelId="{85E6F6F1-AC14-447F-A262-6ACD4DCAABBD}">
      <dsp:nvSpPr>
        <dsp:cNvPr id="0" name=""/>
        <dsp:cNvSpPr/>
      </dsp:nvSpPr>
      <dsp:spPr>
        <a:xfrm>
          <a:off x="20341" y="78172"/>
          <a:ext cx="2271046" cy="22710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>
              <a:latin typeface="Arial" panose="020B0604020202020204" pitchFamily="34" charset="0"/>
              <a:cs typeface="Arial" panose="020B0604020202020204" pitchFamily="34" charset="0"/>
            </a:rPr>
            <a:t>PARTICIPACIÓN SOCIAL</a:t>
          </a:r>
          <a:endParaRPr lang="es-MX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2928" y="410759"/>
        <a:ext cx="1605872" cy="1605872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D029EC-8F18-49D3-A9C8-EC176F8B1818}">
      <dsp:nvSpPr>
        <dsp:cNvPr id="0" name=""/>
        <dsp:cNvSpPr/>
      </dsp:nvSpPr>
      <dsp:spPr>
        <a:xfrm>
          <a:off x="479515" y="0"/>
          <a:ext cx="5434511" cy="3479109"/>
        </a:xfrm>
        <a:prstGeom prst="rightArrow">
          <a:avLst/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0186952F-38E3-45C3-AB28-C799D0CEE80D}">
      <dsp:nvSpPr>
        <dsp:cNvPr id="0" name=""/>
        <dsp:cNvSpPr/>
      </dsp:nvSpPr>
      <dsp:spPr>
        <a:xfrm>
          <a:off x="6868" y="1043732"/>
          <a:ext cx="2057921" cy="139164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300" kern="1200" dirty="0"/>
            <a:t>Cuidados clínicos intensivos</a:t>
          </a:r>
          <a:endParaRPr lang="es-MX" sz="2300" kern="1200" dirty="0"/>
        </a:p>
      </dsp:txBody>
      <dsp:txXfrm>
        <a:off x="74802" y="1111666"/>
        <a:ext cx="1922053" cy="1255775"/>
      </dsp:txXfrm>
    </dsp:sp>
    <dsp:sp modelId="{946A9DAD-BC81-48DE-9CB7-987A817B6D20}">
      <dsp:nvSpPr>
        <dsp:cNvPr id="0" name=""/>
        <dsp:cNvSpPr/>
      </dsp:nvSpPr>
      <dsp:spPr>
        <a:xfrm>
          <a:off x="2167810" y="1043732"/>
          <a:ext cx="2057921" cy="139164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300" kern="1200" dirty="0"/>
            <a:t>Enfoque de derecho</a:t>
          </a:r>
          <a:endParaRPr lang="es-MX" sz="2300" kern="1200" dirty="0"/>
        </a:p>
      </dsp:txBody>
      <dsp:txXfrm>
        <a:off x="2235744" y="1111666"/>
        <a:ext cx="1922053" cy="1255775"/>
      </dsp:txXfrm>
    </dsp:sp>
    <dsp:sp modelId="{0C0A69BE-ABFE-4CC9-AD2B-F0E3B85C4BBB}">
      <dsp:nvSpPr>
        <dsp:cNvPr id="0" name=""/>
        <dsp:cNvSpPr/>
      </dsp:nvSpPr>
      <dsp:spPr>
        <a:xfrm>
          <a:off x="4328753" y="1043732"/>
          <a:ext cx="2057921" cy="139164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300" kern="1200" dirty="0"/>
            <a:t>Humanización</a:t>
          </a:r>
          <a:endParaRPr lang="es-MX" sz="2300" kern="1200" dirty="0"/>
        </a:p>
      </dsp:txBody>
      <dsp:txXfrm>
        <a:off x="4396687" y="1111666"/>
        <a:ext cx="1922053" cy="12557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F0FE51-982C-47A9-AD9C-3560FEDE34A2}">
      <dsp:nvSpPr>
        <dsp:cNvPr id="0" name=""/>
        <dsp:cNvSpPr/>
      </dsp:nvSpPr>
      <dsp:spPr>
        <a:xfrm>
          <a:off x="2368295" y="1975156"/>
          <a:ext cx="2394299" cy="239469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C7A4121-6F7D-42AA-90F6-A93CD65A513D}">
      <dsp:nvSpPr>
        <dsp:cNvPr id="0" name=""/>
        <dsp:cNvSpPr/>
      </dsp:nvSpPr>
      <dsp:spPr>
        <a:xfrm>
          <a:off x="3895486" y="211673"/>
          <a:ext cx="711088" cy="710632"/>
        </a:xfrm>
        <a:prstGeom prst="donut">
          <a:avLst>
            <a:gd name="adj" fmla="val 746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FACBDA7-6A89-4F04-A166-6C86737C90EB}">
      <dsp:nvSpPr>
        <dsp:cNvPr id="0" name=""/>
        <dsp:cNvSpPr/>
      </dsp:nvSpPr>
      <dsp:spPr>
        <a:xfrm>
          <a:off x="2460307" y="2067052"/>
          <a:ext cx="2211276" cy="2210903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t="-4000" b="-4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FC3F5F4-5A1D-4DB9-94BA-8A0D378B6BF3}">
      <dsp:nvSpPr>
        <dsp:cNvPr id="0" name=""/>
        <dsp:cNvSpPr/>
      </dsp:nvSpPr>
      <dsp:spPr>
        <a:xfrm>
          <a:off x="4936616" y="2427566"/>
          <a:ext cx="1253156" cy="125285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54067EE-44CE-406B-BDE6-670D36DE4663}">
      <dsp:nvSpPr>
        <dsp:cNvPr id="0" name=""/>
        <dsp:cNvSpPr/>
      </dsp:nvSpPr>
      <dsp:spPr>
        <a:xfrm>
          <a:off x="5010626" y="2501582"/>
          <a:ext cx="1105138" cy="1105243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t="-1000" b="-1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111A614-830F-4A07-986F-4B7050F31458}">
      <dsp:nvSpPr>
        <dsp:cNvPr id="0" name=""/>
        <dsp:cNvSpPr/>
      </dsp:nvSpPr>
      <dsp:spPr>
        <a:xfrm>
          <a:off x="4446555" y="659093"/>
          <a:ext cx="1606200" cy="160672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8AF7219-64A1-497A-A7BC-88EEBA48F586}">
      <dsp:nvSpPr>
        <dsp:cNvPr id="0" name=""/>
        <dsp:cNvSpPr/>
      </dsp:nvSpPr>
      <dsp:spPr>
        <a:xfrm>
          <a:off x="5789723" y="264482"/>
          <a:ext cx="526065" cy="526425"/>
        </a:xfrm>
        <a:prstGeom prst="donut">
          <a:avLst>
            <a:gd name="adj" fmla="val 746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2D44CD8-467F-47E8-8A5A-ADEA624FC605}">
      <dsp:nvSpPr>
        <dsp:cNvPr id="0" name=""/>
        <dsp:cNvSpPr/>
      </dsp:nvSpPr>
      <dsp:spPr>
        <a:xfrm>
          <a:off x="6316789" y="3685831"/>
          <a:ext cx="395049" cy="394611"/>
        </a:xfrm>
        <a:prstGeom prst="donut">
          <a:avLst>
            <a:gd name="adj" fmla="val 746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A627F29-C682-48DB-8FC0-1FACCDF9E77B}">
      <dsp:nvSpPr>
        <dsp:cNvPr id="0" name=""/>
        <dsp:cNvSpPr/>
      </dsp:nvSpPr>
      <dsp:spPr>
        <a:xfrm>
          <a:off x="4531566" y="743920"/>
          <a:ext cx="1437179" cy="1437066"/>
        </a:xfrm>
        <a:prstGeom prst="ellipse">
          <a:avLst/>
        </a:prstGeom>
        <a:blipFill rotWithShape="1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78" b="95638" l="6402" r="96037">
                        <a14:foregroundMark x1="46951" y1="7383" x2="40854" y2="2013"/>
                        <a14:foregroundMark x1="87805" y1="27517" x2="91463" y2="35906"/>
                        <a14:foregroundMark x1="81098" y1="36913" x2="81098" y2="36913"/>
                        <a14:foregroundMark x1="94207" y1="33893" x2="93902" y2="32550"/>
                        <a14:foregroundMark x1="54573" y1="45302" x2="55793" y2="48658"/>
                        <a14:foregroundMark x1="54573" y1="89597" x2="56402" y2="92282"/>
                        <a14:foregroundMark x1="95122" y1="93289" x2="96341" y2="93289"/>
                        <a14:foregroundMark x1="84146" y1="94631" x2="85061" y2="94966"/>
                        <a14:foregroundMark x1="45732" y1="94631" x2="45732" y2="94631"/>
                        <a14:foregroundMark x1="54878" y1="95638" x2="54878" y2="95638"/>
                        <a14:foregroundMark x1="17073" y1="95973" x2="17073" y2="95973"/>
                        <a14:foregroundMark x1="8537" y1="94295" x2="8537" y2="94295"/>
                        <a14:foregroundMark x1="6402" y1="56376" x2="6402" y2="56376"/>
                        <a14:foregroundMark x1="22561" y1="42282" x2="23171" y2="41946"/>
                        <a14:foregroundMark x1="40549" y1="13758" x2="40549" y2="13758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A5BA741-ACB2-477F-B050-E4541861BE04}">
      <dsp:nvSpPr>
        <dsp:cNvPr id="0" name=""/>
        <dsp:cNvSpPr/>
      </dsp:nvSpPr>
      <dsp:spPr>
        <a:xfrm>
          <a:off x="0" y="743920"/>
          <a:ext cx="3553444" cy="11538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" numCol="1" spcCol="1270" anchor="b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b="1" kern="1200" dirty="0">
              <a:solidFill>
                <a:srgbClr val="036D99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Misión</a:t>
          </a:r>
        </a:p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>
              <a:solidFill>
                <a:srgbClr val="036D99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Somos un Hospital Público especializado en salud mental que brinda atención integral a personas con trastornos psiquiátricos y problemas de adicción a drogas y alcohol en la Región de Valparaíso. Fomentamos el trabajo interdisciplinario vinculado a la comunidad para recuperar y/o estabilizar el estado de salud mental de nuestros usuarios, promoviendo su integración familiar y social. </a:t>
          </a:r>
          <a:endParaRPr lang="es-MX" sz="1100" kern="1200" dirty="0">
            <a:solidFill>
              <a:srgbClr val="036D99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0" y="743920"/>
        <a:ext cx="3553444" cy="1153894"/>
      </dsp:txXfrm>
    </dsp:sp>
    <dsp:sp modelId="{DA40F953-9E23-48E9-A0EB-1CD1CD081E95}">
      <dsp:nvSpPr>
        <dsp:cNvPr id="0" name=""/>
        <dsp:cNvSpPr/>
      </dsp:nvSpPr>
      <dsp:spPr>
        <a:xfrm>
          <a:off x="6447805" y="2501582"/>
          <a:ext cx="3553444" cy="1105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b="1" kern="1200" dirty="0">
              <a:solidFill>
                <a:srgbClr val="036D99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Visión</a:t>
          </a:r>
        </a:p>
        <a:p>
          <a:pPr marL="0" lvl="0" algn="just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>
              <a:solidFill>
                <a:srgbClr val="036D99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Queremos ser un Hospital Público integral que brinde atención oportuna a personas con problemas de salud mental, por medio de un trabajo interdisciplinario de excelencia, vinculado a la comunidad para recuperar y/o estabilizar el estado de salud de nuestros usuarios, promoviendo su inclusión familiar y social.</a:t>
          </a:r>
        </a:p>
      </dsp:txBody>
      <dsp:txXfrm>
        <a:off x="6447805" y="2501582"/>
        <a:ext cx="3553444" cy="1105243"/>
      </dsp:txXfrm>
    </dsp:sp>
    <dsp:sp modelId="{3EC1C086-9A62-45FF-8048-26C338027E0F}">
      <dsp:nvSpPr>
        <dsp:cNvPr id="0" name=""/>
        <dsp:cNvSpPr/>
      </dsp:nvSpPr>
      <dsp:spPr>
        <a:xfrm>
          <a:off x="6316789" y="743920"/>
          <a:ext cx="3553444" cy="14370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b="1" kern="1200" dirty="0">
              <a:solidFill>
                <a:srgbClr val="036D99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Valores</a:t>
          </a:r>
        </a:p>
        <a:p>
          <a:pPr marL="0"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>
              <a:solidFill>
                <a:srgbClr val="036D99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Compromiso público, Equidad, Respeto, Calidad, Innovación, Participación, Tolerancia</a:t>
          </a:r>
          <a:r>
            <a:rPr lang="es-MX" sz="1100" kern="1200" spc="-30" dirty="0">
              <a:solidFill>
                <a:srgbClr val="036D99"/>
              </a:solidFill>
              <a:latin typeface="Tahoma"/>
              <a:cs typeface="Tahoma"/>
            </a:rPr>
            <a:t>.</a:t>
          </a:r>
          <a:endParaRPr lang="es-MX" sz="1100" kern="1200" dirty="0">
            <a:solidFill>
              <a:srgbClr val="036D99"/>
            </a:solidFill>
          </a:endParaRPr>
        </a:p>
      </dsp:txBody>
      <dsp:txXfrm>
        <a:off x="6316789" y="743920"/>
        <a:ext cx="3553444" cy="143706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412539-3F00-4279-B771-AF675F49507F}">
      <dsp:nvSpPr>
        <dsp:cNvPr id="0" name=""/>
        <dsp:cNvSpPr/>
      </dsp:nvSpPr>
      <dsp:spPr>
        <a:xfrm>
          <a:off x="6628638" y="246953"/>
          <a:ext cx="91440" cy="1383327"/>
        </a:xfrm>
        <a:custGeom>
          <a:avLst/>
          <a:gdLst/>
          <a:ahLst/>
          <a:cxnLst/>
          <a:rect l="0" t="0" r="0" b="0"/>
          <a:pathLst>
            <a:path>
              <a:moveTo>
                <a:pt x="97288" y="0"/>
              </a:moveTo>
              <a:lnTo>
                <a:pt x="97288" y="1383327"/>
              </a:lnTo>
              <a:lnTo>
                <a:pt x="45720" y="138332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D66C06-6E75-40C6-8C94-6FEE30BDFF72}">
      <dsp:nvSpPr>
        <dsp:cNvPr id="0" name=""/>
        <dsp:cNvSpPr/>
      </dsp:nvSpPr>
      <dsp:spPr>
        <a:xfrm>
          <a:off x="6680207" y="246953"/>
          <a:ext cx="91440" cy="92332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923329"/>
              </a:lnTo>
              <a:lnTo>
                <a:pt x="97288" y="92332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A81871-E343-40A7-9268-14FED364451B}">
      <dsp:nvSpPr>
        <dsp:cNvPr id="0" name=""/>
        <dsp:cNvSpPr/>
      </dsp:nvSpPr>
      <dsp:spPr>
        <a:xfrm>
          <a:off x="6628638" y="246953"/>
          <a:ext cx="91440" cy="960427"/>
        </a:xfrm>
        <a:custGeom>
          <a:avLst/>
          <a:gdLst/>
          <a:ahLst/>
          <a:cxnLst/>
          <a:rect l="0" t="0" r="0" b="0"/>
          <a:pathLst>
            <a:path>
              <a:moveTo>
                <a:pt x="97288" y="0"/>
              </a:moveTo>
              <a:lnTo>
                <a:pt x="97288" y="960427"/>
              </a:lnTo>
              <a:lnTo>
                <a:pt x="45720" y="96042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984CB9-113E-4913-A8AC-1D801490EFD7}">
      <dsp:nvSpPr>
        <dsp:cNvPr id="0" name=""/>
        <dsp:cNvSpPr/>
      </dsp:nvSpPr>
      <dsp:spPr>
        <a:xfrm>
          <a:off x="6680207" y="246953"/>
          <a:ext cx="91440" cy="5746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74625"/>
              </a:lnTo>
              <a:lnTo>
                <a:pt x="97288" y="5746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7B362A-8ECF-4B5A-BC0F-47D8128A10E3}">
      <dsp:nvSpPr>
        <dsp:cNvPr id="0" name=""/>
        <dsp:cNvSpPr/>
      </dsp:nvSpPr>
      <dsp:spPr>
        <a:xfrm>
          <a:off x="6568195" y="246953"/>
          <a:ext cx="157732" cy="574625"/>
        </a:xfrm>
        <a:custGeom>
          <a:avLst/>
          <a:gdLst/>
          <a:ahLst/>
          <a:cxnLst/>
          <a:rect l="0" t="0" r="0" b="0"/>
          <a:pathLst>
            <a:path>
              <a:moveTo>
                <a:pt x="157732" y="0"/>
              </a:moveTo>
              <a:lnTo>
                <a:pt x="157732" y="574625"/>
              </a:lnTo>
              <a:lnTo>
                <a:pt x="0" y="5746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52B051-8D9C-4588-980A-3805DEAB6685}">
      <dsp:nvSpPr>
        <dsp:cNvPr id="0" name=""/>
        <dsp:cNvSpPr/>
      </dsp:nvSpPr>
      <dsp:spPr>
        <a:xfrm>
          <a:off x="6680207" y="246953"/>
          <a:ext cx="91440" cy="22592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5921"/>
              </a:lnTo>
              <a:lnTo>
                <a:pt x="97288" y="22592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E6E003-6205-434C-9C64-5789B2775DDB}">
      <dsp:nvSpPr>
        <dsp:cNvPr id="0" name=""/>
        <dsp:cNvSpPr/>
      </dsp:nvSpPr>
      <dsp:spPr>
        <a:xfrm>
          <a:off x="6568195" y="246953"/>
          <a:ext cx="157732" cy="225921"/>
        </a:xfrm>
        <a:custGeom>
          <a:avLst/>
          <a:gdLst/>
          <a:ahLst/>
          <a:cxnLst/>
          <a:rect l="0" t="0" r="0" b="0"/>
          <a:pathLst>
            <a:path>
              <a:moveTo>
                <a:pt x="157732" y="0"/>
              </a:moveTo>
              <a:lnTo>
                <a:pt x="157732" y="225921"/>
              </a:lnTo>
              <a:lnTo>
                <a:pt x="0" y="22592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D0AA95-D3AA-4F07-8E79-6AEADD54C2C2}">
      <dsp:nvSpPr>
        <dsp:cNvPr id="0" name=""/>
        <dsp:cNvSpPr/>
      </dsp:nvSpPr>
      <dsp:spPr>
        <a:xfrm>
          <a:off x="9936578" y="2213061"/>
          <a:ext cx="91440" cy="162073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20738"/>
              </a:lnTo>
              <a:lnTo>
                <a:pt x="135314" y="162073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16283B-0C9E-4CB0-9A6F-6D9CD3FBBBB3}">
      <dsp:nvSpPr>
        <dsp:cNvPr id="0" name=""/>
        <dsp:cNvSpPr/>
      </dsp:nvSpPr>
      <dsp:spPr>
        <a:xfrm>
          <a:off x="9936578" y="2213061"/>
          <a:ext cx="91440" cy="127203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72034"/>
              </a:lnTo>
              <a:lnTo>
                <a:pt x="135314" y="127203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E43065-984D-490A-A1A0-FA11AC814BAC}">
      <dsp:nvSpPr>
        <dsp:cNvPr id="0" name=""/>
        <dsp:cNvSpPr/>
      </dsp:nvSpPr>
      <dsp:spPr>
        <a:xfrm>
          <a:off x="9936578" y="2213061"/>
          <a:ext cx="91440" cy="92332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923329"/>
              </a:lnTo>
              <a:lnTo>
                <a:pt x="135314" y="92332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34421F-943B-4467-BAEA-07A28017ED93}">
      <dsp:nvSpPr>
        <dsp:cNvPr id="0" name=""/>
        <dsp:cNvSpPr/>
      </dsp:nvSpPr>
      <dsp:spPr>
        <a:xfrm>
          <a:off x="9936578" y="2213061"/>
          <a:ext cx="91440" cy="5746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74625"/>
              </a:lnTo>
              <a:lnTo>
                <a:pt x="135314" y="57462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948F8D-BEB2-4928-BA4C-DD3AF63894A2}">
      <dsp:nvSpPr>
        <dsp:cNvPr id="0" name=""/>
        <dsp:cNvSpPr/>
      </dsp:nvSpPr>
      <dsp:spPr>
        <a:xfrm>
          <a:off x="9936578" y="2213061"/>
          <a:ext cx="91440" cy="22592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5921"/>
              </a:lnTo>
              <a:lnTo>
                <a:pt x="135314" y="22592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D2B9E7-3728-4C8F-A75C-5D04CD74A7C9}">
      <dsp:nvSpPr>
        <dsp:cNvPr id="0" name=""/>
        <dsp:cNvSpPr/>
      </dsp:nvSpPr>
      <dsp:spPr>
        <a:xfrm>
          <a:off x="6725927" y="246953"/>
          <a:ext cx="3495289" cy="16463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94777"/>
              </a:lnTo>
              <a:lnTo>
                <a:pt x="3495289" y="1594777"/>
              </a:lnTo>
              <a:lnTo>
                <a:pt x="3495289" y="16463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2D8311-62B6-4F15-96DA-18B4DAAF16AF}">
      <dsp:nvSpPr>
        <dsp:cNvPr id="0" name=""/>
        <dsp:cNvSpPr/>
      </dsp:nvSpPr>
      <dsp:spPr>
        <a:xfrm>
          <a:off x="7620715" y="2213061"/>
          <a:ext cx="91440" cy="231814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18147"/>
              </a:lnTo>
              <a:lnTo>
                <a:pt x="135314" y="231814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119BF8-61D5-4330-8D8E-B5681858712F}">
      <dsp:nvSpPr>
        <dsp:cNvPr id="0" name=""/>
        <dsp:cNvSpPr/>
      </dsp:nvSpPr>
      <dsp:spPr>
        <a:xfrm>
          <a:off x="7620715" y="2213061"/>
          <a:ext cx="91440" cy="196944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69442"/>
              </a:lnTo>
              <a:lnTo>
                <a:pt x="135314" y="196944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B5510F-2F06-4CEA-B18A-6E41DCA30DC6}">
      <dsp:nvSpPr>
        <dsp:cNvPr id="0" name=""/>
        <dsp:cNvSpPr/>
      </dsp:nvSpPr>
      <dsp:spPr>
        <a:xfrm>
          <a:off x="7620715" y="2213061"/>
          <a:ext cx="91440" cy="162073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20738"/>
              </a:lnTo>
              <a:lnTo>
                <a:pt x="135314" y="162073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868773-CB18-4A9D-8590-D6346F09300C}">
      <dsp:nvSpPr>
        <dsp:cNvPr id="0" name=""/>
        <dsp:cNvSpPr/>
      </dsp:nvSpPr>
      <dsp:spPr>
        <a:xfrm>
          <a:off x="7620715" y="2213061"/>
          <a:ext cx="91440" cy="127203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72034"/>
              </a:lnTo>
              <a:lnTo>
                <a:pt x="135314" y="127203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F7F692-B233-4ABF-91A0-1FF633BAD828}">
      <dsp:nvSpPr>
        <dsp:cNvPr id="0" name=""/>
        <dsp:cNvSpPr/>
      </dsp:nvSpPr>
      <dsp:spPr>
        <a:xfrm>
          <a:off x="7620715" y="2213061"/>
          <a:ext cx="91440" cy="92332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923329"/>
              </a:lnTo>
              <a:lnTo>
                <a:pt x="135314" y="92332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E4F0A8-7747-4E4D-A89B-20DBB4635C3A}">
      <dsp:nvSpPr>
        <dsp:cNvPr id="0" name=""/>
        <dsp:cNvSpPr/>
      </dsp:nvSpPr>
      <dsp:spPr>
        <a:xfrm>
          <a:off x="7620715" y="2213061"/>
          <a:ext cx="91440" cy="5746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74625"/>
              </a:lnTo>
              <a:lnTo>
                <a:pt x="135314" y="57462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520EF8-5EE9-4EA8-B71B-6244F30E7378}">
      <dsp:nvSpPr>
        <dsp:cNvPr id="0" name=""/>
        <dsp:cNvSpPr/>
      </dsp:nvSpPr>
      <dsp:spPr>
        <a:xfrm>
          <a:off x="7620715" y="2213061"/>
          <a:ext cx="91440" cy="22592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5921"/>
              </a:lnTo>
              <a:lnTo>
                <a:pt x="135314" y="22592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754F6D-347C-4E93-B45C-CB27BAF0CCD3}">
      <dsp:nvSpPr>
        <dsp:cNvPr id="0" name=""/>
        <dsp:cNvSpPr/>
      </dsp:nvSpPr>
      <dsp:spPr>
        <a:xfrm>
          <a:off x="6725927" y="246953"/>
          <a:ext cx="1179426" cy="16463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94777"/>
              </a:lnTo>
              <a:lnTo>
                <a:pt x="1179426" y="1594777"/>
              </a:lnTo>
              <a:lnTo>
                <a:pt x="1179426" y="16463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E47643-FC37-4989-ACF1-ED3331650951}">
      <dsp:nvSpPr>
        <dsp:cNvPr id="0" name=""/>
        <dsp:cNvSpPr/>
      </dsp:nvSpPr>
      <dsp:spPr>
        <a:xfrm>
          <a:off x="6783242" y="2561765"/>
          <a:ext cx="91440" cy="92332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923329"/>
              </a:lnTo>
              <a:lnTo>
                <a:pt x="119389" y="92332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A7F091-15AB-473B-AD1B-14F98BDB12A7}">
      <dsp:nvSpPr>
        <dsp:cNvPr id="0" name=""/>
        <dsp:cNvSpPr/>
      </dsp:nvSpPr>
      <dsp:spPr>
        <a:xfrm>
          <a:off x="6783242" y="2561765"/>
          <a:ext cx="91440" cy="5746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74625"/>
              </a:lnTo>
              <a:lnTo>
                <a:pt x="119389" y="57462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C481A4-D41B-4874-9FE3-36AA6EBE0F32}">
      <dsp:nvSpPr>
        <dsp:cNvPr id="0" name=""/>
        <dsp:cNvSpPr/>
      </dsp:nvSpPr>
      <dsp:spPr>
        <a:xfrm>
          <a:off x="6783242" y="2561765"/>
          <a:ext cx="91440" cy="22592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5921"/>
              </a:lnTo>
              <a:lnTo>
                <a:pt x="119389" y="22592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20CE36-6DF1-4CD8-ACEA-48E677665CFA}">
      <dsp:nvSpPr>
        <dsp:cNvPr id="0" name=""/>
        <dsp:cNvSpPr/>
      </dsp:nvSpPr>
      <dsp:spPr>
        <a:xfrm>
          <a:off x="6728280" y="2213061"/>
          <a:ext cx="297135" cy="1031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568"/>
              </a:lnTo>
              <a:lnTo>
                <a:pt x="297135" y="51568"/>
              </a:lnTo>
              <a:lnTo>
                <a:pt x="297135" y="1031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1F2455-32A2-49DF-9079-585A56191E18}">
      <dsp:nvSpPr>
        <dsp:cNvPr id="0" name=""/>
        <dsp:cNvSpPr/>
      </dsp:nvSpPr>
      <dsp:spPr>
        <a:xfrm>
          <a:off x="6188971" y="2561765"/>
          <a:ext cx="91440" cy="196944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69442"/>
              </a:lnTo>
              <a:lnTo>
                <a:pt x="119389" y="196944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ACC10E-8489-4FBC-AA12-16915129CAC7}">
      <dsp:nvSpPr>
        <dsp:cNvPr id="0" name=""/>
        <dsp:cNvSpPr/>
      </dsp:nvSpPr>
      <dsp:spPr>
        <a:xfrm>
          <a:off x="6188971" y="2561765"/>
          <a:ext cx="91440" cy="162073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20738"/>
              </a:lnTo>
              <a:lnTo>
                <a:pt x="119389" y="162073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10D353-19A6-496C-96CB-A8DCA82958F0}">
      <dsp:nvSpPr>
        <dsp:cNvPr id="0" name=""/>
        <dsp:cNvSpPr/>
      </dsp:nvSpPr>
      <dsp:spPr>
        <a:xfrm>
          <a:off x="6188971" y="2561765"/>
          <a:ext cx="91440" cy="127203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72034"/>
              </a:lnTo>
              <a:lnTo>
                <a:pt x="119389" y="127203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7AB9A8-98EE-45F2-874B-C9495B858643}">
      <dsp:nvSpPr>
        <dsp:cNvPr id="0" name=""/>
        <dsp:cNvSpPr/>
      </dsp:nvSpPr>
      <dsp:spPr>
        <a:xfrm>
          <a:off x="6188971" y="2561765"/>
          <a:ext cx="91440" cy="92332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923329"/>
              </a:lnTo>
              <a:lnTo>
                <a:pt x="119389" y="92332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293102-A22D-4005-B008-8A53BF1EB2B6}">
      <dsp:nvSpPr>
        <dsp:cNvPr id="0" name=""/>
        <dsp:cNvSpPr/>
      </dsp:nvSpPr>
      <dsp:spPr>
        <a:xfrm>
          <a:off x="6188971" y="2561765"/>
          <a:ext cx="91440" cy="5746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74625"/>
              </a:lnTo>
              <a:lnTo>
                <a:pt x="119389" y="57462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FC86B8-70D6-4165-8519-E2BB267078D7}">
      <dsp:nvSpPr>
        <dsp:cNvPr id="0" name=""/>
        <dsp:cNvSpPr/>
      </dsp:nvSpPr>
      <dsp:spPr>
        <a:xfrm>
          <a:off x="6188971" y="2561765"/>
          <a:ext cx="91440" cy="22592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5921"/>
              </a:lnTo>
              <a:lnTo>
                <a:pt x="119389" y="22592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02AD5C-C8C5-4A05-A70E-33F3D1F273C5}">
      <dsp:nvSpPr>
        <dsp:cNvPr id="0" name=""/>
        <dsp:cNvSpPr/>
      </dsp:nvSpPr>
      <dsp:spPr>
        <a:xfrm>
          <a:off x="6431144" y="2213061"/>
          <a:ext cx="297135" cy="103137"/>
        </a:xfrm>
        <a:custGeom>
          <a:avLst/>
          <a:gdLst/>
          <a:ahLst/>
          <a:cxnLst/>
          <a:rect l="0" t="0" r="0" b="0"/>
          <a:pathLst>
            <a:path>
              <a:moveTo>
                <a:pt x="297135" y="0"/>
              </a:moveTo>
              <a:lnTo>
                <a:pt x="297135" y="51568"/>
              </a:lnTo>
              <a:lnTo>
                <a:pt x="0" y="51568"/>
              </a:lnTo>
              <a:lnTo>
                <a:pt x="0" y="1031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D0F248-28A6-4A35-8467-2D968165D07D}">
      <dsp:nvSpPr>
        <dsp:cNvPr id="0" name=""/>
        <dsp:cNvSpPr/>
      </dsp:nvSpPr>
      <dsp:spPr>
        <a:xfrm>
          <a:off x="6680207" y="246953"/>
          <a:ext cx="91440" cy="164634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594777"/>
              </a:lnTo>
              <a:lnTo>
                <a:pt x="48072" y="1594777"/>
              </a:lnTo>
              <a:lnTo>
                <a:pt x="48072" y="16463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D856AB-37D5-4E33-AA5C-2F382F940D29}">
      <dsp:nvSpPr>
        <dsp:cNvPr id="0" name=""/>
        <dsp:cNvSpPr/>
      </dsp:nvSpPr>
      <dsp:spPr>
        <a:xfrm>
          <a:off x="4847839" y="2487570"/>
          <a:ext cx="91440" cy="336426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64260"/>
              </a:lnTo>
              <a:lnTo>
                <a:pt x="132581" y="336426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C4C8B8-3EF1-42ED-87AD-9E75DDF1E386}">
      <dsp:nvSpPr>
        <dsp:cNvPr id="0" name=""/>
        <dsp:cNvSpPr/>
      </dsp:nvSpPr>
      <dsp:spPr>
        <a:xfrm>
          <a:off x="4847839" y="2487570"/>
          <a:ext cx="91440" cy="301555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015555"/>
              </a:lnTo>
              <a:lnTo>
                <a:pt x="132581" y="301555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3A180C-9B88-4481-8EEA-EE974829DFFD}">
      <dsp:nvSpPr>
        <dsp:cNvPr id="0" name=""/>
        <dsp:cNvSpPr/>
      </dsp:nvSpPr>
      <dsp:spPr>
        <a:xfrm>
          <a:off x="4847839" y="2487570"/>
          <a:ext cx="91440" cy="266685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66851"/>
              </a:lnTo>
              <a:lnTo>
                <a:pt x="119389" y="26668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9C61BA-12E2-42E8-A07B-FF9D787C1896}">
      <dsp:nvSpPr>
        <dsp:cNvPr id="0" name=""/>
        <dsp:cNvSpPr/>
      </dsp:nvSpPr>
      <dsp:spPr>
        <a:xfrm>
          <a:off x="4847839" y="2487570"/>
          <a:ext cx="91440" cy="231814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18147"/>
              </a:lnTo>
              <a:lnTo>
                <a:pt x="119389" y="231814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FB4C5D-FC78-483C-83C0-DAB2373E7DFF}">
      <dsp:nvSpPr>
        <dsp:cNvPr id="0" name=""/>
        <dsp:cNvSpPr/>
      </dsp:nvSpPr>
      <dsp:spPr>
        <a:xfrm>
          <a:off x="4847839" y="2487570"/>
          <a:ext cx="91440" cy="196944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69442"/>
              </a:lnTo>
              <a:lnTo>
                <a:pt x="119389" y="196944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318371-2FAF-4A17-8AF5-8FD737483CDE}">
      <dsp:nvSpPr>
        <dsp:cNvPr id="0" name=""/>
        <dsp:cNvSpPr/>
      </dsp:nvSpPr>
      <dsp:spPr>
        <a:xfrm>
          <a:off x="4847839" y="2487570"/>
          <a:ext cx="91440" cy="162073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20738"/>
              </a:lnTo>
              <a:lnTo>
                <a:pt x="119389" y="162073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6A9CAF-1ED6-437E-9FC0-439D807C4C43}">
      <dsp:nvSpPr>
        <dsp:cNvPr id="0" name=""/>
        <dsp:cNvSpPr/>
      </dsp:nvSpPr>
      <dsp:spPr>
        <a:xfrm>
          <a:off x="4847839" y="2487570"/>
          <a:ext cx="91440" cy="127203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72034"/>
              </a:lnTo>
              <a:lnTo>
                <a:pt x="119389" y="127203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4A0332-1089-4812-A190-EC0BC74810A4}">
      <dsp:nvSpPr>
        <dsp:cNvPr id="0" name=""/>
        <dsp:cNvSpPr/>
      </dsp:nvSpPr>
      <dsp:spPr>
        <a:xfrm>
          <a:off x="4847839" y="2487570"/>
          <a:ext cx="91440" cy="92332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923329"/>
              </a:lnTo>
              <a:lnTo>
                <a:pt x="119389" y="92332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28D3CB-0799-421C-B4DD-D5B2FA0E9FAC}">
      <dsp:nvSpPr>
        <dsp:cNvPr id="0" name=""/>
        <dsp:cNvSpPr/>
      </dsp:nvSpPr>
      <dsp:spPr>
        <a:xfrm>
          <a:off x="4847839" y="2487570"/>
          <a:ext cx="91440" cy="5746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74625"/>
              </a:lnTo>
              <a:lnTo>
                <a:pt x="119389" y="57462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349701-74C9-4705-8137-0414AD2B6283}">
      <dsp:nvSpPr>
        <dsp:cNvPr id="0" name=""/>
        <dsp:cNvSpPr/>
      </dsp:nvSpPr>
      <dsp:spPr>
        <a:xfrm>
          <a:off x="4847839" y="2487570"/>
          <a:ext cx="91440" cy="22592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5921"/>
              </a:lnTo>
              <a:lnTo>
                <a:pt x="119389" y="22592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FD9E9C-5667-41B0-8FA7-8E2258ABF837}">
      <dsp:nvSpPr>
        <dsp:cNvPr id="0" name=""/>
        <dsp:cNvSpPr/>
      </dsp:nvSpPr>
      <dsp:spPr>
        <a:xfrm>
          <a:off x="3786998" y="2138865"/>
          <a:ext cx="1303014" cy="1031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568"/>
              </a:lnTo>
              <a:lnTo>
                <a:pt x="1303014" y="51568"/>
              </a:lnTo>
              <a:lnTo>
                <a:pt x="1303014" y="1031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DE92EF-074E-42B4-AF38-33E45B9BE3DF}">
      <dsp:nvSpPr>
        <dsp:cNvPr id="0" name=""/>
        <dsp:cNvSpPr/>
      </dsp:nvSpPr>
      <dsp:spPr>
        <a:xfrm>
          <a:off x="4147405" y="2487570"/>
          <a:ext cx="91440" cy="96042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960427"/>
              </a:lnTo>
              <a:lnTo>
                <a:pt x="119389" y="96042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0C7118-EA28-4104-83C4-024C0DEB63A6}">
      <dsp:nvSpPr>
        <dsp:cNvPr id="0" name=""/>
        <dsp:cNvSpPr/>
      </dsp:nvSpPr>
      <dsp:spPr>
        <a:xfrm>
          <a:off x="4147405" y="2487570"/>
          <a:ext cx="91440" cy="5746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74625"/>
              </a:lnTo>
              <a:lnTo>
                <a:pt x="119389" y="57462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AB4432-0DBE-48D0-A2C5-F1806F67E5DD}">
      <dsp:nvSpPr>
        <dsp:cNvPr id="0" name=""/>
        <dsp:cNvSpPr/>
      </dsp:nvSpPr>
      <dsp:spPr>
        <a:xfrm>
          <a:off x="4147405" y="2487570"/>
          <a:ext cx="91440" cy="22592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5921"/>
              </a:lnTo>
              <a:lnTo>
                <a:pt x="119389" y="22592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7DA835-0DC2-4F7C-BA43-64D0E02AB390}">
      <dsp:nvSpPr>
        <dsp:cNvPr id="0" name=""/>
        <dsp:cNvSpPr/>
      </dsp:nvSpPr>
      <dsp:spPr>
        <a:xfrm>
          <a:off x="3786998" y="2138865"/>
          <a:ext cx="602580" cy="1031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568"/>
              </a:lnTo>
              <a:lnTo>
                <a:pt x="602580" y="51568"/>
              </a:lnTo>
              <a:lnTo>
                <a:pt x="602580" y="1031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B8A7FC-E6F4-4B94-AB1D-246745C60590}">
      <dsp:nvSpPr>
        <dsp:cNvPr id="0" name=""/>
        <dsp:cNvSpPr/>
      </dsp:nvSpPr>
      <dsp:spPr>
        <a:xfrm>
          <a:off x="3553135" y="2836274"/>
          <a:ext cx="91440" cy="22592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5921"/>
              </a:lnTo>
              <a:lnTo>
                <a:pt x="119389" y="22592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A7D5BE-8953-4600-A320-88677476FB39}">
      <dsp:nvSpPr>
        <dsp:cNvPr id="0" name=""/>
        <dsp:cNvSpPr/>
      </dsp:nvSpPr>
      <dsp:spPr>
        <a:xfrm>
          <a:off x="3498172" y="2487570"/>
          <a:ext cx="297135" cy="1031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568"/>
              </a:lnTo>
              <a:lnTo>
                <a:pt x="297135" y="51568"/>
              </a:lnTo>
              <a:lnTo>
                <a:pt x="297135" y="1031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E9C6FD-192B-421F-AEAA-AEA63046AFA3}">
      <dsp:nvSpPr>
        <dsp:cNvPr id="0" name=""/>
        <dsp:cNvSpPr/>
      </dsp:nvSpPr>
      <dsp:spPr>
        <a:xfrm>
          <a:off x="3201037" y="2487570"/>
          <a:ext cx="297135" cy="103137"/>
        </a:xfrm>
        <a:custGeom>
          <a:avLst/>
          <a:gdLst/>
          <a:ahLst/>
          <a:cxnLst/>
          <a:rect l="0" t="0" r="0" b="0"/>
          <a:pathLst>
            <a:path>
              <a:moveTo>
                <a:pt x="297135" y="0"/>
              </a:moveTo>
              <a:lnTo>
                <a:pt x="297135" y="51568"/>
              </a:lnTo>
              <a:lnTo>
                <a:pt x="0" y="51568"/>
              </a:lnTo>
              <a:lnTo>
                <a:pt x="0" y="1031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8089A9-87CB-4193-B3C8-D239B0744BEA}">
      <dsp:nvSpPr>
        <dsp:cNvPr id="0" name=""/>
        <dsp:cNvSpPr/>
      </dsp:nvSpPr>
      <dsp:spPr>
        <a:xfrm>
          <a:off x="3498172" y="2138865"/>
          <a:ext cx="288825" cy="103137"/>
        </a:xfrm>
        <a:custGeom>
          <a:avLst/>
          <a:gdLst/>
          <a:ahLst/>
          <a:cxnLst/>
          <a:rect l="0" t="0" r="0" b="0"/>
          <a:pathLst>
            <a:path>
              <a:moveTo>
                <a:pt x="288825" y="0"/>
              </a:moveTo>
              <a:lnTo>
                <a:pt x="288825" y="51568"/>
              </a:lnTo>
              <a:lnTo>
                <a:pt x="0" y="51568"/>
              </a:lnTo>
              <a:lnTo>
                <a:pt x="0" y="1031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177188-F9A3-4D6B-BB7B-756CEDE0AAF2}">
      <dsp:nvSpPr>
        <dsp:cNvPr id="0" name=""/>
        <dsp:cNvSpPr/>
      </dsp:nvSpPr>
      <dsp:spPr>
        <a:xfrm>
          <a:off x="2241810" y="2487570"/>
          <a:ext cx="91440" cy="127203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72034"/>
              </a:lnTo>
              <a:lnTo>
                <a:pt x="119389" y="127203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30070F-C02A-4344-8337-64934DA504C8}">
      <dsp:nvSpPr>
        <dsp:cNvPr id="0" name=""/>
        <dsp:cNvSpPr/>
      </dsp:nvSpPr>
      <dsp:spPr>
        <a:xfrm>
          <a:off x="2241810" y="2487570"/>
          <a:ext cx="91440" cy="92332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923329"/>
              </a:lnTo>
              <a:lnTo>
                <a:pt x="119389" y="92332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51E1E5-C690-46E5-AA70-6076A089204F}">
      <dsp:nvSpPr>
        <dsp:cNvPr id="0" name=""/>
        <dsp:cNvSpPr/>
      </dsp:nvSpPr>
      <dsp:spPr>
        <a:xfrm>
          <a:off x="2241810" y="2487570"/>
          <a:ext cx="91440" cy="5746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74625"/>
              </a:lnTo>
              <a:lnTo>
                <a:pt x="119389" y="57462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A76453-6C9D-43CD-8350-D44B37AC1635}">
      <dsp:nvSpPr>
        <dsp:cNvPr id="0" name=""/>
        <dsp:cNvSpPr/>
      </dsp:nvSpPr>
      <dsp:spPr>
        <a:xfrm>
          <a:off x="2241810" y="2487570"/>
          <a:ext cx="91440" cy="22592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5921"/>
              </a:lnTo>
              <a:lnTo>
                <a:pt x="119389" y="22592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E0016F-D4BD-4F5A-9668-460DB260134C}">
      <dsp:nvSpPr>
        <dsp:cNvPr id="0" name=""/>
        <dsp:cNvSpPr/>
      </dsp:nvSpPr>
      <dsp:spPr>
        <a:xfrm>
          <a:off x="2483983" y="2138865"/>
          <a:ext cx="1303014" cy="103137"/>
        </a:xfrm>
        <a:custGeom>
          <a:avLst/>
          <a:gdLst/>
          <a:ahLst/>
          <a:cxnLst/>
          <a:rect l="0" t="0" r="0" b="0"/>
          <a:pathLst>
            <a:path>
              <a:moveTo>
                <a:pt x="1303014" y="0"/>
              </a:moveTo>
              <a:lnTo>
                <a:pt x="1303014" y="51568"/>
              </a:lnTo>
              <a:lnTo>
                <a:pt x="0" y="51568"/>
              </a:lnTo>
              <a:lnTo>
                <a:pt x="0" y="1031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4A1BDF-A989-4653-9400-BF44B0B89E2C}">
      <dsp:nvSpPr>
        <dsp:cNvPr id="0" name=""/>
        <dsp:cNvSpPr/>
      </dsp:nvSpPr>
      <dsp:spPr>
        <a:xfrm>
          <a:off x="3786998" y="246953"/>
          <a:ext cx="2938929" cy="1646346"/>
        </a:xfrm>
        <a:custGeom>
          <a:avLst/>
          <a:gdLst/>
          <a:ahLst/>
          <a:cxnLst/>
          <a:rect l="0" t="0" r="0" b="0"/>
          <a:pathLst>
            <a:path>
              <a:moveTo>
                <a:pt x="2938929" y="0"/>
              </a:moveTo>
              <a:lnTo>
                <a:pt x="2938929" y="1594777"/>
              </a:lnTo>
              <a:lnTo>
                <a:pt x="0" y="1594777"/>
              </a:lnTo>
              <a:lnTo>
                <a:pt x="0" y="16463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E450F7-4E3B-4785-AC44-673A0B0EF25A}">
      <dsp:nvSpPr>
        <dsp:cNvPr id="0" name=""/>
        <dsp:cNvSpPr/>
      </dsp:nvSpPr>
      <dsp:spPr>
        <a:xfrm>
          <a:off x="6480361" y="1386"/>
          <a:ext cx="491132" cy="2455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b="1" kern="1200" dirty="0"/>
            <a:t>DIRECCIÓN</a:t>
          </a:r>
          <a:endParaRPr lang="es-MX" sz="600" b="1" kern="1200" dirty="0"/>
        </a:p>
      </dsp:txBody>
      <dsp:txXfrm>
        <a:off x="6480361" y="1386"/>
        <a:ext cx="491132" cy="245566"/>
      </dsp:txXfrm>
    </dsp:sp>
    <dsp:sp modelId="{E3EC90B0-879F-44C8-B298-C2F421E1DE38}">
      <dsp:nvSpPr>
        <dsp:cNvPr id="0" name=""/>
        <dsp:cNvSpPr/>
      </dsp:nvSpPr>
      <dsp:spPr>
        <a:xfrm>
          <a:off x="3541431" y="1893299"/>
          <a:ext cx="491132" cy="2455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b="1" kern="1200" dirty="0"/>
            <a:t>SUBDIRECCIÓN DE GESTIÓN ASISTENCIAL</a:t>
          </a:r>
          <a:endParaRPr lang="es-MX" sz="600" b="1" kern="1200" dirty="0"/>
        </a:p>
      </dsp:txBody>
      <dsp:txXfrm>
        <a:off x="3541431" y="1893299"/>
        <a:ext cx="491132" cy="245566"/>
      </dsp:txXfrm>
    </dsp:sp>
    <dsp:sp modelId="{F0142BB5-DC78-49F9-A8D8-1E1FEBDC33A7}">
      <dsp:nvSpPr>
        <dsp:cNvPr id="0" name=""/>
        <dsp:cNvSpPr/>
      </dsp:nvSpPr>
      <dsp:spPr>
        <a:xfrm>
          <a:off x="2238417" y="2242003"/>
          <a:ext cx="491132" cy="2455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b="1" kern="1200" dirty="0"/>
            <a:t>SERVICIOS CLINICOS</a:t>
          </a:r>
          <a:endParaRPr lang="es-MX" sz="600" b="1" kern="1200" dirty="0"/>
        </a:p>
      </dsp:txBody>
      <dsp:txXfrm>
        <a:off x="2238417" y="2242003"/>
        <a:ext cx="491132" cy="245566"/>
      </dsp:txXfrm>
    </dsp:sp>
    <dsp:sp modelId="{458C3C43-4B8F-42A2-8F53-F47AD0BE55CD}">
      <dsp:nvSpPr>
        <dsp:cNvPr id="0" name=""/>
        <dsp:cNvSpPr/>
      </dsp:nvSpPr>
      <dsp:spPr>
        <a:xfrm>
          <a:off x="2361200" y="2590707"/>
          <a:ext cx="491132" cy="2455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b="1" kern="1200" dirty="0"/>
            <a:t>HOSPITALIZACIÓN DOMICILIARIA</a:t>
          </a:r>
          <a:endParaRPr lang="es-MX" sz="600" b="1" kern="1200" dirty="0"/>
        </a:p>
      </dsp:txBody>
      <dsp:txXfrm>
        <a:off x="2361200" y="2590707"/>
        <a:ext cx="491132" cy="245566"/>
      </dsp:txXfrm>
    </dsp:sp>
    <dsp:sp modelId="{874732F5-3668-4527-A8FD-A0A99649F85A}">
      <dsp:nvSpPr>
        <dsp:cNvPr id="0" name=""/>
        <dsp:cNvSpPr/>
      </dsp:nvSpPr>
      <dsp:spPr>
        <a:xfrm>
          <a:off x="2361200" y="2939412"/>
          <a:ext cx="491132" cy="2455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b="1" kern="1200" dirty="0"/>
            <a:t>UNIDAD DE INVESTIGACIÓN</a:t>
          </a:r>
          <a:endParaRPr lang="es-MX" sz="600" b="1" kern="1200" dirty="0"/>
        </a:p>
      </dsp:txBody>
      <dsp:txXfrm>
        <a:off x="2361200" y="2939412"/>
        <a:ext cx="491132" cy="245566"/>
      </dsp:txXfrm>
    </dsp:sp>
    <dsp:sp modelId="{23E0A892-BA01-440A-99C9-63576E40C2B5}">
      <dsp:nvSpPr>
        <dsp:cNvPr id="0" name=""/>
        <dsp:cNvSpPr/>
      </dsp:nvSpPr>
      <dsp:spPr>
        <a:xfrm>
          <a:off x="2361200" y="3288116"/>
          <a:ext cx="491132" cy="2455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b="1" kern="1200" dirty="0"/>
            <a:t>DENTAL</a:t>
          </a:r>
          <a:endParaRPr lang="es-MX" sz="600" b="1" kern="1200" dirty="0"/>
        </a:p>
      </dsp:txBody>
      <dsp:txXfrm>
        <a:off x="2361200" y="3288116"/>
        <a:ext cx="491132" cy="245566"/>
      </dsp:txXfrm>
    </dsp:sp>
    <dsp:sp modelId="{D06AD09F-03EA-4691-A54C-9966AF1AF788}">
      <dsp:nvSpPr>
        <dsp:cNvPr id="0" name=""/>
        <dsp:cNvSpPr/>
      </dsp:nvSpPr>
      <dsp:spPr>
        <a:xfrm>
          <a:off x="2361200" y="3636820"/>
          <a:ext cx="491132" cy="2455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b="1" kern="1200" dirty="0"/>
            <a:t>D.R.P.</a:t>
          </a:r>
          <a:endParaRPr lang="es-MX" sz="600" b="1" kern="1200" dirty="0"/>
        </a:p>
      </dsp:txBody>
      <dsp:txXfrm>
        <a:off x="2361200" y="3636820"/>
        <a:ext cx="491132" cy="245566"/>
      </dsp:txXfrm>
    </dsp:sp>
    <dsp:sp modelId="{87F590D2-5902-4138-AF92-652F04DB56C9}">
      <dsp:nvSpPr>
        <dsp:cNvPr id="0" name=""/>
        <dsp:cNvSpPr/>
      </dsp:nvSpPr>
      <dsp:spPr>
        <a:xfrm>
          <a:off x="3252606" y="2242003"/>
          <a:ext cx="491132" cy="2455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b="1" kern="1200"/>
            <a:t>SERVICIOS DE APOYOS CLÍNICOS</a:t>
          </a:r>
          <a:endParaRPr lang="es-MX" sz="600" b="1" kern="1200" dirty="0"/>
        </a:p>
      </dsp:txBody>
      <dsp:txXfrm>
        <a:off x="3252606" y="2242003"/>
        <a:ext cx="491132" cy="245566"/>
      </dsp:txXfrm>
    </dsp:sp>
    <dsp:sp modelId="{C952F82D-2736-46A8-AD4E-9B0C278FF8FF}">
      <dsp:nvSpPr>
        <dsp:cNvPr id="0" name=""/>
        <dsp:cNvSpPr/>
      </dsp:nvSpPr>
      <dsp:spPr>
        <a:xfrm>
          <a:off x="2955471" y="2590707"/>
          <a:ext cx="491132" cy="2455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b="1" kern="1200" dirty="0"/>
            <a:t>FARMACIA</a:t>
          </a:r>
          <a:endParaRPr lang="es-MX" sz="600" b="1" kern="1200" dirty="0"/>
        </a:p>
      </dsp:txBody>
      <dsp:txXfrm>
        <a:off x="2955471" y="2590707"/>
        <a:ext cx="491132" cy="245566"/>
      </dsp:txXfrm>
    </dsp:sp>
    <dsp:sp modelId="{9846E8F5-13C4-4E1B-8385-14DC09B25AED}">
      <dsp:nvSpPr>
        <dsp:cNvPr id="0" name=""/>
        <dsp:cNvSpPr/>
      </dsp:nvSpPr>
      <dsp:spPr>
        <a:xfrm>
          <a:off x="3549741" y="2590707"/>
          <a:ext cx="491132" cy="2455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b="1" kern="1200" dirty="0"/>
            <a:t>SOME</a:t>
          </a:r>
          <a:endParaRPr lang="es-MX" sz="600" b="1" kern="1200" dirty="0"/>
        </a:p>
      </dsp:txBody>
      <dsp:txXfrm>
        <a:off x="3549741" y="2590707"/>
        <a:ext cx="491132" cy="245566"/>
      </dsp:txXfrm>
    </dsp:sp>
    <dsp:sp modelId="{253360A4-7CBA-4CC7-98DF-358BDCE6F301}">
      <dsp:nvSpPr>
        <dsp:cNvPr id="0" name=""/>
        <dsp:cNvSpPr/>
      </dsp:nvSpPr>
      <dsp:spPr>
        <a:xfrm>
          <a:off x="3672525" y="2939412"/>
          <a:ext cx="491132" cy="2455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b="1" kern="1200" dirty="0"/>
            <a:t>GESTIÓN CAMAS</a:t>
          </a:r>
          <a:endParaRPr lang="es-MX" sz="600" b="1" kern="1200" dirty="0"/>
        </a:p>
      </dsp:txBody>
      <dsp:txXfrm>
        <a:off x="3672525" y="2939412"/>
        <a:ext cx="491132" cy="245566"/>
      </dsp:txXfrm>
    </dsp:sp>
    <dsp:sp modelId="{7272AB1C-017F-40B2-8842-C04A1DAF9A69}">
      <dsp:nvSpPr>
        <dsp:cNvPr id="0" name=""/>
        <dsp:cNvSpPr/>
      </dsp:nvSpPr>
      <dsp:spPr>
        <a:xfrm>
          <a:off x="4144012" y="2242003"/>
          <a:ext cx="491132" cy="2455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b="1" kern="1200" dirty="0"/>
            <a:t>ATENCIÓN ABIERTA</a:t>
          </a:r>
          <a:endParaRPr lang="es-MX" sz="600" b="1" kern="1200" dirty="0"/>
        </a:p>
      </dsp:txBody>
      <dsp:txXfrm>
        <a:off x="4144012" y="2242003"/>
        <a:ext cx="491132" cy="245566"/>
      </dsp:txXfrm>
    </dsp:sp>
    <dsp:sp modelId="{FDCA92E6-64F5-4B77-8FF1-8E1E1DE6EEF1}">
      <dsp:nvSpPr>
        <dsp:cNvPr id="0" name=""/>
        <dsp:cNvSpPr/>
      </dsp:nvSpPr>
      <dsp:spPr>
        <a:xfrm>
          <a:off x="4266795" y="2590707"/>
          <a:ext cx="491132" cy="2455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b="1" kern="1200" dirty="0"/>
            <a:t>POLICLINICO ADULTOS</a:t>
          </a:r>
          <a:endParaRPr lang="es-MX" sz="600" b="1" kern="1200" dirty="0"/>
        </a:p>
      </dsp:txBody>
      <dsp:txXfrm>
        <a:off x="4266795" y="2590707"/>
        <a:ext cx="491132" cy="245566"/>
      </dsp:txXfrm>
    </dsp:sp>
    <dsp:sp modelId="{ABDF8A58-6550-46B3-80A3-818B83D3C1F0}">
      <dsp:nvSpPr>
        <dsp:cNvPr id="0" name=""/>
        <dsp:cNvSpPr/>
      </dsp:nvSpPr>
      <dsp:spPr>
        <a:xfrm>
          <a:off x="4266795" y="2939412"/>
          <a:ext cx="491132" cy="2455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b="1" kern="1200" dirty="0"/>
            <a:t>INFANTO JUVENIL AMBULATORIA</a:t>
          </a:r>
          <a:endParaRPr lang="es-MX" sz="600" b="1" kern="1200" dirty="0"/>
        </a:p>
      </dsp:txBody>
      <dsp:txXfrm>
        <a:off x="4266795" y="2939412"/>
        <a:ext cx="491132" cy="245566"/>
      </dsp:txXfrm>
    </dsp:sp>
    <dsp:sp modelId="{CC655A7E-5F3A-4EFF-A843-F3078F6A13CE}">
      <dsp:nvSpPr>
        <dsp:cNvPr id="0" name=""/>
        <dsp:cNvSpPr/>
      </dsp:nvSpPr>
      <dsp:spPr>
        <a:xfrm>
          <a:off x="4266795" y="3288116"/>
          <a:ext cx="597296" cy="31976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b="1" kern="1200" dirty="0"/>
            <a:t>REHABILITACIÓN E INTEGRACIÓN COMUNITARIA</a:t>
          </a:r>
          <a:endParaRPr lang="es-MX" sz="600" b="1" kern="1200" dirty="0"/>
        </a:p>
      </dsp:txBody>
      <dsp:txXfrm>
        <a:off x="4266795" y="3288116"/>
        <a:ext cx="597296" cy="319761"/>
      </dsp:txXfrm>
    </dsp:sp>
    <dsp:sp modelId="{867D31FF-03E9-4C0B-8DB2-30BF36CF25CB}">
      <dsp:nvSpPr>
        <dsp:cNvPr id="0" name=""/>
        <dsp:cNvSpPr/>
      </dsp:nvSpPr>
      <dsp:spPr>
        <a:xfrm>
          <a:off x="4844446" y="2242003"/>
          <a:ext cx="491132" cy="2455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b="1" kern="1200" dirty="0"/>
            <a:t>ATENCIÓN CERRADA</a:t>
          </a:r>
          <a:endParaRPr lang="es-MX" sz="600" b="1" kern="1200" dirty="0"/>
        </a:p>
      </dsp:txBody>
      <dsp:txXfrm>
        <a:off x="4844446" y="2242003"/>
        <a:ext cx="491132" cy="245566"/>
      </dsp:txXfrm>
    </dsp:sp>
    <dsp:sp modelId="{118F0342-C60C-4F37-975F-C1542432B381}">
      <dsp:nvSpPr>
        <dsp:cNvPr id="0" name=""/>
        <dsp:cNvSpPr/>
      </dsp:nvSpPr>
      <dsp:spPr>
        <a:xfrm>
          <a:off x="4967229" y="2590707"/>
          <a:ext cx="491132" cy="2455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b="1" kern="1200" dirty="0"/>
            <a:t>SALA VALENZUELA</a:t>
          </a:r>
          <a:endParaRPr lang="es-MX" sz="600" b="1" kern="1200" dirty="0"/>
        </a:p>
      </dsp:txBody>
      <dsp:txXfrm>
        <a:off x="4967229" y="2590707"/>
        <a:ext cx="491132" cy="245566"/>
      </dsp:txXfrm>
    </dsp:sp>
    <dsp:sp modelId="{B80B0E8D-6E1F-4A80-A9B2-CBA3B9FC4B4B}">
      <dsp:nvSpPr>
        <dsp:cNvPr id="0" name=""/>
        <dsp:cNvSpPr/>
      </dsp:nvSpPr>
      <dsp:spPr>
        <a:xfrm>
          <a:off x="4967229" y="2939412"/>
          <a:ext cx="491132" cy="2455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b="1" kern="1200" dirty="0"/>
            <a:t>SALA AZOCAR</a:t>
          </a:r>
          <a:endParaRPr lang="es-MX" sz="600" b="1" kern="1200" dirty="0"/>
        </a:p>
      </dsp:txBody>
      <dsp:txXfrm>
        <a:off x="4967229" y="2939412"/>
        <a:ext cx="491132" cy="245566"/>
      </dsp:txXfrm>
    </dsp:sp>
    <dsp:sp modelId="{6CF5BE03-F90E-4CAD-B3AC-E5A0A0816180}">
      <dsp:nvSpPr>
        <dsp:cNvPr id="0" name=""/>
        <dsp:cNvSpPr/>
      </dsp:nvSpPr>
      <dsp:spPr>
        <a:xfrm>
          <a:off x="4967229" y="3288116"/>
          <a:ext cx="491132" cy="2455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b="1" kern="1200" dirty="0"/>
            <a:t>SALA INFANTO ADOLESCENTE</a:t>
          </a:r>
          <a:endParaRPr lang="es-MX" sz="600" b="1" kern="1200" dirty="0"/>
        </a:p>
      </dsp:txBody>
      <dsp:txXfrm>
        <a:off x="4967229" y="3288116"/>
        <a:ext cx="491132" cy="245566"/>
      </dsp:txXfrm>
    </dsp:sp>
    <dsp:sp modelId="{97A50F81-6F31-40B1-A2B2-21DEB44829ED}">
      <dsp:nvSpPr>
        <dsp:cNvPr id="0" name=""/>
        <dsp:cNvSpPr/>
      </dsp:nvSpPr>
      <dsp:spPr>
        <a:xfrm>
          <a:off x="4967229" y="3636820"/>
          <a:ext cx="491132" cy="2455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b="1" kern="1200" dirty="0"/>
            <a:t>SALA UCE</a:t>
          </a:r>
          <a:endParaRPr lang="es-MX" sz="600" b="1" kern="1200" dirty="0"/>
        </a:p>
      </dsp:txBody>
      <dsp:txXfrm>
        <a:off x="4967229" y="3636820"/>
        <a:ext cx="491132" cy="245566"/>
      </dsp:txXfrm>
    </dsp:sp>
    <dsp:sp modelId="{44D5BCD7-75C7-4D07-A9A9-185ADD802174}">
      <dsp:nvSpPr>
        <dsp:cNvPr id="0" name=""/>
        <dsp:cNvSpPr/>
      </dsp:nvSpPr>
      <dsp:spPr>
        <a:xfrm>
          <a:off x="4967229" y="3985525"/>
          <a:ext cx="491132" cy="2455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b="1" kern="1200" dirty="0"/>
            <a:t>SALA UME</a:t>
          </a:r>
          <a:endParaRPr lang="es-MX" sz="600" b="1" kern="1200" dirty="0"/>
        </a:p>
      </dsp:txBody>
      <dsp:txXfrm>
        <a:off x="4967229" y="3985525"/>
        <a:ext cx="491132" cy="245566"/>
      </dsp:txXfrm>
    </dsp:sp>
    <dsp:sp modelId="{411AAEBC-82AE-481A-83ED-F82FC7E6EDA8}">
      <dsp:nvSpPr>
        <dsp:cNvPr id="0" name=""/>
        <dsp:cNvSpPr/>
      </dsp:nvSpPr>
      <dsp:spPr>
        <a:xfrm>
          <a:off x="4967229" y="4334229"/>
          <a:ext cx="491132" cy="2455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b="1" kern="1200" dirty="0"/>
            <a:t>UPFT</a:t>
          </a:r>
          <a:endParaRPr lang="es-MX" sz="600" b="1" kern="1200" dirty="0"/>
        </a:p>
      </dsp:txBody>
      <dsp:txXfrm>
        <a:off x="4967229" y="4334229"/>
        <a:ext cx="491132" cy="245566"/>
      </dsp:txXfrm>
    </dsp:sp>
    <dsp:sp modelId="{EC8DFC3E-8322-4DAE-B952-D0CA2CA81166}">
      <dsp:nvSpPr>
        <dsp:cNvPr id="0" name=""/>
        <dsp:cNvSpPr/>
      </dsp:nvSpPr>
      <dsp:spPr>
        <a:xfrm>
          <a:off x="4967229" y="4682933"/>
          <a:ext cx="491132" cy="2455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b="1" kern="1200" dirty="0"/>
            <a:t>HOSPITAL DIURNO TPS</a:t>
          </a:r>
          <a:endParaRPr lang="es-MX" sz="600" b="1" kern="1200" dirty="0"/>
        </a:p>
      </dsp:txBody>
      <dsp:txXfrm>
        <a:off x="4967229" y="4682933"/>
        <a:ext cx="491132" cy="245566"/>
      </dsp:txXfrm>
    </dsp:sp>
    <dsp:sp modelId="{0B37997E-C18E-4941-A32F-A85E2935CD1F}">
      <dsp:nvSpPr>
        <dsp:cNvPr id="0" name=""/>
        <dsp:cNvSpPr/>
      </dsp:nvSpPr>
      <dsp:spPr>
        <a:xfrm>
          <a:off x="4967229" y="5031638"/>
          <a:ext cx="491132" cy="2455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b="1" kern="1200" dirty="0"/>
            <a:t>PRAIS</a:t>
          </a:r>
          <a:endParaRPr lang="es-MX" sz="600" b="1" kern="1200" dirty="0"/>
        </a:p>
      </dsp:txBody>
      <dsp:txXfrm>
        <a:off x="4967229" y="5031638"/>
        <a:ext cx="491132" cy="245566"/>
      </dsp:txXfrm>
    </dsp:sp>
    <dsp:sp modelId="{B8DE5D3B-5091-45B9-8D27-318A6FFA06F6}">
      <dsp:nvSpPr>
        <dsp:cNvPr id="0" name=""/>
        <dsp:cNvSpPr/>
      </dsp:nvSpPr>
      <dsp:spPr>
        <a:xfrm>
          <a:off x="4980421" y="5380342"/>
          <a:ext cx="491132" cy="2455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b="1" kern="1200" dirty="0"/>
            <a:t>PIRO</a:t>
          </a:r>
          <a:endParaRPr lang="es-MX" sz="600" b="1" kern="1200" dirty="0"/>
        </a:p>
      </dsp:txBody>
      <dsp:txXfrm>
        <a:off x="4980421" y="5380342"/>
        <a:ext cx="491132" cy="245566"/>
      </dsp:txXfrm>
    </dsp:sp>
    <dsp:sp modelId="{3BCD6D0E-ADA7-4A46-AB62-C663673E7657}">
      <dsp:nvSpPr>
        <dsp:cNvPr id="0" name=""/>
        <dsp:cNvSpPr/>
      </dsp:nvSpPr>
      <dsp:spPr>
        <a:xfrm>
          <a:off x="4980421" y="5729046"/>
          <a:ext cx="491132" cy="2455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b="1" kern="1200" dirty="0"/>
            <a:t>PAICA</a:t>
          </a:r>
          <a:endParaRPr lang="es-MX" sz="600" b="1" kern="1200" dirty="0"/>
        </a:p>
      </dsp:txBody>
      <dsp:txXfrm>
        <a:off x="4980421" y="5729046"/>
        <a:ext cx="491132" cy="245566"/>
      </dsp:txXfrm>
    </dsp:sp>
    <dsp:sp modelId="{DEEE1A6B-8D8E-4FF8-A985-9BAC45E51D73}">
      <dsp:nvSpPr>
        <dsp:cNvPr id="0" name=""/>
        <dsp:cNvSpPr/>
      </dsp:nvSpPr>
      <dsp:spPr>
        <a:xfrm>
          <a:off x="6429631" y="1893299"/>
          <a:ext cx="597296" cy="31976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b="1" kern="1200" dirty="0"/>
            <a:t>SUBDIRECCIÓN DE GESTIÓN DEL CUIDADO</a:t>
          </a:r>
          <a:endParaRPr lang="es-MX" sz="600" b="1" kern="1200" dirty="0"/>
        </a:p>
      </dsp:txBody>
      <dsp:txXfrm>
        <a:off x="6429631" y="1893299"/>
        <a:ext cx="597296" cy="319761"/>
      </dsp:txXfrm>
    </dsp:sp>
    <dsp:sp modelId="{2AF81FED-932B-4023-A187-B3017C734F76}">
      <dsp:nvSpPr>
        <dsp:cNvPr id="0" name=""/>
        <dsp:cNvSpPr/>
      </dsp:nvSpPr>
      <dsp:spPr>
        <a:xfrm>
          <a:off x="6185578" y="2316199"/>
          <a:ext cx="491132" cy="2455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b="1" kern="1200" dirty="0"/>
            <a:t>COORDINACIÓN ATENCIÓN CERRADA</a:t>
          </a:r>
          <a:endParaRPr lang="es-MX" sz="600" b="1" kern="1200" dirty="0"/>
        </a:p>
      </dsp:txBody>
      <dsp:txXfrm>
        <a:off x="6185578" y="2316199"/>
        <a:ext cx="491132" cy="245566"/>
      </dsp:txXfrm>
    </dsp:sp>
    <dsp:sp modelId="{DF74AFEF-941B-4399-ACC9-6B7B4B2CD5DC}">
      <dsp:nvSpPr>
        <dsp:cNvPr id="0" name=""/>
        <dsp:cNvSpPr/>
      </dsp:nvSpPr>
      <dsp:spPr>
        <a:xfrm>
          <a:off x="6308361" y="2664903"/>
          <a:ext cx="491132" cy="2455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b="1" kern="1200" dirty="0"/>
            <a:t>EU SUP VALENZUELA</a:t>
          </a:r>
          <a:endParaRPr lang="es-MX" sz="600" b="1" kern="1200" dirty="0"/>
        </a:p>
      </dsp:txBody>
      <dsp:txXfrm>
        <a:off x="6308361" y="2664903"/>
        <a:ext cx="491132" cy="245566"/>
      </dsp:txXfrm>
    </dsp:sp>
    <dsp:sp modelId="{7A43FAA6-98F0-416B-B85C-9A044E9C204C}">
      <dsp:nvSpPr>
        <dsp:cNvPr id="0" name=""/>
        <dsp:cNvSpPr/>
      </dsp:nvSpPr>
      <dsp:spPr>
        <a:xfrm>
          <a:off x="6308361" y="3013607"/>
          <a:ext cx="491132" cy="2455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b="1" kern="1200" dirty="0"/>
            <a:t>EU SUP AZOCAR</a:t>
          </a:r>
          <a:endParaRPr lang="es-MX" sz="600" b="1" kern="1200" dirty="0"/>
        </a:p>
      </dsp:txBody>
      <dsp:txXfrm>
        <a:off x="6308361" y="3013607"/>
        <a:ext cx="491132" cy="245566"/>
      </dsp:txXfrm>
    </dsp:sp>
    <dsp:sp modelId="{285529EE-A0A0-467E-9129-6B37DB98C42D}">
      <dsp:nvSpPr>
        <dsp:cNvPr id="0" name=""/>
        <dsp:cNvSpPr/>
      </dsp:nvSpPr>
      <dsp:spPr>
        <a:xfrm>
          <a:off x="6308361" y="3362311"/>
          <a:ext cx="491132" cy="2455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b="1" kern="1200" dirty="0"/>
            <a:t>EU SUP INFANTO ADOLESCENTE</a:t>
          </a:r>
          <a:endParaRPr lang="es-MX" sz="600" b="1" kern="1200" dirty="0"/>
        </a:p>
      </dsp:txBody>
      <dsp:txXfrm>
        <a:off x="6308361" y="3362311"/>
        <a:ext cx="491132" cy="245566"/>
      </dsp:txXfrm>
    </dsp:sp>
    <dsp:sp modelId="{1CB76DE7-953F-4F05-8CDB-C3DBCC5DEE96}">
      <dsp:nvSpPr>
        <dsp:cNvPr id="0" name=""/>
        <dsp:cNvSpPr/>
      </dsp:nvSpPr>
      <dsp:spPr>
        <a:xfrm>
          <a:off x="6308361" y="3711016"/>
          <a:ext cx="491132" cy="2455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b="1" kern="1200" dirty="0"/>
            <a:t>EU SUP UCE</a:t>
          </a:r>
          <a:endParaRPr lang="es-MX" sz="600" b="1" kern="1200" dirty="0"/>
        </a:p>
      </dsp:txBody>
      <dsp:txXfrm>
        <a:off x="6308361" y="3711016"/>
        <a:ext cx="491132" cy="245566"/>
      </dsp:txXfrm>
    </dsp:sp>
    <dsp:sp modelId="{5E22F454-4443-4E40-9AC0-6C886785F2D1}">
      <dsp:nvSpPr>
        <dsp:cNvPr id="0" name=""/>
        <dsp:cNvSpPr/>
      </dsp:nvSpPr>
      <dsp:spPr>
        <a:xfrm>
          <a:off x="6308361" y="4059720"/>
          <a:ext cx="491132" cy="2455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b="1" kern="1200" dirty="0"/>
            <a:t>EU SUP UME</a:t>
          </a:r>
          <a:endParaRPr lang="es-MX" sz="600" b="1" kern="1200" dirty="0"/>
        </a:p>
      </dsp:txBody>
      <dsp:txXfrm>
        <a:off x="6308361" y="4059720"/>
        <a:ext cx="491132" cy="245566"/>
      </dsp:txXfrm>
    </dsp:sp>
    <dsp:sp modelId="{6744AFC7-E722-4ADE-8C3D-174FD114004E}">
      <dsp:nvSpPr>
        <dsp:cNvPr id="0" name=""/>
        <dsp:cNvSpPr/>
      </dsp:nvSpPr>
      <dsp:spPr>
        <a:xfrm>
          <a:off x="6308361" y="4408424"/>
          <a:ext cx="491132" cy="2455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b="1" kern="1200" dirty="0"/>
            <a:t>EU SUP UPFT</a:t>
          </a:r>
          <a:endParaRPr lang="es-MX" sz="600" b="1" kern="1200" dirty="0"/>
        </a:p>
      </dsp:txBody>
      <dsp:txXfrm>
        <a:off x="6308361" y="4408424"/>
        <a:ext cx="491132" cy="245566"/>
      </dsp:txXfrm>
    </dsp:sp>
    <dsp:sp modelId="{90730F35-8553-4332-874F-8F13EF27D6F5}">
      <dsp:nvSpPr>
        <dsp:cNvPr id="0" name=""/>
        <dsp:cNvSpPr/>
      </dsp:nvSpPr>
      <dsp:spPr>
        <a:xfrm>
          <a:off x="6779848" y="2316199"/>
          <a:ext cx="491132" cy="2455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b="1" kern="1200" dirty="0"/>
            <a:t>COORDINACIÓN ATENCIÓN ABIERTA</a:t>
          </a:r>
          <a:endParaRPr lang="es-MX" sz="600" b="1" kern="1200" dirty="0"/>
        </a:p>
      </dsp:txBody>
      <dsp:txXfrm>
        <a:off x="6779848" y="2316199"/>
        <a:ext cx="491132" cy="245566"/>
      </dsp:txXfrm>
    </dsp:sp>
    <dsp:sp modelId="{65C334C2-6E3B-4C6C-BC92-A4FA4CFCC73B}">
      <dsp:nvSpPr>
        <dsp:cNvPr id="0" name=""/>
        <dsp:cNvSpPr/>
      </dsp:nvSpPr>
      <dsp:spPr>
        <a:xfrm>
          <a:off x="6902632" y="2664903"/>
          <a:ext cx="491132" cy="2455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b="1" kern="1200" dirty="0"/>
            <a:t>INFANTO JUVENIL AMBULATORIA</a:t>
          </a:r>
          <a:endParaRPr lang="es-MX" sz="600" b="1" kern="1200" dirty="0"/>
        </a:p>
      </dsp:txBody>
      <dsp:txXfrm>
        <a:off x="6902632" y="2664903"/>
        <a:ext cx="491132" cy="245566"/>
      </dsp:txXfrm>
    </dsp:sp>
    <dsp:sp modelId="{F87A704A-BF82-4C8A-BF1B-144F498B5A56}">
      <dsp:nvSpPr>
        <dsp:cNvPr id="0" name=""/>
        <dsp:cNvSpPr/>
      </dsp:nvSpPr>
      <dsp:spPr>
        <a:xfrm>
          <a:off x="6902632" y="3013607"/>
          <a:ext cx="491132" cy="2455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b="1" kern="1200" dirty="0"/>
            <a:t>POLICLÍNICO</a:t>
          </a:r>
          <a:endParaRPr lang="es-MX" sz="600" b="1" kern="1200" dirty="0"/>
        </a:p>
      </dsp:txBody>
      <dsp:txXfrm>
        <a:off x="6902632" y="3013607"/>
        <a:ext cx="491132" cy="245566"/>
      </dsp:txXfrm>
    </dsp:sp>
    <dsp:sp modelId="{185DB237-9160-4A82-B138-B7D9B4F2EBC6}">
      <dsp:nvSpPr>
        <dsp:cNvPr id="0" name=""/>
        <dsp:cNvSpPr/>
      </dsp:nvSpPr>
      <dsp:spPr>
        <a:xfrm>
          <a:off x="6902632" y="3362311"/>
          <a:ext cx="491132" cy="2455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b="1" kern="1200" dirty="0"/>
            <a:t>HOSPITAL DIURNO TPS</a:t>
          </a:r>
          <a:endParaRPr lang="es-MX" sz="600" b="1" kern="1200" dirty="0"/>
        </a:p>
      </dsp:txBody>
      <dsp:txXfrm>
        <a:off x="6902632" y="3362311"/>
        <a:ext cx="491132" cy="245566"/>
      </dsp:txXfrm>
    </dsp:sp>
    <dsp:sp modelId="{FE78131E-B8D9-4A1D-99D1-AB3E73E39D12}">
      <dsp:nvSpPr>
        <dsp:cNvPr id="0" name=""/>
        <dsp:cNvSpPr/>
      </dsp:nvSpPr>
      <dsp:spPr>
        <a:xfrm>
          <a:off x="7606705" y="1893299"/>
          <a:ext cx="597296" cy="31976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b="1" kern="1200" dirty="0"/>
            <a:t>SUBDIRECCIÓN ADMINISTRATIVA</a:t>
          </a:r>
          <a:endParaRPr lang="es-MX" sz="600" b="1" kern="1200" dirty="0"/>
        </a:p>
      </dsp:txBody>
      <dsp:txXfrm>
        <a:off x="7606705" y="1893299"/>
        <a:ext cx="597296" cy="319761"/>
      </dsp:txXfrm>
    </dsp:sp>
    <dsp:sp modelId="{0ADBD08A-0836-4C3A-843F-BF1937154884}">
      <dsp:nvSpPr>
        <dsp:cNvPr id="0" name=""/>
        <dsp:cNvSpPr/>
      </dsp:nvSpPr>
      <dsp:spPr>
        <a:xfrm>
          <a:off x="7756029" y="2316199"/>
          <a:ext cx="491132" cy="2455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b="1" kern="1200" dirty="0"/>
            <a:t>CONTABILIDAD</a:t>
          </a:r>
          <a:endParaRPr lang="es-MX" sz="600" b="1" kern="1200" dirty="0"/>
        </a:p>
      </dsp:txBody>
      <dsp:txXfrm>
        <a:off x="7756029" y="2316199"/>
        <a:ext cx="491132" cy="245566"/>
      </dsp:txXfrm>
    </dsp:sp>
    <dsp:sp modelId="{CE594B46-8CFD-48BA-A674-30781FB789B8}">
      <dsp:nvSpPr>
        <dsp:cNvPr id="0" name=""/>
        <dsp:cNvSpPr/>
      </dsp:nvSpPr>
      <dsp:spPr>
        <a:xfrm>
          <a:off x="7756029" y="2664903"/>
          <a:ext cx="491132" cy="2455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b="1" kern="1200" dirty="0"/>
            <a:t>ABASTECIMIENTO</a:t>
          </a:r>
          <a:endParaRPr lang="es-MX" sz="600" b="1" kern="1200" dirty="0"/>
        </a:p>
      </dsp:txBody>
      <dsp:txXfrm>
        <a:off x="7756029" y="2664903"/>
        <a:ext cx="491132" cy="245566"/>
      </dsp:txXfrm>
    </dsp:sp>
    <dsp:sp modelId="{08B65046-F9DA-4D84-94D0-EAAE86EDBA60}">
      <dsp:nvSpPr>
        <dsp:cNvPr id="0" name=""/>
        <dsp:cNvSpPr/>
      </dsp:nvSpPr>
      <dsp:spPr>
        <a:xfrm>
          <a:off x="7756029" y="3013607"/>
          <a:ext cx="491132" cy="2455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b="1" kern="1200" dirty="0"/>
            <a:t>ALIMENTACIÓN</a:t>
          </a:r>
          <a:endParaRPr lang="es-MX" sz="600" b="1" kern="1200" dirty="0"/>
        </a:p>
      </dsp:txBody>
      <dsp:txXfrm>
        <a:off x="7756029" y="3013607"/>
        <a:ext cx="491132" cy="245566"/>
      </dsp:txXfrm>
    </dsp:sp>
    <dsp:sp modelId="{23AA2FD0-C9CD-4369-9FD4-01874111B8F6}">
      <dsp:nvSpPr>
        <dsp:cNvPr id="0" name=""/>
        <dsp:cNvSpPr/>
      </dsp:nvSpPr>
      <dsp:spPr>
        <a:xfrm>
          <a:off x="7756029" y="3362311"/>
          <a:ext cx="491132" cy="2455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b="1" kern="1200" dirty="0"/>
            <a:t>INFORMÁTICA</a:t>
          </a:r>
          <a:endParaRPr lang="es-MX" sz="600" b="1" kern="1200" dirty="0"/>
        </a:p>
      </dsp:txBody>
      <dsp:txXfrm>
        <a:off x="7756029" y="3362311"/>
        <a:ext cx="491132" cy="245566"/>
      </dsp:txXfrm>
    </dsp:sp>
    <dsp:sp modelId="{B1D9EA3B-371D-4EE0-8A77-33B2553DE949}">
      <dsp:nvSpPr>
        <dsp:cNvPr id="0" name=""/>
        <dsp:cNvSpPr/>
      </dsp:nvSpPr>
      <dsp:spPr>
        <a:xfrm>
          <a:off x="7756029" y="3711016"/>
          <a:ext cx="491132" cy="2455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b="1" kern="1200" dirty="0"/>
            <a:t>SERVICIOS GENERALES</a:t>
          </a:r>
          <a:endParaRPr lang="es-MX" sz="600" b="1" kern="1200" dirty="0"/>
        </a:p>
      </dsp:txBody>
      <dsp:txXfrm>
        <a:off x="7756029" y="3711016"/>
        <a:ext cx="491132" cy="245566"/>
      </dsp:txXfrm>
    </dsp:sp>
    <dsp:sp modelId="{9DD40A7C-900F-47FA-AC64-4E9D06CBC644}">
      <dsp:nvSpPr>
        <dsp:cNvPr id="0" name=""/>
        <dsp:cNvSpPr/>
      </dsp:nvSpPr>
      <dsp:spPr>
        <a:xfrm>
          <a:off x="7756029" y="4059720"/>
          <a:ext cx="491132" cy="2455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b="1" kern="1200" dirty="0"/>
            <a:t>PREVENCIÓN DE RIESGOS</a:t>
          </a:r>
          <a:endParaRPr lang="es-MX" sz="600" b="1" kern="1200" dirty="0"/>
        </a:p>
      </dsp:txBody>
      <dsp:txXfrm>
        <a:off x="7756029" y="4059720"/>
        <a:ext cx="491132" cy="245566"/>
      </dsp:txXfrm>
    </dsp:sp>
    <dsp:sp modelId="{CAC31555-4ABC-4297-9D7F-D74FC7A8C138}">
      <dsp:nvSpPr>
        <dsp:cNvPr id="0" name=""/>
        <dsp:cNvSpPr/>
      </dsp:nvSpPr>
      <dsp:spPr>
        <a:xfrm>
          <a:off x="7756029" y="4408424"/>
          <a:ext cx="491132" cy="2455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b="1" kern="1200" dirty="0"/>
            <a:t>GESTIÓN AMBIENTAL</a:t>
          </a:r>
          <a:endParaRPr lang="es-MX" sz="600" b="1" kern="1200" dirty="0"/>
        </a:p>
      </dsp:txBody>
      <dsp:txXfrm>
        <a:off x="7756029" y="4408424"/>
        <a:ext cx="491132" cy="245566"/>
      </dsp:txXfrm>
    </dsp:sp>
    <dsp:sp modelId="{E085D26E-0308-4556-A38F-809A554214FB}">
      <dsp:nvSpPr>
        <dsp:cNvPr id="0" name=""/>
        <dsp:cNvSpPr/>
      </dsp:nvSpPr>
      <dsp:spPr>
        <a:xfrm>
          <a:off x="9922568" y="1893299"/>
          <a:ext cx="597296" cy="31976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b="1" kern="1200" dirty="0"/>
            <a:t>SUBDIRECCIÓN DE GESTIÓN Y DESARROLLO DE LAS PERSONAS</a:t>
          </a:r>
          <a:endParaRPr lang="es-MX" sz="600" b="1" kern="1200" dirty="0"/>
        </a:p>
      </dsp:txBody>
      <dsp:txXfrm>
        <a:off x="9922568" y="1893299"/>
        <a:ext cx="597296" cy="319761"/>
      </dsp:txXfrm>
    </dsp:sp>
    <dsp:sp modelId="{A4AEA22A-28A8-4646-9D9B-C0041B00539C}">
      <dsp:nvSpPr>
        <dsp:cNvPr id="0" name=""/>
        <dsp:cNvSpPr/>
      </dsp:nvSpPr>
      <dsp:spPr>
        <a:xfrm>
          <a:off x="10071892" y="2316199"/>
          <a:ext cx="491132" cy="2455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b="1" kern="1200" dirty="0"/>
            <a:t>PERSONAL</a:t>
          </a:r>
          <a:endParaRPr lang="es-MX" sz="600" b="1" kern="1200" dirty="0"/>
        </a:p>
      </dsp:txBody>
      <dsp:txXfrm>
        <a:off x="10071892" y="2316199"/>
        <a:ext cx="491132" cy="245566"/>
      </dsp:txXfrm>
    </dsp:sp>
    <dsp:sp modelId="{1B060BFD-7062-42D3-98F5-F792BDF32F68}">
      <dsp:nvSpPr>
        <dsp:cNvPr id="0" name=""/>
        <dsp:cNvSpPr/>
      </dsp:nvSpPr>
      <dsp:spPr>
        <a:xfrm>
          <a:off x="10071892" y="2664903"/>
          <a:ext cx="491132" cy="2455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b="1" kern="1200" dirty="0"/>
            <a:t>DESARROLLO ORGANIZACIONAL</a:t>
          </a:r>
          <a:endParaRPr lang="es-MX" sz="600" b="1" kern="1200" dirty="0"/>
        </a:p>
      </dsp:txBody>
      <dsp:txXfrm>
        <a:off x="10071892" y="2664903"/>
        <a:ext cx="491132" cy="245566"/>
      </dsp:txXfrm>
    </dsp:sp>
    <dsp:sp modelId="{54D9A575-F8D5-4DB0-B594-3AE5F03EFF23}">
      <dsp:nvSpPr>
        <dsp:cNvPr id="0" name=""/>
        <dsp:cNvSpPr/>
      </dsp:nvSpPr>
      <dsp:spPr>
        <a:xfrm>
          <a:off x="10071892" y="3013607"/>
          <a:ext cx="491132" cy="2455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b="1" kern="1200" dirty="0"/>
            <a:t>CALIDAD DE VIDA</a:t>
          </a:r>
          <a:endParaRPr lang="es-MX" sz="600" b="1" kern="1200" dirty="0"/>
        </a:p>
      </dsp:txBody>
      <dsp:txXfrm>
        <a:off x="10071892" y="3013607"/>
        <a:ext cx="491132" cy="245566"/>
      </dsp:txXfrm>
    </dsp:sp>
    <dsp:sp modelId="{24BB32CB-0AEB-4AEA-B38C-4EE2B851C789}">
      <dsp:nvSpPr>
        <dsp:cNvPr id="0" name=""/>
        <dsp:cNvSpPr/>
      </dsp:nvSpPr>
      <dsp:spPr>
        <a:xfrm>
          <a:off x="10071892" y="3362311"/>
          <a:ext cx="491132" cy="2455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b="1" kern="1200" dirty="0"/>
            <a:t>CAPACITACIÓN</a:t>
          </a:r>
          <a:endParaRPr lang="es-MX" sz="600" b="1" kern="1200" dirty="0"/>
        </a:p>
      </dsp:txBody>
      <dsp:txXfrm>
        <a:off x="10071892" y="3362311"/>
        <a:ext cx="491132" cy="245566"/>
      </dsp:txXfrm>
    </dsp:sp>
    <dsp:sp modelId="{A1B629F2-1C84-4BDE-8E15-1B9A1E4A37CE}">
      <dsp:nvSpPr>
        <dsp:cNvPr id="0" name=""/>
        <dsp:cNvSpPr/>
      </dsp:nvSpPr>
      <dsp:spPr>
        <a:xfrm>
          <a:off x="10071892" y="3711016"/>
          <a:ext cx="491132" cy="2455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b="1" kern="1200" dirty="0"/>
            <a:t>JARDIN INFANTIL</a:t>
          </a:r>
          <a:endParaRPr lang="es-MX" sz="600" b="1" kern="1200" dirty="0"/>
        </a:p>
      </dsp:txBody>
      <dsp:txXfrm>
        <a:off x="10071892" y="3711016"/>
        <a:ext cx="491132" cy="245566"/>
      </dsp:txXfrm>
    </dsp:sp>
    <dsp:sp modelId="{89DBBFFC-7D7B-4DC7-8EE1-E3C9B8E06532}">
      <dsp:nvSpPr>
        <dsp:cNvPr id="0" name=""/>
        <dsp:cNvSpPr/>
      </dsp:nvSpPr>
      <dsp:spPr>
        <a:xfrm>
          <a:off x="6077062" y="350091"/>
          <a:ext cx="491132" cy="2455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b="1" kern="1200" dirty="0"/>
            <a:t>OIRS / PARTICIPACIÓN CIUDADANA</a:t>
          </a:r>
          <a:endParaRPr lang="es-MX" sz="600" b="1" kern="1200" dirty="0"/>
        </a:p>
      </dsp:txBody>
      <dsp:txXfrm>
        <a:off x="6077062" y="350091"/>
        <a:ext cx="491132" cy="245566"/>
      </dsp:txXfrm>
    </dsp:sp>
    <dsp:sp modelId="{3F5723F8-2AFF-4C72-A1CA-203B9E8269C7}">
      <dsp:nvSpPr>
        <dsp:cNvPr id="0" name=""/>
        <dsp:cNvSpPr/>
      </dsp:nvSpPr>
      <dsp:spPr>
        <a:xfrm>
          <a:off x="6777496" y="350091"/>
          <a:ext cx="491132" cy="2455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b="1" kern="1200" dirty="0"/>
            <a:t>SECRETARIA / OFICINA DE PARTES</a:t>
          </a:r>
          <a:endParaRPr lang="es-MX" sz="600" b="1" kern="1200" dirty="0"/>
        </a:p>
      </dsp:txBody>
      <dsp:txXfrm>
        <a:off x="6777496" y="350091"/>
        <a:ext cx="491132" cy="245566"/>
      </dsp:txXfrm>
    </dsp:sp>
    <dsp:sp modelId="{D8299BA2-574F-47B2-892A-50467B689F65}">
      <dsp:nvSpPr>
        <dsp:cNvPr id="0" name=""/>
        <dsp:cNvSpPr/>
      </dsp:nvSpPr>
      <dsp:spPr>
        <a:xfrm>
          <a:off x="6077062" y="698795"/>
          <a:ext cx="491132" cy="2455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b="1" kern="1200" dirty="0"/>
            <a:t>ASESORIA JURIDICA</a:t>
          </a:r>
          <a:endParaRPr lang="es-MX" sz="600" b="1" kern="1200" dirty="0"/>
        </a:p>
      </dsp:txBody>
      <dsp:txXfrm>
        <a:off x="6077062" y="698795"/>
        <a:ext cx="491132" cy="245566"/>
      </dsp:txXfrm>
    </dsp:sp>
    <dsp:sp modelId="{2033ED42-D410-4CDA-804B-FE7896BC2F75}">
      <dsp:nvSpPr>
        <dsp:cNvPr id="0" name=""/>
        <dsp:cNvSpPr/>
      </dsp:nvSpPr>
      <dsp:spPr>
        <a:xfrm>
          <a:off x="6777496" y="698795"/>
          <a:ext cx="491132" cy="2455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b="1" kern="1200" dirty="0"/>
            <a:t>COMITÉS ASESORES</a:t>
          </a:r>
          <a:endParaRPr lang="es-MX" sz="600" b="1" kern="1200" dirty="0"/>
        </a:p>
      </dsp:txBody>
      <dsp:txXfrm>
        <a:off x="6777496" y="698795"/>
        <a:ext cx="491132" cy="245566"/>
      </dsp:txXfrm>
    </dsp:sp>
    <dsp:sp modelId="{8F109EA5-3424-40EB-AA17-60E274CDDC7D}">
      <dsp:nvSpPr>
        <dsp:cNvPr id="0" name=""/>
        <dsp:cNvSpPr/>
      </dsp:nvSpPr>
      <dsp:spPr>
        <a:xfrm>
          <a:off x="6077062" y="1047499"/>
          <a:ext cx="597296" cy="31976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b="1" kern="1200" dirty="0"/>
            <a:t>OFICINA DE SEGURIDAD Y CALIDAD DEL PACIENTE</a:t>
          </a:r>
          <a:endParaRPr lang="es-MX" sz="600" b="1" kern="1200" dirty="0"/>
        </a:p>
      </dsp:txBody>
      <dsp:txXfrm>
        <a:off x="6077062" y="1047499"/>
        <a:ext cx="597296" cy="319761"/>
      </dsp:txXfrm>
    </dsp:sp>
    <dsp:sp modelId="{F72A3289-CCA8-4B72-97B0-FFE9E2430957}">
      <dsp:nvSpPr>
        <dsp:cNvPr id="0" name=""/>
        <dsp:cNvSpPr/>
      </dsp:nvSpPr>
      <dsp:spPr>
        <a:xfrm>
          <a:off x="6777496" y="1047499"/>
          <a:ext cx="491132" cy="2455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b="1" kern="1200" dirty="0"/>
            <a:t>CONTROL DE GESTIÓN</a:t>
          </a:r>
          <a:endParaRPr lang="es-MX" sz="600" b="1" kern="1200" dirty="0"/>
        </a:p>
      </dsp:txBody>
      <dsp:txXfrm>
        <a:off x="6777496" y="1047499"/>
        <a:ext cx="491132" cy="245566"/>
      </dsp:txXfrm>
    </dsp:sp>
    <dsp:sp modelId="{9B1C7EB9-8605-4824-ADB6-3E5A9B828636}">
      <dsp:nvSpPr>
        <dsp:cNvPr id="0" name=""/>
        <dsp:cNvSpPr/>
      </dsp:nvSpPr>
      <dsp:spPr>
        <a:xfrm>
          <a:off x="6077062" y="1470399"/>
          <a:ext cx="597296" cy="31976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00" b="1" kern="1200" dirty="0"/>
            <a:t>COMUNICACIÓN Y VINCULACIÓN CON EL MEDIO</a:t>
          </a:r>
          <a:endParaRPr lang="es-MX" sz="600" b="1" kern="1200" dirty="0"/>
        </a:p>
      </dsp:txBody>
      <dsp:txXfrm>
        <a:off x="6077062" y="1470399"/>
        <a:ext cx="597296" cy="31976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40446C-7D94-4F67-9989-2E33009A605B}">
      <dsp:nvSpPr>
        <dsp:cNvPr id="0" name=""/>
        <dsp:cNvSpPr/>
      </dsp:nvSpPr>
      <dsp:spPr>
        <a:xfrm>
          <a:off x="2816105" y="1757828"/>
          <a:ext cx="1021913" cy="1021913"/>
        </a:xfrm>
        <a:prstGeom prst="ellipse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200" kern="1200"/>
            <a:t>DIRECTIVA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b="1" kern="1200">
              <a:latin typeface="Calibri" panose="020F0502020204030204"/>
              <a:ea typeface="+mn-ea"/>
              <a:cs typeface="+mn-cs"/>
            </a:rPr>
            <a:t>1</a:t>
          </a:r>
          <a:endParaRPr lang="es-MX" sz="2000" b="1" kern="1200" dirty="0">
            <a:latin typeface="Calibri" panose="020F0502020204030204"/>
            <a:ea typeface="+mn-ea"/>
            <a:cs typeface="+mn-cs"/>
          </a:endParaRPr>
        </a:p>
      </dsp:txBody>
      <dsp:txXfrm>
        <a:off x="2965761" y="1907484"/>
        <a:ext cx="722601" cy="722601"/>
      </dsp:txXfrm>
    </dsp:sp>
    <dsp:sp modelId="{2F8468AF-DD13-40ED-83F6-4E4719B39765}">
      <dsp:nvSpPr>
        <dsp:cNvPr id="0" name=""/>
        <dsp:cNvSpPr/>
      </dsp:nvSpPr>
      <dsp:spPr>
        <a:xfrm rot="16200000">
          <a:off x="3075287" y="1492232"/>
          <a:ext cx="503548" cy="27643"/>
        </a:xfrm>
        <a:custGeom>
          <a:avLst/>
          <a:gdLst/>
          <a:ahLst/>
          <a:cxnLst/>
          <a:rect l="0" t="0" r="0" b="0"/>
          <a:pathLst>
            <a:path>
              <a:moveTo>
                <a:pt x="0" y="13821"/>
              </a:moveTo>
              <a:lnTo>
                <a:pt x="503548" y="13821"/>
              </a:lnTo>
            </a:path>
          </a:pathLst>
        </a:custGeom>
        <a:noFill/>
        <a:ln w="127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200" kern="1200"/>
        </a:p>
      </dsp:txBody>
      <dsp:txXfrm>
        <a:off x="3314473" y="1493465"/>
        <a:ext cx="25177" cy="25177"/>
      </dsp:txXfrm>
    </dsp:sp>
    <dsp:sp modelId="{588AE6FC-0142-445D-9AA6-E3F9F2013989}">
      <dsp:nvSpPr>
        <dsp:cNvPr id="0" name=""/>
        <dsp:cNvSpPr/>
      </dsp:nvSpPr>
      <dsp:spPr>
        <a:xfrm>
          <a:off x="2553059" y="-194843"/>
          <a:ext cx="1548004" cy="1449123"/>
        </a:xfrm>
        <a:prstGeom prst="ellipse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100" kern="1200"/>
            <a:t>ADMINISTRATIVOS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b="1" kern="1200">
              <a:latin typeface="Calibri" panose="020F0502020204030204"/>
              <a:ea typeface="+mn-ea"/>
              <a:cs typeface="+mn-cs"/>
            </a:rPr>
            <a:t>34</a:t>
          </a:r>
          <a:endParaRPr lang="es-MX" sz="2000" b="1" kern="1200" dirty="0">
            <a:latin typeface="Calibri" panose="020F0502020204030204"/>
            <a:ea typeface="+mn-ea"/>
            <a:cs typeface="+mn-cs"/>
          </a:endParaRPr>
        </a:p>
      </dsp:txBody>
      <dsp:txXfrm>
        <a:off x="2779759" y="17376"/>
        <a:ext cx="1094604" cy="1024685"/>
      </dsp:txXfrm>
    </dsp:sp>
    <dsp:sp modelId="{ACA6CE00-5BDC-414C-9CBC-E6231EAB1720}">
      <dsp:nvSpPr>
        <dsp:cNvPr id="0" name=""/>
        <dsp:cNvSpPr/>
      </dsp:nvSpPr>
      <dsp:spPr>
        <a:xfrm rot="18900000">
          <a:off x="3614619" y="1715631"/>
          <a:ext cx="503548" cy="27643"/>
        </a:xfrm>
        <a:custGeom>
          <a:avLst/>
          <a:gdLst/>
          <a:ahLst/>
          <a:cxnLst/>
          <a:rect l="0" t="0" r="0" b="0"/>
          <a:pathLst>
            <a:path>
              <a:moveTo>
                <a:pt x="0" y="13821"/>
              </a:moveTo>
              <a:lnTo>
                <a:pt x="503548" y="13821"/>
              </a:lnTo>
            </a:path>
          </a:pathLst>
        </a:custGeom>
        <a:noFill/>
        <a:ln w="127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200" kern="1200"/>
        </a:p>
      </dsp:txBody>
      <dsp:txXfrm>
        <a:off x="3853805" y="1716864"/>
        <a:ext cx="25177" cy="25177"/>
      </dsp:txXfrm>
    </dsp:sp>
    <dsp:sp modelId="{8B9BB36F-4D4D-4B1E-8F4E-37464E5475B2}">
      <dsp:nvSpPr>
        <dsp:cNvPr id="0" name=""/>
        <dsp:cNvSpPr/>
      </dsp:nvSpPr>
      <dsp:spPr>
        <a:xfrm>
          <a:off x="3832206" y="314517"/>
          <a:ext cx="1449123" cy="1449123"/>
        </a:xfrm>
        <a:prstGeom prst="ellipse">
          <a:avLst/>
        </a:prstGeom>
        <a:solidFill>
          <a:schemeClr val="accent1">
            <a:shade val="80000"/>
            <a:hueOff val="49898"/>
            <a:satOff val="-894"/>
            <a:lumOff val="3798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200" kern="1200"/>
            <a:t>AUXILIARES</a:t>
          </a:r>
          <a:br>
            <a:rPr lang="es-CL" sz="1200" kern="1200"/>
          </a:br>
          <a:r>
            <a:rPr lang="es-CL" sz="2000" b="1" kern="1200">
              <a:latin typeface="Calibri" panose="020F0502020204030204"/>
              <a:ea typeface="+mn-ea"/>
              <a:cs typeface="+mn-cs"/>
            </a:rPr>
            <a:t>58</a:t>
          </a:r>
          <a:endParaRPr lang="es-MX" sz="2000" b="1" kern="1200" dirty="0">
            <a:latin typeface="Calibri" panose="020F0502020204030204"/>
            <a:ea typeface="+mn-ea"/>
            <a:cs typeface="+mn-cs"/>
          </a:endParaRPr>
        </a:p>
      </dsp:txBody>
      <dsp:txXfrm>
        <a:off x="4044425" y="526736"/>
        <a:ext cx="1024685" cy="1024685"/>
      </dsp:txXfrm>
    </dsp:sp>
    <dsp:sp modelId="{5D22D9AA-BC37-49B2-9AC8-59FBD8DC011C}">
      <dsp:nvSpPr>
        <dsp:cNvPr id="0" name=""/>
        <dsp:cNvSpPr/>
      </dsp:nvSpPr>
      <dsp:spPr>
        <a:xfrm>
          <a:off x="3838018" y="2254963"/>
          <a:ext cx="503548" cy="27643"/>
        </a:xfrm>
        <a:custGeom>
          <a:avLst/>
          <a:gdLst/>
          <a:ahLst/>
          <a:cxnLst/>
          <a:rect l="0" t="0" r="0" b="0"/>
          <a:pathLst>
            <a:path>
              <a:moveTo>
                <a:pt x="0" y="13821"/>
              </a:moveTo>
              <a:lnTo>
                <a:pt x="503548" y="13821"/>
              </a:lnTo>
            </a:path>
          </a:pathLst>
        </a:custGeom>
        <a:noFill/>
        <a:ln w="127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200" kern="1200"/>
        </a:p>
      </dsp:txBody>
      <dsp:txXfrm>
        <a:off x="4077204" y="2256196"/>
        <a:ext cx="25177" cy="25177"/>
      </dsp:txXfrm>
    </dsp:sp>
    <dsp:sp modelId="{2F370513-8513-4051-903B-08039063DF6F}">
      <dsp:nvSpPr>
        <dsp:cNvPr id="0" name=""/>
        <dsp:cNvSpPr/>
      </dsp:nvSpPr>
      <dsp:spPr>
        <a:xfrm>
          <a:off x="4341567" y="1544223"/>
          <a:ext cx="1449123" cy="1449123"/>
        </a:xfrm>
        <a:prstGeom prst="ellipse">
          <a:avLst/>
        </a:prstGeom>
        <a:solidFill>
          <a:schemeClr val="accent1">
            <a:shade val="80000"/>
            <a:hueOff val="99795"/>
            <a:satOff val="-1787"/>
            <a:lumOff val="7596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200" kern="1200" dirty="0"/>
            <a:t>MEDICOS PSIQUIÁTRAS</a:t>
          </a:r>
          <a:br>
            <a:rPr lang="es-CL" sz="1200" kern="1200" dirty="0"/>
          </a:br>
          <a:r>
            <a:rPr lang="es-CL" sz="2000" b="1" kern="1200" dirty="0">
              <a:latin typeface="Calibri" panose="020F0502020204030204"/>
              <a:ea typeface="+mn-ea"/>
              <a:cs typeface="+mn-cs"/>
            </a:rPr>
            <a:t>27</a:t>
          </a:r>
          <a:br>
            <a:rPr lang="es-CL" sz="1200" kern="1200" dirty="0"/>
          </a:br>
          <a:r>
            <a:rPr lang="es-CL" sz="1200" kern="1200" dirty="0"/>
            <a:t>(19.664)</a:t>
          </a:r>
          <a:endParaRPr lang="es-MX" sz="1200" kern="1200" dirty="0"/>
        </a:p>
      </dsp:txBody>
      <dsp:txXfrm>
        <a:off x="4553786" y="1756442"/>
        <a:ext cx="1024685" cy="1024685"/>
      </dsp:txXfrm>
    </dsp:sp>
    <dsp:sp modelId="{4EFE139D-8B0E-4B87-846F-774B420BA141}">
      <dsp:nvSpPr>
        <dsp:cNvPr id="0" name=""/>
        <dsp:cNvSpPr/>
      </dsp:nvSpPr>
      <dsp:spPr>
        <a:xfrm rot="2700000">
          <a:off x="3614619" y="2794295"/>
          <a:ext cx="503548" cy="27643"/>
        </a:xfrm>
        <a:custGeom>
          <a:avLst/>
          <a:gdLst/>
          <a:ahLst/>
          <a:cxnLst/>
          <a:rect l="0" t="0" r="0" b="0"/>
          <a:pathLst>
            <a:path>
              <a:moveTo>
                <a:pt x="0" y="13821"/>
              </a:moveTo>
              <a:lnTo>
                <a:pt x="503548" y="13821"/>
              </a:lnTo>
            </a:path>
          </a:pathLst>
        </a:custGeom>
        <a:noFill/>
        <a:ln w="127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200" kern="1200"/>
        </a:p>
      </dsp:txBody>
      <dsp:txXfrm>
        <a:off x="3853805" y="2795528"/>
        <a:ext cx="25177" cy="25177"/>
      </dsp:txXfrm>
    </dsp:sp>
    <dsp:sp modelId="{17D11330-962C-47BD-AFE8-CF719A469D2C}">
      <dsp:nvSpPr>
        <dsp:cNvPr id="0" name=""/>
        <dsp:cNvSpPr/>
      </dsp:nvSpPr>
      <dsp:spPr>
        <a:xfrm>
          <a:off x="3832206" y="2773929"/>
          <a:ext cx="1449123" cy="1449123"/>
        </a:xfrm>
        <a:prstGeom prst="ellipse">
          <a:avLst/>
        </a:prstGeom>
        <a:solidFill>
          <a:schemeClr val="accent1">
            <a:shade val="80000"/>
            <a:hueOff val="149693"/>
            <a:satOff val="-2681"/>
            <a:lumOff val="11394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200" kern="1200"/>
            <a:t>MEDICOS</a:t>
          </a:r>
          <a:br>
            <a:rPr lang="es-CL" sz="1200" kern="1200"/>
          </a:br>
          <a:r>
            <a:rPr lang="es-CL" sz="2000" b="1" kern="1200">
              <a:latin typeface="Calibri" panose="020F0502020204030204"/>
              <a:ea typeface="+mn-ea"/>
              <a:cs typeface="+mn-cs"/>
            </a:rPr>
            <a:t>6</a:t>
          </a:r>
          <a:br>
            <a:rPr lang="es-CL" sz="1200" kern="1200"/>
          </a:br>
          <a:r>
            <a:rPr lang="es-CL" sz="1200" kern="1200"/>
            <a:t>(15.076)</a:t>
          </a:r>
          <a:endParaRPr lang="es-MX" sz="1200" kern="1200" dirty="0"/>
        </a:p>
      </dsp:txBody>
      <dsp:txXfrm>
        <a:off x="4044425" y="2986148"/>
        <a:ext cx="1024685" cy="1024685"/>
      </dsp:txXfrm>
    </dsp:sp>
    <dsp:sp modelId="{9DDE1C9A-5772-4E59-B2FF-031026746220}">
      <dsp:nvSpPr>
        <dsp:cNvPr id="0" name=""/>
        <dsp:cNvSpPr/>
      </dsp:nvSpPr>
      <dsp:spPr>
        <a:xfrm rot="5400000">
          <a:off x="3075287" y="3017693"/>
          <a:ext cx="503548" cy="27643"/>
        </a:xfrm>
        <a:custGeom>
          <a:avLst/>
          <a:gdLst/>
          <a:ahLst/>
          <a:cxnLst/>
          <a:rect l="0" t="0" r="0" b="0"/>
          <a:pathLst>
            <a:path>
              <a:moveTo>
                <a:pt x="0" y="13821"/>
              </a:moveTo>
              <a:lnTo>
                <a:pt x="503548" y="13821"/>
              </a:lnTo>
            </a:path>
          </a:pathLst>
        </a:custGeom>
        <a:noFill/>
        <a:ln w="127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200" kern="1200"/>
        </a:p>
      </dsp:txBody>
      <dsp:txXfrm>
        <a:off x="3314473" y="3018927"/>
        <a:ext cx="25177" cy="25177"/>
      </dsp:txXfrm>
    </dsp:sp>
    <dsp:sp modelId="{DBC693BF-9914-40E2-952C-6C1FEA26D741}">
      <dsp:nvSpPr>
        <dsp:cNvPr id="0" name=""/>
        <dsp:cNvSpPr/>
      </dsp:nvSpPr>
      <dsp:spPr>
        <a:xfrm>
          <a:off x="2602500" y="3283290"/>
          <a:ext cx="1449123" cy="1449123"/>
        </a:xfrm>
        <a:prstGeom prst="ellipse">
          <a:avLst/>
        </a:prstGeom>
        <a:solidFill>
          <a:schemeClr val="accent1">
            <a:shade val="80000"/>
            <a:hueOff val="199590"/>
            <a:satOff val="-3575"/>
            <a:lumOff val="15191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200" kern="1200"/>
            <a:t>PROFESIONALES</a:t>
          </a:r>
          <a:br>
            <a:rPr lang="es-CL" sz="1200" kern="1200"/>
          </a:br>
          <a:r>
            <a:rPr lang="es-CL" sz="2000" b="1" kern="1200">
              <a:latin typeface="Calibri" panose="020F0502020204030204"/>
              <a:ea typeface="+mn-ea"/>
              <a:cs typeface="+mn-cs"/>
            </a:rPr>
            <a:t>131</a:t>
          </a:r>
          <a:endParaRPr lang="es-MX" sz="2000" b="1" kern="1200" dirty="0">
            <a:latin typeface="Calibri" panose="020F0502020204030204"/>
            <a:ea typeface="+mn-ea"/>
            <a:cs typeface="+mn-cs"/>
          </a:endParaRPr>
        </a:p>
      </dsp:txBody>
      <dsp:txXfrm>
        <a:off x="2814719" y="3495509"/>
        <a:ext cx="1024685" cy="1024685"/>
      </dsp:txXfrm>
    </dsp:sp>
    <dsp:sp modelId="{37AF4671-45C0-4B0C-B0EE-000971786F90}">
      <dsp:nvSpPr>
        <dsp:cNvPr id="0" name=""/>
        <dsp:cNvSpPr/>
      </dsp:nvSpPr>
      <dsp:spPr>
        <a:xfrm rot="8100000">
          <a:off x="2535955" y="2794295"/>
          <a:ext cx="503548" cy="27643"/>
        </a:xfrm>
        <a:custGeom>
          <a:avLst/>
          <a:gdLst/>
          <a:ahLst/>
          <a:cxnLst/>
          <a:rect l="0" t="0" r="0" b="0"/>
          <a:pathLst>
            <a:path>
              <a:moveTo>
                <a:pt x="0" y="13821"/>
              </a:moveTo>
              <a:lnTo>
                <a:pt x="503548" y="13821"/>
              </a:lnTo>
            </a:path>
          </a:pathLst>
        </a:custGeom>
        <a:noFill/>
        <a:ln w="127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200" kern="1200"/>
        </a:p>
      </dsp:txBody>
      <dsp:txXfrm rot="10800000">
        <a:off x="2775141" y="2795528"/>
        <a:ext cx="25177" cy="25177"/>
      </dsp:txXfrm>
    </dsp:sp>
    <dsp:sp modelId="{DC82719C-57A4-4288-902D-8CE75CB749C6}">
      <dsp:nvSpPr>
        <dsp:cNvPr id="0" name=""/>
        <dsp:cNvSpPr/>
      </dsp:nvSpPr>
      <dsp:spPr>
        <a:xfrm>
          <a:off x="1372794" y="2773929"/>
          <a:ext cx="1449123" cy="1449123"/>
        </a:xfrm>
        <a:prstGeom prst="ellipse">
          <a:avLst/>
        </a:prstGeom>
        <a:solidFill>
          <a:schemeClr val="accent1">
            <a:shade val="80000"/>
            <a:hueOff val="249488"/>
            <a:satOff val="-4469"/>
            <a:lumOff val="18989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200" kern="1200"/>
            <a:t>ODONTÓLOGO</a:t>
          </a:r>
          <a:br>
            <a:rPr lang="es-CL" sz="1200" kern="1200"/>
          </a:br>
          <a:r>
            <a:rPr lang="es-CL" sz="2000" b="1" kern="1200">
              <a:latin typeface="Calibri" panose="020F0502020204030204"/>
              <a:ea typeface="+mn-ea"/>
              <a:cs typeface="+mn-cs"/>
            </a:rPr>
            <a:t>1</a:t>
          </a:r>
          <a:endParaRPr lang="es-MX" sz="2000" b="1" kern="1200" dirty="0">
            <a:latin typeface="Calibri" panose="020F0502020204030204"/>
            <a:ea typeface="+mn-ea"/>
            <a:cs typeface="+mn-cs"/>
          </a:endParaRPr>
        </a:p>
      </dsp:txBody>
      <dsp:txXfrm>
        <a:off x="1585013" y="2986148"/>
        <a:ext cx="1024685" cy="1024685"/>
      </dsp:txXfrm>
    </dsp:sp>
    <dsp:sp modelId="{8F87716D-51AA-45D1-AA7C-CA5B4A2D2F32}">
      <dsp:nvSpPr>
        <dsp:cNvPr id="0" name=""/>
        <dsp:cNvSpPr/>
      </dsp:nvSpPr>
      <dsp:spPr>
        <a:xfrm rot="10800000">
          <a:off x="2312556" y="2254963"/>
          <a:ext cx="503548" cy="27643"/>
        </a:xfrm>
        <a:custGeom>
          <a:avLst/>
          <a:gdLst/>
          <a:ahLst/>
          <a:cxnLst/>
          <a:rect l="0" t="0" r="0" b="0"/>
          <a:pathLst>
            <a:path>
              <a:moveTo>
                <a:pt x="0" y="13821"/>
              </a:moveTo>
              <a:lnTo>
                <a:pt x="503548" y="13821"/>
              </a:lnTo>
            </a:path>
          </a:pathLst>
        </a:custGeom>
        <a:noFill/>
        <a:ln w="127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200" kern="1200"/>
        </a:p>
      </dsp:txBody>
      <dsp:txXfrm rot="10800000">
        <a:off x="2551742" y="2256196"/>
        <a:ext cx="25177" cy="25177"/>
      </dsp:txXfrm>
    </dsp:sp>
    <dsp:sp modelId="{5D284726-F8B3-4B94-AFB9-4C5B41658BBC}">
      <dsp:nvSpPr>
        <dsp:cNvPr id="0" name=""/>
        <dsp:cNvSpPr/>
      </dsp:nvSpPr>
      <dsp:spPr>
        <a:xfrm>
          <a:off x="863433" y="1544223"/>
          <a:ext cx="1449123" cy="1449123"/>
        </a:xfrm>
        <a:prstGeom prst="ellipse">
          <a:avLst/>
        </a:prstGeom>
        <a:solidFill>
          <a:schemeClr val="accent1">
            <a:shade val="80000"/>
            <a:hueOff val="299385"/>
            <a:satOff val="-5362"/>
            <a:lumOff val="22787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200" kern="1200"/>
            <a:t>TÉCNICOS</a:t>
          </a:r>
          <a:br>
            <a:rPr lang="es-CL" sz="1200" kern="1200"/>
          </a:br>
          <a:r>
            <a:rPr lang="es-CL" sz="2000" b="1" kern="1200">
              <a:latin typeface="Calibri" panose="020F0502020204030204"/>
              <a:ea typeface="+mn-ea"/>
              <a:cs typeface="+mn-cs"/>
            </a:rPr>
            <a:t>115</a:t>
          </a:r>
          <a:endParaRPr lang="es-MX" sz="2000" b="1" kern="1200" dirty="0">
            <a:latin typeface="Calibri" panose="020F0502020204030204"/>
            <a:ea typeface="+mn-ea"/>
            <a:cs typeface="+mn-cs"/>
          </a:endParaRPr>
        </a:p>
      </dsp:txBody>
      <dsp:txXfrm>
        <a:off x="1075652" y="1756442"/>
        <a:ext cx="1024685" cy="1024685"/>
      </dsp:txXfrm>
    </dsp:sp>
    <dsp:sp modelId="{63AFC1BD-7B29-4592-8915-49EB29E38D64}">
      <dsp:nvSpPr>
        <dsp:cNvPr id="0" name=""/>
        <dsp:cNvSpPr/>
      </dsp:nvSpPr>
      <dsp:spPr>
        <a:xfrm rot="13500000">
          <a:off x="2535955" y="1715631"/>
          <a:ext cx="503548" cy="27643"/>
        </a:xfrm>
        <a:custGeom>
          <a:avLst/>
          <a:gdLst/>
          <a:ahLst/>
          <a:cxnLst/>
          <a:rect l="0" t="0" r="0" b="0"/>
          <a:pathLst>
            <a:path>
              <a:moveTo>
                <a:pt x="0" y="13821"/>
              </a:moveTo>
              <a:lnTo>
                <a:pt x="503548" y="13821"/>
              </a:lnTo>
            </a:path>
          </a:pathLst>
        </a:custGeom>
        <a:noFill/>
        <a:ln w="127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200" kern="1200"/>
        </a:p>
      </dsp:txBody>
      <dsp:txXfrm rot="10800000">
        <a:off x="2775141" y="1716864"/>
        <a:ext cx="25177" cy="25177"/>
      </dsp:txXfrm>
    </dsp:sp>
    <dsp:sp modelId="{BD6B846B-FAF1-45F2-8422-49468CC1D5CF}">
      <dsp:nvSpPr>
        <dsp:cNvPr id="0" name=""/>
        <dsp:cNvSpPr/>
      </dsp:nvSpPr>
      <dsp:spPr>
        <a:xfrm>
          <a:off x="1372794" y="314517"/>
          <a:ext cx="1449123" cy="1449123"/>
        </a:xfrm>
        <a:prstGeom prst="ellipse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100" kern="1200" dirty="0"/>
            <a:t>QUIMICOS FARMACÉUTICOS</a:t>
          </a:r>
          <a:br>
            <a:rPr lang="es-CL" sz="1200" kern="1200" dirty="0"/>
          </a:br>
          <a:r>
            <a:rPr lang="es-CL" sz="2000" b="1" kern="1200" dirty="0"/>
            <a:t>2</a:t>
          </a:r>
          <a:endParaRPr lang="es-MX" sz="1200" b="1" kern="1200" dirty="0"/>
        </a:p>
      </dsp:txBody>
      <dsp:txXfrm>
        <a:off x="1585013" y="526736"/>
        <a:ext cx="1024685" cy="102468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05358B-C7F5-4236-9429-3F39EB250AE2}">
      <dsp:nvSpPr>
        <dsp:cNvPr id="0" name=""/>
        <dsp:cNvSpPr/>
      </dsp:nvSpPr>
      <dsp:spPr>
        <a:xfrm>
          <a:off x="-4093325" y="-628241"/>
          <a:ext cx="4877652" cy="4877652"/>
        </a:xfrm>
        <a:prstGeom prst="blockArc">
          <a:avLst>
            <a:gd name="adj1" fmla="val 18900000"/>
            <a:gd name="adj2" fmla="val 2700000"/>
            <a:gd name="adj3" fmla="val 443"/>
          </a:avLst>
        </a:pr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443BC9-80A8-45F5-9EDA-E84B1F77848A}">
      <dsp:nvSpPr>
        <dsp:cNvPr id="0" name=""/>
        <dsp:cNvSpPr/>
      </dsp:nvSpPr>
      <dsp:spPr>
        <a:xfrm>
          <a:off x="410971" y="278395"/>
          <a:ext cx="6035297" cy="557080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2183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700" kern="1200" dirty="0">
              <a:latin typeface="Arial" panose="020B0604020202020204" pitchFamily="34" charset="0"/>
              <a:cs typeface="Arial" panose="020B0604020202020204" pitchFamily="34" charset="0"/>
            </a:rPr>
            <a:t>Derechos humanos en la salud mental y derechos sexuales y reproductivos</a:t>
          </a:r>
          <a:endParaRPr lang="es-MX" sz="1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0971" y="278395"/>
        <a:ext cx="6035297" cy="557080"/>
      </dsp:txXfrm>
    </dsp:sp>
    <dsp:sp modelId="{CCF027C6-6245-47A8-B071-A342FB360587}">
      <dsp:nvSpPr>
        <dsp:cNvPr id="0" name=""/>
        <dsp:cNvSpPr/>
      </dsp:nvSpPr>
      <dsp:spPr>
        <a:xfrm>
          <a:off x="62796" y="208760"/>
          <a:ext cx="696350" cy="6963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E152CB2-4611-4B5E-A6F5-3A1D73963438}">
      <dsp:nvSpPr>
        <dsp:cNvPr id="0" name=""/>
        <dsp:cNvSpPr/>
      </dsp:nvSpPr>
      <dsp:spPr>
        <a:xfrm>
          <a:off x="730359" y="1114161"/>
          <a:ext cx="5715910" cy="557080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3333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13333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2183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700" kern="1200" dirty="0">
              <a:latin typeface="Arial" panose="020B0604020202020204" pitchFamily="34" charset="0"/>
              <a:cs typeface="Arial" panose="020B0604020202020204" pitchFamily="34" charset="0"/>
            </a:rPr>
            <a:t>Actualización en procesos y atención en farmacia</a:t>
          </a:r>
          <a:endParaRPr lang="es-MX" sz="1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30359" y="1114161"/>
        <a:ext cx="5715910" cy="557080"/>
      </dsp:txXfrm>
    </dsp:sp>
    <dsp:sp modelId="{6122C3DC-6986-4ED0-9ABA-159F4BF027A7}">
      <dsp:nvSpPr>
        <dsp:cNvPr id="0" name=""/>
        <dsp:cNvSpPr/>
      </dsp:nvSpPr>
      <dsp:spPr>
        <a:xfrm>
          <a:off x="382183" y="1044526"/>
          <a:ext cx="696350" cy="6963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hueOff val="0"/>
              <a:satOff val="0"/>
              <a:lumOff val="0"/>
              <a:alphaOff val="-13333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319FB14-2C45-45DB-A57A-DB7E843DA1BE}">
      <dsp:nvSpPr>
        <dsp:cNvPr id="0" name=""/>
        <dsp:cNvSpPr/>
      </dsp:nvSpPr>
      <dsp:spPr>
        <a:xfrm>
          <a:off x="730359" y="1949927"/>
          <a:ext cx="5715910" cy="557080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6667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26667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2183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700" kern="1200" dirty="0">
              <a:latin typeface="Arial" panose="020B0604020202020204" pitchFamily="34" charset="0"/>
              <a:cs typeface="Arial" panose="020B0604020202020204" pitchFamily="34" charset="0"/>
            </a:rPr>
            <a:t>Suicidio: Análisis epidemiológico, sociodemográfico, sociocultural y estrategias preventivas</a:t>
          </a:r>
        </a:p>
      </dsp:txBody>
      <dsp:txXfrm>
        <a:off x="730359" y="1949927"/>
        <a:ext cx="5715910" cy="557080"/>
      </dsp:txXfrm>
    </dsp:sp>
    <dsp:sp modelId="{CD2A12FD-29F6-4E09-B9D2-AE5402BE806E}">
      <dsp:nvSpPr>
        <dsp:cNvPr id="0" name=""/>
        <dsp:cNvSpPr/>
      </dsp:nvSpPr>
      <dsp:spPr>
        <a:xfrm>
          <a:off x="382183" y="1880292"/>
          <a:ext cx="696350" cy="6963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hueOff val="0"/>
              <a:satOff val="0"/>
              <a:lumOff val="0"/>
              <a:alphaOff val="-26667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07005CA-963D-4E3D-99EF-7E0250D0B15C}">
      <dsp:nvSpPr>
        <dsp:cNvPr id="0" name=""/>
        <dsp:cNvSpPr/>
      </dsp:nvSpPr>
      <dsp:spPr>
        <a:xfrm>
          <a:off x="410971" y="2785693"/>
          <a:ext cx="6035297" cy="557080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2183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700" kern="1200" dirty="0">
              <a:latin typeface="Arial" panose="020B0604020202020204" pitchFamily="34" charset="0"/>
              <a:cs typeface="Arial" panose="020B0604020202020204" pitchFamily="34" charset="0"/>
            </a:rPr>
            <a:t>Reanimación cardio-pulmonar</a:t>
          </a:r>
        </a:p>
      </dsp:txBody>
      <dsp:txXfrm>
        <a:off x="410971" y="2785693"/>
        <a:ext cx="6035297" cy="557080"/>
      </dsp:txXfrm>
    </dsp:sp>
    <dsp:sp modelId="{92B6590E-CF12-4A93-9136-7731FFDCFBCB}">
      <dsp:nvSpPr>
        <dsp:cNvPr id="0" name=""/>
        <dsp:cNvSpPr/>
      </dsp:nvSpPr>
      <dsp:spPr>
        <a:xfrm>
          <a:off x="62796" y="2716058"/>
          <a:ext cx="696350" cy="6963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21864C-612A-41C8-8A7F-3A3DC984FF1C}">
      <dsp:nvSpPr>
        <dsp:cNvPr id="0" name=""/>
        <dsp:cNvSpPr/>
      </dsp:nvSpPr>
      <dsp:spPr>
        <a:xfrm>
          <a:off x="3233503" y="2464888"/>
          <a:ext cx="116057" cy="11605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9B90899-4A26-487F-A4CD-7B4CD6122AA1}">
      <dsp:nvSpPr>
        <dsp:cNvPr id="0" name=""/>
        <dsp:cNvSpPr/>
      </dsp:nvSpPr>
      <dsp:spPr>
        <a:xfrm>
          <a:off x="3131837" y="2627814"/>
          <a:ext cx="116057" cy="11605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9493D0E-75BA-4F63-A536-F494143172E6}">
      <dsp:nvSpPr>
        <dsp:cNvPr id="0" name=""/>
        <dsp:cNvSpPr/>
      </dsp:nvSpPr>
      <dsp:spPr>
        <a:xfrm>
          <a:off x="3010673" y="2768872"/>
          <a:ext cx="116057" cy="11605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57131D4-2F13-452F-80E6-4BA40CD332F4}">
      <dsp:nvSpPr>
        <dsp:cNvPr id="0" name=""/>
        <dsp:cNvSpPr/>
      </dsp:nvSpPr>
      <dsp:spPr>
        <a:xfrm>
          <a:off x="3155513" y="279650"/>
          <a:ext cx="116057" cy="11605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28F9318-1C15-4393-864F-05C5F1BB5E01}">
      <dsp:nvSpPr>
        <dsp:cNvPr id="0" name=""/>
        <dsp:cNvSpPr/>
      </dsp:nvSpPr>
      <dsp:spPr>
        <a:xfrm>
          <a:off x="3310565" y="187254"/>
          <a:ext cx="116057" cy="11605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7163D40-230F-47F3-A76E-423FA9E31B46}">
      <dsp:nvSpPr>
        <dsp:cNvPr id="0" name=""/>
        <dsp:cNvSpPr/>
      </dsp:nvSpPr>
      <dsp:spPr>
        <a:xfrm>
          <a:off x="3465154" y="94858"/>
          <a:ext cx="116057" cy="11605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C4F728F-EDE2-4A78-A5C8-5DC1A06FC7C9}">
      <dsp:nvSpPr>
        <dsp:cNvPr id="0" name=""/>
        <dsp:cNvSpPr/>
      </dsp:nvSpPr>
      <dsp:spPr>
        <a:xfrm>
          <a:off x="3619742" y="187254"/>
          <a:ext cx="116057" cy="11605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44528FA-456C-4EA3-81AA-8E417D16727B}">
      <dsp:nvSpPr>
        <dsp:cNvPr id="0" name=""/>
        <dsp:cNvSpPr/>
      </dsp:nvSpPr>
      <dsp:spPr>
        <a:xfrm>
          <a:off x="3774795" y="279650"/>
          <a:ext cx="116057" cy="11605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1A60DCA-90E0-45C6-B225-6923B8153985}">
      <dsp:nvSpPr>
        <dsp:cNvPr id="0" name=""/>
        <dsp:cNvSpPr/>
      </dsp:nvSpPr>
      <dsp:spPr>
        <a:xfrm>
          <a:off x="3465154" y="289814"/>
          <a:ext cx="116057" cy="11605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95B91BB-A3B2-45A6-B92B-6AB5E29572B8}">
      <dsp:nvSpPr>
        <dsp:cNvPr id="0" name=""/>
        <dsp:cNvSpPr/>
      </dsp:nvSpPr>
      <dsp:spPr>
        <a:xfrm>
          <a:off x="3465154" y="484770"/>
          <a:ext cx="116057" cy="11605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03D96C5-867E-4C66-815F-00C03A8ACEC2}">
      <dsp:nvSpPr>
        <dsp:cNvPr id="0" name=""/>
        <dsp:cNvSpPr/>
      </dsp:nvSpPr>
      <dsp:spPr>
        <a:xfrm>
          <a:off x="2581061" y="3160783"/>
          <a:ext cx="4549280" cy="156149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9828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Tiene como objetivo gestionar acciones en el ámbito  social y económico para los/as afiliados/as y  sus cargas familiares contribuyendo  al  mejoramiento de  su calidad de vida de acuerdo con el presupuesto disponible.</a:t>
          </a:r>
          <a:endParaRPr lang="es-MX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57287" y="3237009"/>
        <a:ext cx="4396828" cy="1409039"/>
      </dsp:txXfrm>
    </dsp:sp>
    <dsp:sp modelId="{289CAF8E-70CA-4AE5-9DF0-63B010BFCCB7}">
      <dsp:nvSpPr>
        <dsp:cNvPr id="0" name=""/>
        <dsp:cNvSpPr/>
      </dsp:nvSpPr>
      <dsp:spPr>
        <a:xfrm>
          <a:off x="1529740" y="2756960"/>
          <a:ext cx="1552255" cy="1495752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6000" r="-6000"/>
          </a:stretch>
        </a:blipFill>
        <a:ln>
          <a:noFill/>
        </a:ln>
        <a:effectLst>
          <a:glow rad="228600">
            <a:schemeClr val="accent5">
              <a:satMod val="175000"/>
              <a:alpha val="40000"/>
            </a:schemeClr>
          </a:glo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4D2765-6040-4F11-8BBC-549E1567850A}">
      <dsp:nvSpPr>
        <dsp:cNvPr id="0" name=""/>
        <dsp:cNvSpPr/>
      </dsp:nvSpPr>
      <dsp:spPr>
        <a:xfrm>
          <a:off x="3755010" y="1415806"/>
          <a:ext cx="4473185" cy="158327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9828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</a:t>
          </a:r>
          <a:r>
            <a:rPr lang="es-ES" sz="1400" b="0" i="0" kern="12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s un área fundamental dentro de la gestión de recursos humanos que se centra en desarrollar y mejorar las condiciones en las cuales los/as funcionarios /as desempeñan sus labores. Su principal función es desarrollar estrategias que fortalezcan los ambientes laborales, haciéndolos más favorables y saludables para todos los involucrados.</a:t>
          </a:r>
          <a:endParaRPr lang="es-MX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32299" y="1493095"/>
        <a:ext cx="4318607" cy="1428693"/>
      </dsp:txXfrm>
    </dsp:sp>
    <dsp:sp modelId="{6E643BD5-F4A3-43ED-9D08-62652D6E5645}">
      <dsp:nvSpPr>
        <dsp:cNvPr id="0" name=""/>
        <dsp:cNvSpPr/>
      </dsp:nvSpPr>
      <dsp:spPr>
        <a:xfrm>
          <a:off x="2622774" y="753885"/>
          <a:ext cx="1653585" cy="1581733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/>
          </a:stretch>
        </a:blipFill>
        <a:ln>
          <a:noFill/>
        </a:ln>
        <a:effectLst>
          <a:glow rad="228600">
            <a:schemeClr val="accent5">
              <a:satMod val="175000"/>
              <a:alpha val="40000"/>
            </a:schemeClr>
          </a:glo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D386AC-45E8-49B3-AF36-7A3D6378FB71}">
      <dsp:nvSpPr>
        <dsp:cNvPr id="0" name=""/>
        <dsp:cNvSpPr/>
      </dsp:nvSpPr>
      <dsp:spPr>
        <a:xfrm rot="5400000">
          <a:off x="2772576" y="-816483"/>
          <a:ext cx="1252788" cy="319903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MX" sz="6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799455" y="217794"/>
        <a:ext cx="3137875" cy="1130476"/>
      </dsp:txXfrm>
    </dsp:sp>
    <dsp:sp modelId="{A1FE133F-0ED3-478F-8901-0DF3594E6FD6}">
      <dsp:nvSpPr>
        <dsp:cNvPr id="0" name=""/>
        <dsp:cNvSpPr/>
      </dsp:nvSpPr>
      <dsp:spPr>
        <a:xfrm>
          <a:off x="0" y="39"/>
          <a:ext cx="1799454" cy="15659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200" kern="1200" dirty="0">
              <a:latin typeface="Arial" panose="020B0604020202020204" pitchFamily="34" charset="0"/>
              <a:cs typeface="Arial" panose="020B0604020202020204" pitchFamily="34" charset="0"/>
            </a:rPr>
            <a:t>ATENCIÓN CERRADA</a:t>
          </a:r>
          <a:endParaRPr lang="es-MX" sz="2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6445" y="76484"/>
        <a:ext cx="1646564" cy="1413095"/>
      </dsp:txXfrm>
    </dsp:sp>
    <dsp:sp modelId="{17FC47AB-57EC-4440-A3B4-C90D0FA7122B}">
      <dsp:nvSpPr>
        <dsp:cNvPr id="0" name=""/>
        <dsp:cNvSpPr/>
      </dsp:nvSpPr>
      <dsp:spPr>
        <a:xfrm rot="5400000">
          <a:off x="2772576" y="827800"/>
          <a:ext cx="1252788" cy="319903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MX" sz="6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799455" y="1862077"/>
        <a:ext cx="3137875" cy="1130476"/>
      </dsp:txXfrm>
    </dsp:sp>
    <dsp:sp modelId="{AC6095F5-5572-4B2D-A991-2A5779E19C24}">
      <dsp:nvSpPr>
        <dsp:cNvPr id="0" name=""/>
        <dsp:cNvSpPr/>
      </dsp:nvSpPr>
      <dsp:spPr>
        <a:xfrm>
          <a:off x="0" y="1644323"/>
          <a:ext cx="1799454" cy="15659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200" kern="1200" dirty="0">
              <a:latin typeface="Arial" panose="020B0604020202020204" pitchFamily="34" charset="0"/>
              <a:cs typeface="Arial" panose="020B0604020202020204" pitchFamily="34" charset="0"/>
            </a:rPr>
            <a:t>ATENCIÓN ABIERTA</a:t>
          </a:r>
          <a:endParaRPr lang="es-MX" sz="2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6445" y="1720768"/>
        <a:ext cx="1646564" cy="141309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D386AC-45E8-49B3-AF36-7A3D6378FB71}">
      <dsp:nvSpPr>
        <dsp:cNvPr id="0" name=""/>
        <dsp:cNvSpPr/>
      </dsp:nvSpPr>
      <dsp:spPr>
        <a:xfrm rot="5400000">
          <a:off x="4030997" y="-1122132"/>
          <a:ext cx="1988025" cy="472942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MX" sz="12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200" kern="1200">
              <a:latin typeface="Arial" panose="020B0604020202020204" pitchFamily="34" charset="0"/>
              <a:cs typeface="Arial" panose="020B0604020202020204" pitchFamily="34" charset="0"/>
            </a:rPr>
            <a:t>Facilitar el proceso de estabilización, recuperación e integración social de la persona, a través de la participación en un programa ambulatorio de tratamiento y rehabilitación</a:t>
          </a:r>
          <a:endParaRPr lang="es-MX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2660299" y="345613"/>
        <a:ext cx="4632375" cy="1793931"/>
      </dsp:txXfrm>
    </dsp:sp>
    <dsp:sp modelId="{A1FE133F-0ED3-478F-8901-0DF3594E6FD6}">
      <dsp:nvSpPr>
        <dsp:cNvPr id="0" name=""/>
        <dsp:cNvSpPr/>
      </dsp:nvSpPr>
      <dsp:spPr>
        <a:xfrm>
          <a:off x="0" y="62"/>
          <a:ext cx="2660299" cy="248503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500" kern="1200" dirty="0">
              <a:latin typeface="Arial" panose="020B0604020202020204" pitchFamily="34" charset="0"/>
              <a:cs typeface="Arial" panose="020B0604020202020204" pitchFamily="34" charset="0"/>
            </a:rPr>
            <a:t>OBJETIVO GENERAL</a:t>
          </a:r>
          <a:endParaRPr lang="es-MX" sz="2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1309" y="121371"/>
        <a:ext cx="2417681" cy="2242414"/>
      </dsp:txXfrm>
    </dsp:sp>
    <dsp:sp modelId="{17FC47AB-57EC-4440-A3B4-C90D0FA7122B}">
      <dsp:nvSpPr>
        <dsp:cNvPr id="0" name=""/>
        <dsp:cNvSpPr/>
      </dsp:nvSpPr>
      <dsp:spPr>
        <a:xfrm rot="5400000">
          <a:off x="4030997" y="1487151"/>
          <a:ext cx="1988025" cy="472942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MX" sz="11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100" kern="1200">
              <a:latin typeface="Arial" panose="020B0604020202020204" pitchFamily="34" charset="0"/>
              <a:cs typeface="Arial" panose="020B0604020202020204" pitchFamily="34" charset="0"/>
            </a:rPr>
            <a:t>Lograr la mejoría de los episodios agudos. </a:t>
          </a:r>
          <a:endParaRPr lang="es-CL" sz="11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100" kern="1200">
              <a:latin typeface="Arial" panose="020B0604020202020204" pitchFamily="34" charset="0"/>
              <a:cs typeface="Arial" panose="020B0604020202020204" pitchFamily="34" charset="0"/>
            </a:rPr>
            <a:t>Desarrollar adherencia al tratamiento. </a:t>
          </a:r>
          <a:endParaRPr lang="es-CL" sz="11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100" kern="1200">
              <a:latin typeface="Arial" panose="020B0604020202020204" pitchFamily="34" charset="0"/>
              <a:cs typeface="Arial" panose="020B0604020202020204" pitchFamily="34" charset="0"/>
            </a:rPr>
            <a:t>Desarrollar y/o fortalecer conciencia de enfermedad </a:t>
          </a:r>
          <a:endParaRPr lang="es-CL" sz="11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100" kern="1200" dirty="0">
              <a:latin typeface="Arial" panose="020B0604020202020204" pitchFamily="34" charset="0"/>
              <a:cs typeface="Arial" panose="020B0604020202020204" pitchFamily="34" charset="0"/>
            </a:rPr>
            <a:t>Desarrollar actividades de la vida diaria tendientes a obtener y mantener la </a:t>
          </a:r>
          <a:r>
            <a:rPr lang="es-CL" sz="1100" kern="1200" dirty="0" err="1">
              <a:latin typeface="Arial" panose="020B0604020202020204" pitchFamily="34" charset="0"/>
              <a:cs typeface="Arial" panose="020B0604020202020204" pitchFamily="34" charset="0"/>
            </a:rPr>
            <a:t>auto-valencia</a:t>
          </a:r>
          <a:r>
            <a:rPr lang="es-CL" sz="1100" kern="1200" dirty="0">
              <a:latin typeface="Arial" panose="020B0604020202020204" pitchFamily="34" charset="0"/>
              <a:cs typeface="Arial" panose="020B0604020202020204" pitchFamily="34" charset="0"/>
            </a:rPr>
            <a:t>. 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100" kern="1200">
              <a:latin typeface="Arial" panose="020B0604020202020204" pitchFamily="34" charset="0"/>
              <a:cs typeface="Arial" panose="020B0604020202020204" pitchFamily="34" charset="0"/>
            </a:rPr>
            <a:t>Desarrollar potencialidades cognitivas, afectivas, sociales y ocupacionales. </a:t>
          </a:r>
          <a:endParaRPr lang="es-CL" sz="11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100" kern="1200">
              <a:latin typeface="Arial" panose="020B0604020202020204" pitchFamily="34" charset="0"/>
              <a:cs typeface="Arial" panose="020B0604020202020204" pitchFamily="34" charset="0"/>
            </a:rPr>
            <a:t>Aumentar el bienestar subjetivo. </a:t>
          </a:r>
          <a:endParaRPr lang="es-CL" sz="11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100" kern="1200">
              <a:latin typeface="Arial" panose="020B0604020202020204" pitchFamily="34" charset="0"/>
              <a:cs typeface="Arial" panose="020B0604020202020204" pitchFamily="34" charset="0"/>
            </a:rPr>
            <a:t>Incorporar al usuario a redes de apoyo. </a:t>
          </a:r>
          <a:endParaRPr lang="es-CL" sz="11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100" kern="1200">
              <a:latin typeface="Arial" panose="020B0604020202020204" pitchFamily="34" charset="0"/>
              <a:cs typeface="Arial" panose="020B0604020202020204" pitchFamily="34" charset="0"/>
            </a:rPr>
            <a:t>Mejorar la dinámica familiar y social. </a:t>
          </a:r>
          <a:endParaRPr lang="es-CL" sz="11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100" kern="1200">
              <a:latin typeface="Arial" panose="020B0604020202020204" pitchFamily="34" charset="0"/>
              <a:cs typeface="Arial" panose="020B0604020202020204" pitchFamily="34" charset="0"/>
            </a:rPr>
            <a:t>Incorporar a los familiares al proceso terapéutico. </a:t>
          </a:r>
          <a:endParaRPr lang="es-CL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2660299" y="2954897"/>
        <a:ext cx="4632375" cy="1793931"/>
      </dsp:txXfrm>
    </dsp:sp>
    <dsp:sp modelId="{AC6095F5-5572-4B2D-A991-2A5779E19C24}">
      <dsp:nvSpPr>
        <dsp:cNvPr id="0" name=""/>
        <dsp:cNvSpPr/>
      </dsp:nvSpPr>
      <dsp:spPr>
        <a:xfrm>
          <a:off x="0" y="2609346"/>
          <a:ext cx="2660299" cy="248503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500" kern="1200" dirty="0">
              <a:latin typeface="Arial" panose="020B0604020202020204" pitchFamily="34" charset="0"/>
              <a:cs typeface="Arial" panose="020B0604020202020204" pitchFamily="34" charset="0"/>
            </a:rPr>
            <a:t>OBJETIVOS ESPECIFICOS</a:t>
          </a:r>
          <a:endParaRPr lang="es-MX" sz="2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1309" y="2730655"/>
        <a:ext cx="2417681" cy="22424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ubblePictureList">
  <dgm:title val=""/>
  <dgm:desc val=""/>
  <dgm:catLst>
    <dgm:cat type="picture" pri="22000"/>
    <dgm:cat type="pictureconvert" pri="2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8"/>
      <dgm:chPref val="8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7423"/>
        </dgm:alg>
        <dgm:choose name="Name3">
          <dgm:if name="Name4" func="var" arg="dir" op="equ" val="norm">
            <dgm:constrLst>
              <dgm:constr type="primFontSz" for="des" ptType="node" op="equ" val="65"/>
              <dgm:constr type="l" for="ch" forName="parent_text_1" refType="w" fact="0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4305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.8709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4457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if>
          <dgm:else name="Name5">
            <dgm:constrLst>
              <dgm:constr type="primFontSz" for="des" ptType="node" op="equ" val="65"/>
              <dgm:constr type="l" for="ch" forName="parent_text_1" refType="w" fact="0.3543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1344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1525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else>
        </dgm:choose>
      </dgm:if>
      <dgm:if name="Name6" axis="ch" ptType="node" func="cnt" op="equ" val="2">
        <dgm:alg type="composite">
          <dgm:param type="ar" val="3.193"/>
        </dgm:alg>
        <dgm:choose name="Name7">
          <dgm:if name="Name8" func="var" arg="dir" op="equ" val="norm">
            <dgm:constrLst>
              <dgm:constr type="primFontSz" for="des" ptType="node" op="equ" val="65"/>
              <dgm:constr type="l" for="ch" forName="image_accent_1" refType="w" fact="0.2342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2434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parent_text_1" refType="w" fact="0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image_accent_2" refType="w" fact="0.5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5074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2" refType="w" fact="0.6447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accent_1" refType="w" fact="0.6316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if>
          <dgm:else name="Name9">
            <dgm:constrLst>
              <dgm:constr type="primFontSz" for="des" ptType="node" op="equ" val="65"/>
              <dgm:constr type="l" for="ch" forName="image_accent_2" refType="w" fact="0.3747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3821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1" refType="w" fact="0.6447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parent_text_2" refType="w" fact="0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image_accent_1" refType="w" fact="0.5263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5355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accent_1" refType="w" fact="0.3289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else>
        </dgm:choose>
      </dgm:if>
      <dgm:if name="Name10" axis="ch" ptType="node" func="cnt" op="equ" val="3">
        <dgm:alg type="composite">
          <dgm:param type="ar" val="2.4052"/>
        </dgm:alg>
        <dgm:choose name="Name11">
          <dgm:if name="Name12" func="var" arg="dir" op="equ" val="norm">
            <dgm:constrLst>
              <dgm:constr type="primFontSz" for="des" ptType="node" op="equ" val="65"/>
              <dgm:constr type="l" for="ch" forName="accent_3" refType="w" fact="0.6316"/>
              <dgm:constr type="t" for="ch" forName="accent_3" refType="h" fact="0.8355"/>
              <dgm:constr type="w" for="ch" forName="accent_3" refType="w" fact="0.0395"/>
              <dgm:constr type="h" for="ch" forName="accent_3" refType="h" fact="0.0949"/>
              <dgm:constr type="l" for="ch" forName="image_accent_2" refType="w" fact="0.4936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501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4446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531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2368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246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1" refType="w" fact="0.3895"/>
              <dgm:constr type="t" for="ch" forName="accent_1" refType="h" fact="0"/>
              <dgm:constr type="w" for="ch" forName="accent_1" refType="w" fact="0.0711"/>
              <dgm:constr type="h" for="ch" forName="accent_1" refType="h" fact="0.1709"/>
              <dgm:constr type="l" for="ch" forName="parent_text_2" refType="w" fact="0.6447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parent_text_3" refType="w" fact="0.6316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accent_2" refType="w" fact="0.5789"/>
              <dgm:constr type="t" for="ch" forName="accent_2" refType="h" fact="0.0127"/>
              <dgm:constr type="w" for="ch" forName="accent_2" refType="w" fact="0.0526"/>
              <dgm:constr type="h" for="ch" forName="accent_2" refType="h" fact="0.1266"/>
            </dgm:constrLst>
          </dgm:if>
          <dgm:else name="Name13">
            <dgm:constrLst>
              <dgm:constr type="primFontSz" for="des" ptType="node" op="equ" val="65"/>
              <dgm:constr type="l" for="ch" forName="accent_1" refType="w" fact="0.3289"/>
              <dgm:constr type="t" for="ch" forName="accent_1" refType="h" fact="0.8355"/>
              <dgm:constr type="w" for="ch" forName="accent_1" refType="w" fact="0.0395"/>
              <dgm:constr type="h" for="ch" forName="accent_1" refType="h" fact="0.0949"/>
              <dgm:constr type="l" for="ch" forName="image_accent_2" refType="w" fact="0.3811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3885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3947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032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5237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5329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.6447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2" refType="w" fact="0.5395"/>
              <dgm:constr type="t" for="ch" forName="accent_2" refType="h" fact="0"/>
              <dgm:constr type="w" for="ch" forName="accent_2" refType="w" fact="0.0711"/>
              <dgm:constr type="h" for="ch" forName="accent_2" refType="h" fact="0.1709"/>
              <dgm:constr type="l" for="ch" forName="parent_text_3" refType="w" fact="0.0132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parent_text_2" refType="w" fact="0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accent_3" refType="w" fact="0.3684"/>
              <dgm:constr type="t" for="ch" forName="accent_3" refType="h" fact="0.0127"/>
              <dgm:constr type="w" for="ch" forName="accent_3" refType="w" fact="0.0526"/>
              <dgm:constr type="h" for="ch" forName="accent_3" refType="h" fact="0.1266"/>
            </dgm:constrLst>
          </dgm:else>
        </dgm:choose>
      </dgm:if>
      <dgm:if name="Name14" axis="ch" ptType="node" func="cnt" op="equ" val="4">
        <dgm:alg type="composite">
          <dgm:param type="ar" val="1.6704"/>
        </dgm:alg>
        <dgm:choose name="Name15">
          <dgm:if name="Name16" func="var" arg="dir" op="equ" val="norm">
            <dgm:constrLst>
              <dgm:constr type="primFontSz" for="des" ptType="node" op="equ" val="65"/>
              <dgm:constr type="l" for="ch" forName="image_accent_4" refType="w" fact="0.4626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692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4936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501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4446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531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2368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246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38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6316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.6447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5347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6005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6005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6268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if>
          <dgm:else name="Name17">
            <dgm:constrLst>
              <dgm:constr type="primFontSz" for="des" ptType="node" op="equ" val="65"/>
              <dgm:constr type="l" for="ch" forName="image_accent_4" refType="w" fact="0.4248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314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3811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3885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3947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032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5237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5329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.6447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53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0132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4126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3732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0442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3337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else>
        </dgm:choose>
      </dgm:if>
      <dgm:if name="Name18" axis="ch" ptType="node" func="cnt" op="equ" val="5">
        <dgm:alg type="composite">
          <dgm:param type="ar" val="1.5076"/>
        </dgm:alg>
        <dgm:choose name="Name19">
          <dgm:if name="Name20" func="var" arg="dir" op="equ" val="norm">
            <dgm:constrLst>
              <dgm:constr type="primFontSz" for="des" ptType="node" op="equ" val="65"/>
              <dgm:constr type="l" for="ch" forName="image_accent_5" refType="w" fact="0.5301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5361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528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593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483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90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352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435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231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240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3813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6182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63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5878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6265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.6522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6136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if>
          <dgm:else name="Name21">
            <dgm:constrLst>
              <dgm:constr type="primFontSz" for="des" ptType="node" op="equ" val="65"/>
              <dgm:constr type="l" for="ch" forName="image_accent_5" refType="w" fact="0.3677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3738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37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434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394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01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075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158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533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542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.6522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5492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034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02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0644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322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3478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else>
        </dgm:choose>
      </dgm:if>
      <dgm:if name="Name22" axis="ch" ptType="node" func="cnt" op="equ" val="6">
        <dgm:alg type="composite">
          <dgm:param type="ar" val="1.1351"/>
        </dgm:alg>
        <dgm:choose name="Name23">
          <dgm:if name="Name24" func="var" arg="dir" op="equ" val="norm">
            <dgm:constrLst>
              <dgm:constr type="primFontSz" for="des" ptType="node" op="equ" val="65"/>
              <dgm:constr type="l" for="ch" forName="image_accent_6" refType="w" fact="0.3864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3957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5301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5361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528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593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483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90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352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435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231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2401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3813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63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5878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6265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.6522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6182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5538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0195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6182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if>
          <dgm:else name="Name25">
            <dgm:constrLst>
              <dgm:constr type="primFontSz" for="des" ptType="node" op="equ" val="65"/>
              <dgm:constr type="l" for="ch" forName="image_accent_6" refType="w" fact="0.4379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4471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3677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3738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37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434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394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01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075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158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533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5435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.6522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5492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02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0644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322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034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3766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6328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3431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else>
        </dgm:choose>
      </dgm:if>
      <dgm:if name="Name26" axis="ch" ptType="node" func="cnt" op="equ" val="7">
        <dgm:alg type="composite">
          <dgm:param type="ar" val="1.0352"/>
        </dgm:alg>
        <dgm:choose name="Name27">
          <dgm:if name="Name28" func="var" arg="dir" op="equ" val="norm">
            <dgm:constrLst>
              <dgm:constr type="primFontSz" for="des" ptType="node" op="equ" val="65"/>
              <dgm:constr type="l" for="ch" forName="accent_1" refType="w" fact="0.7553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2" refType="w" fact="0.483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90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352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435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4" refType="w" fact="0.4528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593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5" refType="w" fact="0.5301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5361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6" refType="w" fact="0.3864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3957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7" refType="w" fact="0.5291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5356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1" refType="w" fact="0.231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240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3813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63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5878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.6522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6182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02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6265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652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105"/>
              <dgm:constr type="t" for="ch" forName="parent_text_7" refType="h" fact="0.87"/>
              <dgm:constr type="w" for="ch" forName="parent_text_7" refType="w" fact="0.407"/>
              <dgm:constr type="h" for="ch" forName="parent_text_7" refType="h" fact="0.13"/>
              <dgm:constr type="l" for="ch" forName="accent_6" refType="w" fact="0.6136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if>
          <dgm:else name="Name29">
            <dgm:constrLst>
              <dgm:constr type="primFontSz" for="des" ptType="node" op="equ" val="65"/>
              <dgm:constr type="l" for="ch" forName="accent_1" refType="w" fact="0.2061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7" refType="w" fact="0.3606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3671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6" refType="w" fact="0.4379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4471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5" refType="w" fact="0.3677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3738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4" refType="w" fact="0.437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434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2" refType="w" fact="0.394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01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075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158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1" refType="w" fact="0.533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542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.6522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5492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02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0644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034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63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322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278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485"/>
              <dgm:constr type="t" for="ch" forName="parent_text_7" refType="h" fact="0.87"/>
              <dgm:constr type="w" for="ch" forName="parent_text_7" refType="w" fact="0.347"/>
              <dgm:constr type="h" for="ch" forName="parent_text_7" refType="h" fact="0.13"/>
              <dgm:constr type="l" for="ch" forName="accent_6" refType="w" fact="0.3478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else>
        </dgm:choose>
        <dgm:layoutNode name="accent_6" styleLbl="alignNode1">
          <dgm:alg type="sp"/>
          <dgm:shape xmlns:r="http://schemas.openxmlformats.org/officeDocument/2006/relationships" type="donut" r:blip="">
            <dgm:adjLst>
              <dgm:adj idx="1" val="0.0746"/>
            </dgm:adjLst>
          </dgm:shape>
          <dgm:presOf/>
        </dgm:layoutNode>
      </dgm:if>
      <dgm:else name="Name30">
        <dgm:alg type="composite">
          <dgm:param type="ar" val="0.9705"/>
        </dgm:alg>
        <dgm:choose name="Name31">
          <dgm:if name="Name32" func="var" arg="dir" op="equ" val="norm">
            <dgm:constrLst>
              <dgm:constr type="primFontSz" for="des" ptType="node" op="equ" val="65"/>
              <dgm:constr type="l" for="ch" forName="accent_1" refType="w" fact="0.7599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6182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6449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6538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5291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5356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3864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3957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5301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5361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528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593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483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90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352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435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231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240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3813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63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5878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7038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.6522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6182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02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6265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165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2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if>
          <dgm:else name="Name33">
            <dgm:constrLst>
              <dgm:constr type="primFontSz" for="des" ptType="node" op="equ" val="65"/>
              <dgm:constr type="l" for="ch" forName="accent_1" refType="w" fact="0.2014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3431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253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2619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3606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3671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4379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4471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3677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3738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37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434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394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01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075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158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533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542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.6522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5492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02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0635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2705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034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635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322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49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3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else>
        </dgm:choose>
      </dgm:else>
    </dgm:choose>
    <dgm:forEach name="wrapper" axis="self" ptType="parTrans">
      <dgm:forEach name="wrapper2" axis="self" ptType="sibTrans" st="2">
        <dgm:forEach name="imageAccentRepeat" axis="self">
          <dgm:layoutNode name="imageAccentRepeatNode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</dgm:forEach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forEach name="Name34" axis="ch" ptType="node" cnt="1">
      <dgm:layoutNode name="parent_text_1" styleLbl="revTx">
        <dgm:varLst>
          <dgm:chMax val="0"/>
          <dgm:chPref val="0"/>
          <dgm:bulletEnabled val="1"/>
        </dgm:varLst>
        <dgm:choose name="Name35">
          <dgm:if name="Name36" func="var" arg="dir" op="equ" val="norm">
            <dgm:alg type="tx">
              <dgm:param type="parTxLTRAlign" val="r"/>
              <dgm:param type="shpTxLTRAlignCh" val="r"/>
              <dgm:param type="txAnchorVert" val="b"/>
              <dgm:param type="lnSpCh" val="15"/>
            </dgm:alg>
          </dgm:if>
          <dgm:else name="Name37">
            <dgm:alg type="tx">
              <dgm:param type="parTxLTRAlign" val="l"/>
              <dgm:param type="shpTxLTRAlignCh" val="l"/>
              <dgm:param type="txAnchorVert" val="b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01"/>
        </dgm:constrLst>
        <dgm:ruleLst>
          <dgm:rule type="primFontSz" val="5" fact="NaN" max="NaN"/>
        </dgm:ruleLst>
      </dgm:layoutNode>
      <dgm:layoutNode name="image_accent_1">
        <dgm:alg type="sp"/>
        <dgm:shape xmlns:r="http://schemas.openxmlformats.org/officeDocument/2006/relationships" r:blip="">
          <dgm:adjLst/>
        </dgm:shape>
        <dgm:presOf/>
        <dgm:constrLst/>
        <dgm:forEach name="Name38" ref="imageAccentRepeat"/>
      </dgm:layoutNode>
      <dgm:layoutNode name="accent_1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39" axis="ch" ptType="sibTrans" hideLastTrans="0" cnt="1">
      <dgm:layoutNode name="image_1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</dgm:forEach>
    <dgm:forEach name="Name41" axis="ch" ptType="node" st="2" cnt="1">
      <dgm:layoutNode name="parent_text_2" styleLbl="revTx">
        <dgm:varLst>
          <dgm:chMax val="0"/>
          <dgm:chPref val="0"/>
          <dgm:bulletEnabled val="1"/>
        </dgm:varLst>
        <dgm:choose name="Name42">
          <dgm:if name="Name43" func="var" arg="dir" op="equ" val="norm">
            <dgm:alg type="tx">
              <dgm:param type="parTxLTRAlign" val="l"/>
              <dgm:param type="lnSpCh" val="15"/>
            </dgm:alg>
          </dgm:if>
          <dgm:else name="Name44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2">
        <dgm:alg type="sp"/>
        <dgm:shape xmlns:r="http://schemas.openxmlformats.org/officeDocument/2006/relationships" r:blip="">
          <dgm:adjLst/>
        </dgm:shape>
        <dgm:presOf/>
        <dgm:constrLst/>
        <dgm:forEach name="Name45" ref="imageAccentRepeat"/>
      </dgm:layoutNode>
    </dgm:forEach>
    <dgm:forEach name="Name46" axis="ch" ptType="sibTrans" hideLastTrans="0" st="2" cnt="1">
      <dgm:layoutNode name="image_2">
        <dgm:alg type="sp"/>
        <dgm:shape xmlns:r="http://schemas.openxmlformats.org/officeDocument/2006/relationships" r:blip="">
          <dgm:adjLst/>
        </dgm:shape>
        <dgm:presOf/>
        <dgm:constrLst/>
        <dgm:forEach name="Name47" ref="imageRepeat"/>
      </dgm:layoutNode>
    </dgm:forEach>
    <dgm:forEach name="Name48" axis="ch" ptType="node" st="3" cnt="1">
      <dgm:layoutNode name="image_accent_3">
        <dgm:alg type="sp"/>
        <dgm:shape xmlns:r="http://schemas.openxmlformats.org/officeDocument/2006/relationships" r:blip="">
          <dgm:adjLst/>
        </dgm:shape>
        <dgm:presOf/>
        <dgm:constrLst/>
        <dgm:forEach name="Name49" ref="imageAccentRepeat"/>
      </dgm:layoutNode>
      <dgm:layoutNode name="parent_text_3" styleLbl="revTx">
        <dgm:varLst>
          <dgm:chMax val="0"/>
          <dgm:chPref val="0"/>
          <dgm:bulletEnabled val="1"/>
        </dgm:varLst>
        <dgm:choose name="Name50">
          <dgm:if name="Name51" func="var" arg="dir" op="equ" val="norm">
            <dgm:alg type="tx">
              <dgm:param type="parTxLTRAlign" val="l"/>
              <dgm:param type="lnSpCh" val="15"/>
            </dgm:alg>
          </dgm:if>
          <dgm:else name="Name52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2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  <dgm:layoutNode name="accent_3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53" axis="ch" ptType="sibTrans" hideLastTrans="0" st="3" cnt="1">
      <dgm:layoutNode name="image_3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</dgm:forEach>
    <dgm:forEach name="Name55" axis="ch" ptType="node" st="4" cnt="1">
      <dgm:layoutNode name="image_accent_4">
        <dgm:alg type="sp"/>
        <dgm:shape xmlns:r="http://schemas.openxmlformats.org/officeDocument/2006/relationships" r:blip="">
          <dgm:adjLst/>
        </dgm:shape>
        <dgm:presOf/>
        <dgm:constrLst/>
        <dgm:forEach name="Name56" ref="imageAccentRepeat"/>
      </dgm:layoutNode>
      <dgm:layoutNode name="parent_text_4" styleLbl="revTx">
        <dgm:varLst>
          <dgm:chMax val="0"/>
          <dgm:chPref val="0"/>
          <dgm:bulletEnabled val="1"/>
        </dgm:varLst>
        <dgm:choose name="Name57">
          <dgm:if name="Name58" func="var" arg="dir" op="equ" val="norm">
            <dgm:alg type="tx">
              <dgm:param type="parTxLTRAlign" val="l"/>
              <dgm:param type="lnSpCh" val="15"/>
            </dgm:alg>
          </dgm:if>
          <dgm:else name="Name59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4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60" axis="ch" ptType="sibTrans" hideLastTrans="0" st="4" cnt="1">
      <dgm:layoutNode name="image_4">
        <dgm:alg type="sp"/>
        <dgm:shape xmlns:r="http://schemas.openxmlformats.org/officeDocument/2006/relationships" r:blip="">
          <dgm:adjLst/>
        </dgm:shape>
        <dgm:presOf/>
        <dgm:constrLst/>
        <dgm:forEach name="Name61" ref="imageRepeat"/>
      </dgm:layoutNode>
    </dgm:forEach>
    <dgm:forEach name="Name62" axis="ch" ptType="node" st="5" cnt="1">
      <dgm:layoutNode name="image_accent_5">
        <dgm:alg type="sp"/>
        <dgm:shape xmlns:r="http://schemas.openxmlformats.org/officeDocument/2006/relationships" r:blip="">
          <dgm:adjLst/>
        </dgm:shape>
        <dgm:presOf/>
        <dgm:constrLst/>
        <dgm:forEach name="Name63" ref="imageAccentRepeat"/>
      </dgm:layoutNode>
      <dgm:layoutNode name="parent_text_5" styleLbl="revTx">
        <dgm:varLst>
          <dgm:chMax val="0"/>
          <dgm:chPref val="0"/>
          <dgm:bulletEnabled val="1"/>
        </dgm:varLst>
        <dgm:choose name="Name64">
          <dgm:if name="Name65" func="var" arg="dir" op="equ" val="norm">
            <dgm:alg type="tx">
              <dgm:param type="parTxLTRAlign" val="l"/>
              <dgm:param type="lnSpCh" val="15"/>
            </dgm:alg>
          </dgm:if>
          <dgm:else name="Name66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sibTrans" hideLastTrans="0" st="5" cnt="1">
      <dgm:layoutNode name="image_5">
        <dgm:alg type="sp"/>
        <dgm:shape xmlns:r="http://schemas.openxmlformats.org/officeDocument/2006/relationships" r:blip="">
          <dgm:adjLst/>
        </dgm:shape>
        <dgm:presOf/>
        <dgm:constrLst/>
        <dgm:forEach name="Name68" ref="imageRepeat"/>
      </dgm:layoutNode>
    </dgm:forEach>
    <dgm:forEach name="Name69" axis="ch" ptType="node" st="6" cnt="1">
      <dgm:layoutNode name="parent_text_6" styleLbl="revTx">
        <dgm:varLst>
          <dgm:chMax val="0"/>
          <dgm:chPref val="0"/>
          <dgm:bulletEnabled val="1"/>
        </dgm:varLst>
        <dgm:choose name="Name70">
          <dgm:if name="Name71" func="var" arg="dir" op="equ" val="norm">
            <dgm:alg type="tx">
              <dgm:param type="parTxLTRAlign" val="r"/>
              <dgm:param type="shpTxLTRAlignCh" val="r"/>
              <dgm:param type="lnSpCh" val="15"/>
            </dgm:alg>
          </dgm:if>
          <dgm:else name="Name72">
            <dgm:alg type="tx">
              <dgm:param type="parTxLTRAlign" val="l"/>
              <dgm:param type="shpTxLTRAlignCh" val="l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6">
        <dgm:alg type="sp"/>
        <dgm:shape xmlns:r="http://schemas.openxmlformats.org/officeDocument/2006/relationships" r:blip="">
          <dgm:adjLst/>
        </dgm:shape>
        <dgm:presOf/>
        <dgm:constrLst/>
        <dgm:forEach name="Name73" ref="imageAccentRepeat"/>
      </dgm:layoutNode>
      <dgm:layoutNode name="accent_5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74" axis="ch" ptType="sibTrans" hideLastTrans="0" st="6" cnt="1">
      <dgm:layoutNode name="image_6">
        <dgm:alg type="sp"/>
        <dgm:shape xmlns:r="http://schemas.openxmlformats.org/officeDocument/2006/relationships" r:blip="">
          <dgm:adjLst/>
        </dgm:shape>
        <dgm:presOf/>
        <dgm:constrLst/>
        <dgm:forEach name="Name75" ref="imageRepeat"/>
      </dgm:layoutNode>
    </dgm:forEach>
    <dgm:forEach name="Name76" axis="ch" ptType="node" st="7" cnt="1">
      <dgm:layoutNode name="parent_text_7" styleLbl="revTx">
        <dgm:varLst>
          <dgm:chMax val="0"/>
          <dgm:chPref val="0"/>
          <dgm:bulletEnabled val="1"/>
        </dgm:varLst>
        <dgm:choose name="Name77">
          <dgm:if name="Name78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79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7">
        <dgm:alg type="sp"/>
        <dgm:shape xmlns:r="http://schemas.openxmlformats.org/officeDocument/2006/relationships" r:blip="">
          <dgm:adjLst/>
        </dgm:shape>
        <dgm:presOf/>
        <dgm:constrLst/>
        <dgm:forEach name="Name80" ref="imageAccentRepeat"/>
      </dgm:layoutNode>
    </dgm:forEach>
    <dgm:forEach name="Name81" axis="ch" ptType="sibTrans" hideLastTrans="0" st="7" cnt="1">
      <dgm:layoutNode name="image_7">
        <dgm:alg type="sp"/>
        <dgm:shape xmlns:r="http://schemas.openxmlformats.org/officeDocument/2006/relationships" r:blip="">
          <dgm:adjLst/>
        </dgm:shape>
        <dgm:presOf/>
        <dgm:constrLst/>
        <dgm:forEach name="Name82" ref="imageRepeat"/>
      </dgm:layoutNode>
    </dgm:forEach>
    <dgm:forEach name="Name83" axis="ch" ptType="node" st="8" cnt="1">
      <dgm:layoutNode name="parent_text_8" styleLbl="revTx">
        <dgm:varLst>
          <dgm:chMax val="0"/>
          <dgm:chPref val="0"/>
          <dgm:bulletEnabled val="1"/>
        </dgm:varLst>
        <dgm:choose name="Name84">
          <dgm:if name="Name85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86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8">
        <dgm:alg type="sp"/>
        <dgm:shape xmlns:r="http://schemas.openxmlformats.org/officeDocument/2006/relationships" r:blip="">
          <dgm:adjLst/>
        </dgm:shape>
        <dgm:presOf/>
        <dgm:constrLst/>
        <dgm:forEach name="Name87" ref="imageAccentRepeat"/>
      </dgm:layoutNode>
    </dgm:forEach>
    <dgm:forEach name="Name88" axis="ch" ptType="sibTrans" hideLastTrans="0" st="8" cnt="1">
      <dgm:layoutNode name="image_8">
        <dgm:alg type="sp"/>
        <dgm:shape xmlns:r="http://schemas.openxmlformats.org/officeDocument/2006/relationships" r:blip="">
          <dgm:adjLst/>
        </dgm:shape>
        <dgm:presOf/>
        <dgm:constrLst/>
        <dgm:forEach name="Name89" ref="imageRepeat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4E862C18-7D9C-6E98-CE43-625B0A70E8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9D9D36F-87D8-F435-BA4A-BA42B9ED82A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F0D7B5-8BD1-0343-9987-96CBA8519325}" type="datetimeFigureOut">
              <a:rPr lang="es-CL" smtClean="0"/>
              <a:t>20-05-2024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EDA2835-E8CF-C4C0-3DEB-F69A386501F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9D9176C-39D2-AD16-9C51-9F78C885E94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81AF95-D37A-7B43-98A5-5E96F8C84FE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79413621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26485E-94D9-4227-A393-9CED565064A5}" type="datetimeFigureOut">
              <a:rPr lang="es-CL" smtClean="0"/>
              <a:t>20-05-2024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77EE1D-8F85-4056-8F43-ED975168536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20448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7EE1D-8F85-4056-8F43-ED9751685366}" type="slidenum">
              <a:rPr lang="es-CL" smtClean="0"/>
              <a:t>34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25622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7EE1D-8F85-4056-8F43-ED9751685366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112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7EE1D-8F85-4056-8F43-ED9751685366}" type="slidenum">
              <a:rPr lang="es-CL" smtClean="0"/>
              <a:t>35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63876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7EE1D-8F85-4056-8F43-ED9751685366}" type="slidenum">
              <a:rPr lang="es-CL" smtClean="0"/>
              <a:t>37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627896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7EE1D-8F85-4056-8F43-ED9751685366}" type="slidenum">
              <a:rPr lang="es-CL" smtClean="0"/>
              <a:t>38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367229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7EE1D-8F85-4056-8F43-ED9751685366}" type="slidenum">
              <a:rPr lang="es-CL" smtClean="0"/>
              <a:t>39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008649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7EE1D-8F85-4056-8F43-ED9751685366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2472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7EE1D-8F85-4056-8F43-ED9751685366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077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7EE1D-8F85-4056-8F43-ED9751685366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8661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7EE1D-8F85-4056-8F43-ED9751685366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3498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D10B83-DC68-9CB3-26B7-4BF431E64A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339259"/>
            <a:ext cx="10515600" cy="837710"/>
          </a:xfrm>
        </p:spPr>
        <p:txBody>
          <a:bodyPr>
            <a:normAutofit/>
          </a:bodyPr>
          <a:lstStyle>
            <a:lvl1pPr algn="ctr">
              <a:defRPr sz="40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MX" dirty="0"/>
              <a:t>TÍTULO DE PRESENTACIÓN</a:t>
            </a:r>
            <a:endParaRPr lang="es-CL" dirty="0"/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4EF85A1B-74A0-E128-CE32-50B638FB71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82212" y="3264816"/>
            <a:ext cx="6427574" cy="346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s-MX" dirty="0"/>
              <a:t>Bajada lorem ipsum dolor sit amet</a:t>
            </a:r>
            <a:endParaRPr lang="es-CL" dirty="0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D3EAE4C3-C21C-0F74-3775-DD3486554F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01379" y="1989474"/>
            <a:ext cx="3989238" cy="261938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s-MX" dirty="0"/>
              <a:t>Epígrafe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3714196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rtadi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D10B83-DC68-9CB3-26B7-4BF431E64A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279843"/>
            <a:ext cx="10515600" cy="837710"/>
          </a:xfrm>
        </p:spPr>
        <p:txBody>
          <a:bodyPr>
            <a:normAutofit/>
          </a:bodyPr>
          <a:lstStyle>
            <a:lvl1pPr algn="ctr">
              <a:defRPr sz="4600" b="1" i="0">
                <a:solidFill>
                  <a:srgbClr val="0B458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MX" dirty="0"/>
              <a:t>Título de lámina</a:t>
            </a:r>
            <a:endParaRPr lang="es-CL" dirty="0"/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4EF85A1B-74A0-E128-CE32-50B638FB71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01159" y="3264816"/>
            <a:ext cx="3789682" cy="34673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0B4581"/>
                </a:solidFill>
              </a:defRPr>
            </a:lvl1pPr>
          </a:lstStyle>
          <a:p>
            <a:pPr lvl="0"/>
            <a:r>
              <a:rPr lang="es-MX" dirty="0"/>
              <a:t>Bajada de lámina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25064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ámina interior_op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81A2E76-457B-7287-B7E9-E9E0C0329F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623078"/>
            <a:ext cx="10515600" cy="518388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rgbClr val="0B458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 dirty="0"/>
              <a:t>Título de lámina</a:t>
            </a:r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98520361-BD56-4E8E-9CB5-6FC8EDEDDB9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1113" y="1991656"/>
            <a:ext cx="7569200" cy="3584575"/>
          </a:xfrm>
        </p:spPr>
        <p:txBody>
          <a:bodyPr/>
          <a:lstStyle>
            <a:lvl1pPr marL="0" indent="0">
              <a:buNone/>
              <a:defRPr sz="2000">
                <a:solidFill>
                  <a:srgbClr val="0C4581"/>
                </a:solidFill>
              </a:defRPr>
            </a:lvl1pPr>
          </a:lstStyle>
          <a:p>
            <a:pPr lvl="0"/>
            <a:r>
              <a:rPr lang="es-MX" dirty="0"/>
              <a:t>Texto de lámina. Lorem ipsum dolor sit amet.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5947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ámina interior_op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81A2E76-457B-7287-B7E9-E9E0C0329F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623078"/>
            <a:ext cx="10515600" cy="518388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rgbClr val="0B458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 dirty="0"/>
              <a:t>Título de lámina</a:t>
            </a:r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98520361-BD56-4E8E-9CB5-6FC8EDEDDB9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1113" y="1991656"/>
            <a:ext cx="7569200" cy="3584575"/>
          </a:xfrm>
        </p:spPr>
        <p:txBody>
          <a:bodyPr/>
          <a:lstStyle>
            <a:lvl1pPr marL="0" indent="0">
              <a:buNone/>
              <a:defRPr sz="2000">
                <a:solidFill>
                  <a:srgbClr val="0C4581"/>
                </a:solidFill>
              </a:defRPr>
            </a:lvl1pPr>
          </a:lstStyle>
          <a:p>
            <a:pPr lvl="0"/>
            <a:r>
              <a:rPr lang="es-MX" dirty="0"/>
              <a:t>Texto de lámina. Lorem ipsum dolor sit amet.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245526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E79EC74-3BED-0EC0-A81D-ABF62D8EA3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85090"/>
            <a:ext cx="5181600" cy="4351338"/>
          </a:xfrm>
        </p:spPr>
        <p:txBody>
          <a:bodyPr/>
          <a:lstStyle/>
          <a:p>
            <a:pPr lvl="0"/>
            <a:endParaRPr lang="es-CL" dirty="0"/>
          </a:p>
        </p:txBody>
      </p:sp>
      <p:sp>
        <p:nvSpPr>
          <p:cNvPr id="11" name="Marcador de texto 9">
            <a:extLst>
              <a:ext uri="{FF2B5EF4-FFF2-40B4-BE49-F238E27FC236}">
                <a16:creationId xmlns:a16="http://schemas.microsoft.com/office/drawing/2014/main" id="{FFDD4098-A489-3EDD-9C9D-BD18C95612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72200" y="1484313"/>
            <a:ext cx="5181600" cy="4351337"/>
          </a:xfrm>
        </p:spPr>
        <p:txBody>
          <a:bodyPr/>
          <a:lstStyle>
            <a:lvl1pPr>
              <a:defRPr sz="2400">
                <a:solidFill>
                  <a:srgbClr val="0C4581"/>
                </a:solidFill>
              </a:defRPr>
            </a:lvl1pPr>
            <a:lvl2pPr>
              <a:defRPr sz="2000">
                <a:solidFill>
                  <a:srgbClr val="0C4581"/>
                </a:solidFill>
              </a:defRPr>
            </a:lvl2pPr>
            <a:lvl3pPr>
              <a:defRPr sz="1800">
                <a:solidFill>
                  <a:srgbClr val="0C4581"/>
                </a:solidFill>
              </a:defRPr>
            </a:lvl3pPr>
            <a:lvl4pPr>
              <a:defRPr sz="1600">
                <a:solidFill>
                  <a:srgbClr val="0C4581"/>
                </a:solidFill>
              </a:defRPr>
            </a:lvl4pPr>
            <a:lvl5pPr>
              <a:defRPr sz="1600">
                <a:solidFill>
                  <a:srgbClr val="0C4581"/>
                </a:solidFill>
              </a:defRPr>
            </a:lvl5pPr>
          </a:lstStyle>
          <a:p>
            <a:pPr lvl="0"/>
            <a:r>
              <a:rPr lang="es-MX" dirty="0"/>
              <a:t>Haga clic para modificar los estilos de texto del patrón</a:t>
            </a:r>
          </a:p>
          <a:p>
            <a:pPr lvl="1"/>
            <a:r>
              <a:rPr lang="es-MX" dirty="0"/>
              <a:t>Segundo nivel</a:t>
            </a:r>
          </a:p>
          <a:p>
            <a:pPr lvl="2"/>
            <a:r>
              <a:rPr lang="es-MX" dirty="0"/>
              <a:t>Tercer nivel</a:t>
            </a:r>
          </a:p>
          <a:p>
            <a:pPr lvl="3"/>
            <a:r>
              <a:rPr lang="es-MX" dirty="0"/>
              <a:t>Cuarto nivel</a:t>
            </a:r>
          </a:p>
          <a:p>
            <a:pPr lvl="4"/>
            <a:r>
              <a:rPr lang="es-MX" dirty="0"/>
              <a:t>Quinto nivel</a:t>
            </a:r>
            <a:endParaRPr lang="es-CL" dirty="0"/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D3881AA8-46B6-8B1C-2BFD-E829BBDBE929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31850" y="623078"/>
            <a:ext cx="10515600" cy="518388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rgbClr val="0B458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 dirty="0"/>
              <a:t>Título de lámina</a:t>
            </a:r>
          </a:p>
        </p:txBody>
      </p:sp>
    </p:spTree>
    <p:extLst>
      <p:ext uri="{BB962C8B-B14F-4D97-AF65-F5344CB8AC3E}">
        <p14:creationId xmlns:p14="http://schemas.microsoft.com/office/powerpoint/2010/main" val="1784165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ier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6072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0005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7F2359B-04E4-01ED-689A-93A1663A0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 dirty="0"/>
              <a:t>Haz clic para modificar el estilo de título del patrón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D5BCEEC-C96B-0DC0-4290-32F18394F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 dirty="0"/>
              <a:t>Haga clic para modificar los estilos de texto del patrón</a:t>
            </a:r>
          </a:p>
          <a:p>
            <a:pPr lvl="1"/>
            <a:r>
              <a:rPr lang="es-MX" dirty="0"/>
              <a:t>Segundo nivel</a:t>
            </a:r>
          </a:p>
          <a:p>
            <a:pPr lvl="2"/>
            <a:r>
              <a:rPr lang="es-MX" dirty="0"/>
              <a:t>Tercer nivel</a:t>
            </a:r>
          </a:p>
          <a:p>
            <a:pPr lvl="3"/>
            <a:r>
              <a:rPr lang="es-MX" dirty="0"/>
              <a:t>Cuarto nivel</a:t>
            </a:r>
          </a:p>
          <a:p>
            <a:pPr lvl="4"/>
            <a:r>
              <a:rPr lang="es-MX" dirty="0"/>
              <a:t>Quinto nivel</a:t>
            </a:r>
            <a:endParaRPr lang="es-CL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E2851F-2CF1-6901-1409-D84ED8AA56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5C7F5-E518-4449-946A-19B136B5AE60}" type="datetimeFigureOut">
              <a:rPr lang="es-CL" smtClean="0"/>
              <a:t>20-05-2024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72B1A28-07FD-79E1-FE0A-90EE1D5E27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FDA1963-E09C-389D-ABAF-717B8D7A19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097A0-6419-AF42-932A-B78F8253A79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30940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51" r:id="rId3"/>
    <p:sldLayoutId id="2147483662" r:id="rId4"/>
    <p:sldLayoutId id="2147483652" r:id="rId5"/>
    <p:sldLayoutId id="2147483663" r:id="rId6"/>
    <p:sldLayoutId id="2147483664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42.jpg"/><Relationship Id="rId3" Type="http://schemas.microsoft.com/office/2007/relationships/hdphoto" Target="../media/hdphoto6.wdp"/><Relationship Id="rId7" Type="http://schemas.openxmlformats.org/officeDocument/2006/relationships/image" Target="../media/image38.png"/><Relationship Id="rId12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0.jpg"/><Relationship Id="rId5" Type="http://schemas.microsoft.com/office/2007/relationships/hdphoto" Target="../media/hdphoto7.wdp"/><Relationship Id="rId15" Type="http://schemas.openxmlformats.org/officeDocument/2006/relationships/image" Target="../media/image44.jpg"/><Relationship Id="rId10" Type="http://schemas.microsoft.com/office/2007/relationships/hdphoto" Target="../media/hdphoto9.wdp"/><Relationship Id="rId4" Type="http://schemas.openxmlformats.org/officeDocument/2006/relationships/image" Target="../media/image36.png"/><Relationship Id="rId9" Type="http://schemas.openxmlformats.org/officeDocument/2006/relationships/image" Target="../media/image39.png"/><Relationship Id="rId14" Type="http://schemas.openxmlformats.org/officeDocument/2006/relationships/image" Target="../media/image43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6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8.jpg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2.xml"/><Relationship Id="rId7" Type="http://schemas.openxmlformats.org/officeDocument/2006/relationships/image" Target="../media/image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microsoft.com/office/2007/relationships/hdphoto" Target="../media/hdphoto2.wdp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13" Type="http://schemas.openxmlformats.org/officeDocument/2006/relationships/image" Target="../media/image68.jpg"/><Relationship Id="rId3" Type="http://schemas.openxmlformats.org/officeDocument/2006/relationships/diagramLayout" Target="../diagrams/layout10.xml"/><Relationship Id="rId7" Type="http://schemas.openxmlformats.org/officeDocument/2006/relationships/diagramData" Target="../diagrams/data11.xml"/><Relationship Id="rId12" Type="http://schemas.openxmlformats.org/officeDocument/2006/relationships/image" Target="../media/image67.jp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0.xml"/><Relationship Id="rId11" Type="http://schemas.microsoft.com/office/2007/relationships/diagramDrawing" Target="../diagrams/drawing11.xml"/><Relationship Id="rId5" Type="http://schemas.openxmlformats.org/officeDocument/2006/relationships/diagramColors" Target="../diagrams/colors10.xml"/><Relationship Id="rId10" Type="http://schemas.openxmlformats.org/officeDocument/2006/relationships/diagramColors" Target="../diagrams/colors11.xml"/><Relationship Id="rId4" Type="http://schemas.openxmlformats.org/officeDocument/2006/relationships/diagramQuickStyle" Target="../diagrams/quickStyle10.xml"/><Relationship Id="rId9" Type="http://schemas.openxmlformats.org/officeDocument/2006/relationships/diagramQuickStyle" Target="../diagrams/quickStyle11.xml"/><Relationship Id="rId14" Type="http://schemas.openxmlformats.org/officeDocument/2006/relationships/image" Target="../media/image69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7.emf"/><Relationship Id="rId4" Type="http://schemas.openxmlformats.org/officeDocument/2006/relationships/image" Target="../media/image76.em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image" Target="../media/image79.png"/><Relationship Id="rId7" Type="http://schemas.openxmlformats.org/officeDocument/2006/relationships/diagramColors" Target="../diagrams/colors14.xm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4" Type="http://schemas.openxmlformats.org/officeDocument/2006/relationships/diagramData" Target="../diagrams/data14.xml"/></Relationships>
</file>

<file path=ppt/slides/_rels/slide5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image" Target="../media/image81.png"/><Relationship Id="rId7" Type="http://schemas.openxmlformats.org/officeDocument/2006/relationships/diagramColors" Target="../diagrams/colors15.xm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4" Type="http://schemas.openxmlformats.org/officeDocument/2006/relationships/diagramData" Target="../diagrams/data1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microsoft.com/office/2007/relationships/hdphoto" Target="../media/hdphoto4.wdp"/><Relationship Id="rId7" Type="http://schemas.openxmlformats.org/officeDocument/2006/relationships/diagramQuickStyle" Target="../diagrams/quickStyle5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15.png"/><Relationship Id="rId9" Type="http://schemas.microsoft.com/office/2007/relationships/diagramDrawing" Target="../diagrams/drawing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jp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diagramLayout" Target="../diagrams/layout21.xml"/><Relationship Id="rId7" Type="http://schemas.openxmlformats.org/officeDocument/2006/relationships/image" Target="../media/image89.png"/><Relationship Id="rId12" Type="http://schemas.microsoft.com/office/2007/relationships/hdphoto" Target="../media/hdphoto14.wdp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1.xml"/><Relationship Id="rId11" Type="http://schemas.openxmlformats.org/officeDocument/2006/relationships/image" Target="../media/image91.png"/><Relationship Id="rId5" Type="http://schemas.openxmlformats.org/officeDocument/2006/relationships/diagramColors" Target="../diagrams/colors21.xml"/><Relationship Id="rId10" Type="http://schemas.microsoft.com/office/2007/relationships/hdphoto" Target="../media/hdphoto13.wdp"/><Relationship Id="rId4" Type="http://schemas.openxmlformats.org/officeDocument/2006/relationships/diagramQuickStyle" Target="../diagrams/quickStyle21.xml"/><Relationship Id="rId9" Type="http://schemas.openxmlformats.org/officeDocument/2006/relationships/image" Target="../media/image90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17.png"/><Relationship Id="rId7" Type="http://schemas.openxmlformats.org/officeDocument/2006/relationships/diagramQuickStyle" Target="../diagrams/quickStyle6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microsoft.com/office/2007/relationships/hdphoto" Target="../media/hdphoto5.wdp"/><Relationship Id="rId9" Type="http://schemas.microsoft.com/office/2007/relationships/diagramDrawing" Target="../diagrams/drawing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2F192F-BA96-5ED3-CCE0-0FAC920CF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507" y="1633664"/>
            <a:ext cx="8846911" cy="1295049"/>
          </a:xfrm>
        </p:spPr>
        <p:txBody>
          <a:bodyPr>
            <a:normAutofit/>
          </a:bodyPr>
          <a:lstStyle/>
          <a:p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CUENTA PÚBLICA PARTICIPATIVA</a:t>
            </a:r>
            <a:b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AÑO 2024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F923959-C970-D2C3-6103-CB887E17C1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52175" y="2827807"/>
            <a:ext cx="6427574" cy="10586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s-CL" sz="2400" dirty="0">
                <a:latin typeface="Arial" panose="020B0604020202020204" pitchFamily="34" charset="0"/>
                <a:cs typeface="Arial" panose="020B0604020202020204" pitchFamily="34" charset="0"/>
              </a:rPr>
              <a:t>Hospital Psiquiátrico del Salvador</a:t>
            </a:r>
            <a:br>
              <a:rPr lang="es-CL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L" sz="2400" dirty="0">
                <a:latin typeface="Arial" panose="020B0604020202020204" pitchFamily="34" charset="0"/>
                <a:cs typeface="Arial" panose="020B0604020202020204" pitchFamily="34" charset="0"/>
              </a:rPr>
              <a:t>Valparaíso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28CA4FB-B65D-CA3A-3F28-C989A01F5C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01379" y="606471"/>
            <a:ext cx="3989238" cy="261938"/>
          </a:xfrm>
        </p:spPr>
        <p:txBody>
          <a:bodyPr>
            <a:noAutofit/>
          </a:bodyPr>
          <a:lstStyle/>
          <a:p>
            <a:r>
              <a:rPr lang="es-CL" sz="2800" dirty="0">
                <a:latin typeface="Arial" panose="020B0604020202020204" pitchFamily="34" charset="0"/>
                <a:cs typeface="Arial" panose="020B0604020202020204" pitchFamily="34" charset="0"/>
              </a:rPr>
              <a:t>Gestión 2023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FECFD46-8FF9-FB03-0EAB-A60A6C6D38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898" y="4105586"/>
            <a:ext cx="1970130" cy="196224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C519706-5B2C-4792-B0BB-69D2C9960C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822" b="20414"/>
          <a:stretch/>
        </p:blipFill>
        <p:spPr>
          <a:xfrm>
            <a:off x="392883" y="95896"/>
            <a:ext cx="3049053" cy="165757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6865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76C00FC2-B181-499D-AA7F-04BF7B0883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148190"/>
              </p:ext>
            </p:extLst>
          </p:nvPr>
        </p:nvGraphicFramePr>
        <p:xfrm>
          <a:off x="6275157" y="2660350"/>
          <a:ext cx="5678718" cy="3166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31037C3D-520E-7F70-8F72-7B8E7EF30A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6223478"/>
              </p:ext>
            </p:extLst>
          </p:nvPr>
        </p:nvGraphicFramePr>
        <p:xfrm>
          <a:off x="639995" y="2660351"/>
          <a:ext cx="5276850" cy="3166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object 7">
            <a:extLst>
              <a:ext uri="{FF2B5EF4-FFF2-40B4-BE49-F238E27FC236}">
                <a16:creationId xmlns:a16="http://schemas.microsoft.com/office/drawing/2014/main" id="{6127917C-ACC0-A3D8-2438-CCF7B6DE106F}"/>
              </a:ext>
            </a:extLst>
          </p:cNvPr>
          <p:cNvSpPr txBox="1">
            <a:spLocks/>
          </p:cNvSpPr>
          <p:nvPr/>
        </p:nvSpPr>
        <p:spPr>
          <a:xfrm>
            <a:off x="2966743" y="185061"/>
            <a:ext cx="6258514" cy="78611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3600" spc="-270" dirty="0">
                <a:solidFill>
                  <a:srgbClr val="0C4581"/>
                </a:solidFill>
              </a:rPr>
              <a:t> </a:t>
            </a:r>
            <a:r>
              <a:rPr lang="es-CL" sz="3600" b="1" spc="-27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CALIDAD DE VIDA</a:t>
            </a:r>
            <a:br>
              <a:rPr lang="es-CL" sz="2400" b="1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s-CL" sz="140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Subdirección de Gestión y Desarrollo de las Personas </a:t>
            </a:r>
            <a:endParaRPr lang="es-CL" sz="2400" dirty="0">
              <a:solidFill>
                <a:srgbClr val="0C458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CD3E3FD-8AD0-2CCA-8D85-30773992AF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064" r="16847" b="31933"/>
          <a:stretch/>
        </p:blipFill>
        <p:spPr>
          <a:xfrm>
            <a:off x="4779938" y="1645678"/>
            <a:ext cx="2632123" cy="7861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object 7">
            <a:extLst>
              <a:ext uri="{FF2B5EF4-FFF2-40B4-BE49-F238E27FC236}">
                <a16:creationId xmlns:a16="http://schemas.microsoft.com/office/drawing/2014/main" id="{7131C6CC-1AFE-2A66-D3C1-2C9ACCF869DF}"/>
              </a:ext>
            </a:extLst>
          </p:cNvPr>
          <p:cNvSpPr txBox="1">
            <a:spLocks/>
          </p:cNvSpPr>
          <p:nvPr/>
        </p:nvSpPr>
        <p:spPr>
          <a:xfrm>
            <a:off x="2787588" y="1144425"/>
            <a:ext cx="6258514" cy="44755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2400" spc="-270" dirty="0">
                <a:solidFill>
                  <a:srgbClr val="0C45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80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Gestiones de Bienestar</a:t>
            </a:r>
            <a:endParaRPr lang="es-CL" sz="1400" dirty="0">
              <a:solidFill>
                <a:srgbClr val="0C458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615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">
            <a:extLst>
              <a:ext uri="{FF2B5EF4-FFF2-40B4-BE49-F238E27FC236}">
                <a16:creationId xmlns:a16="http://schemas.microsoft.com/office/drawing/2014/main" id="{16D63B6C-FA1D-F95F-72BD-E1F385593084}"/>
              </a:ext>
            </a:extLst>
          </p:cNvPr>
          <p:cNvSpPr txBox="1">
            <a:spLocks/>
          </p:cNvSpPr>
          <p:nvPr/>
        </p:nvSpPr>
        <p:spPr>
          <a:xfrm>
            <a:off x="2966743" y="109000"/>
            <a:ext cx="6258514" cy="78611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3600" spc="-270" dirty="0">
                <a:solidFill>
                  <a:srgbClr val="0C4581"/>
                </a:solidFill>
              </a:rPr>
              <a:t> </a:t>
            </a:r>
            <a:r>
              <a:rPr lang="es-CL" sz="3600" b="1" spc="-27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CALIDAD DE VIDA</a:t>
            </a:r>
            <a:br>
              <a:rPr lang="es-CL" sz="2400" b="1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s-CL" sz="140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Subdirección de Gestión y Desarrollo de las Personas </a:t>
            </a:r>
            <a:endParaRPr lang="es-CL" sz="2400" dirty="0">
              <a:solidFill>
                <a:srgbClr val="0C458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B8AB9C4-F43B-0686-68A5-BC8A40C56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2429" y="89713"/>
            <a:ext cx="1277107" cy="128306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object 7">
            <a:extLst>
              <a:ext uri="{FF2B5EF4-FFF2-40B4-BE49-F238E27FC236}">
                <a16:creationId xmlns:a16="http://schemas.microsoft.com/office/drawing/2014/main" id="{8F4D1602-0C8A-89CA-E8EF-8C143AABD82B}"/>
              </a:ext>
            </a:extLst>
          </p:cNvPr>
          <p:cNvSpPr txBox="1">
            <a:spLocks/>
          </p:cNvSpPr>
          <p:nvPr/>
        </p:nvSpPr>
        <p:spPr>
          <a:xfrm>
            <a:off x="132464" y="185061"/>
            <a:ext cx="2834279" cy="878446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ACTIVIDADES DESTACADAS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CF4C04E4-6C3D-EF59-5C93-22A5AB45C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39" y="2117359"/>
            <a:ext cx="2144994" cy="1320356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3A64B8C1-E7FC-EA09-91A4-1AE1A164F2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2169" y="2162432"/>
            <a:ext cx="1979629" cy="1230211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FC3FEE12-2E32-9577-A038-A202699ADE19}"/>
              </a:ext>
            </a:extLst>
          </p:cNvPr>
          <p:cNvSpPr/>
          <p:nvPr/>
        </p:nvSpPr>
        <p:spPr>
          <a:xfrm>
            <a:off x="993758" y="1300494"/>
            <a:ext cx="332494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1" dirty="0">
                <a:solidFill>
                  <a:srgbClr val="0C45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PASEO BIENESTAR</a:t>
            </a:r>
          </a:p>
          <a:p>
            <a:pPr algn="ctr"/>
            <a:r>
              <a:rPr lang="es-ES" sz="1100" dirty="0">
                <a:solidFill>
                  <a:srgbClr val="0C45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Rosa Agustina Resort actividad realizada en dos </a:t>
            </a:r>
          </a:p>
          <a:p>
            <a:pPr algn="ctr"/>
            <a:r>
              <a:rPr lang="es-ES" sz="1100" dirty="0">
                <a:solidFill>
                  <a:srgbClr val="0C45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Fechas 11 de noviembre y 18 de noviembre 2023 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E61EAAEE-9D34-22EA-CD7B-6BFA476D00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811" y="4849621"/>
            <a:ext cx="2840684" cy="1575519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6ECF028F-71D1-6B8E-ACB8-C2186E7406BA}"/>
              </a:ext>
            </a:extLst>
          </p:cNvPr>
          <p:cNvSpPr/>
          <p:nvPr/>
        </p:nvSpPr>
        <p:spPr>
          <a:xfrm>
            <a:off x="373735" y="3991401"/>
            <a:ext cx="3478837" cy="7540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1" dirty="0">
                <a:solidFill>
                  <a:srgbClr val="0C45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FESTIVAL DE LA VOZ</a:t>
            </a:r>
          </a:p>
          <a:p>
            <a:pPr algn="ctr"/>
            <a:r>
              <a:rPr lang="es-ES" sz="1400" dirty="0">
                <a:solidFill>
                  <a:srgbClr val="0C45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100" dirty="0">
                <a:solidFill>
                  <a:srgbClr val="0C45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Actividad donde nuestro funcionario Roberto Muñoz</a:t>
            </a:r>
          </a:p>
          <a:p>
            <a:pPr algn="ctr"/>
            <a:r>
              <a:rPr lang="es-ES" sz="1100" dirty="0">
                <a:solidFill>
                  <a:srgbClr val="0C45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nos asombró con su gran voz.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F6CA0BBF-20C0-0F11-FC5B-9765839138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3638" y="2136453"/>
            <a:ext cx="1979630" cy="1438372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DAAB83D6-32F6-D632-279C-A4CA3DB1877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403"/>
          <a:stretch/>
        </p:blipFill>
        <p:spPr>
          <a:xfrm>
            <a:off x="9704544" y="2136453"/>
            <a:ext cx="1864676" cy="1444947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A1B69E8B-FA20-7B42-81DA-CAAF09E2DB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00528" y="2136453"/>
            <a:ext cx="1786755" cy="1416619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A5AE84F6-1807-07BC-2BC5-1D98D6C5F5AA}"/>
              </a:ext>
            </a:extLst>
          </p:cNvPr>
          <p:cNvSpPr txBox="1"/>
          <p:nvPr/>
        </p:nvSpPr>
        <p:spPr>
          <a:xfrm>
            <a:off x="5314950" y="1285558"/>
            <a:ext cx="63844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C45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CAMPEONATO FUTBOLITO</a:t>
            </a:r>
          </a:p>
          <a:p>
            <a:pPr algn="ctr"/>
            <a:r>
              <a:rPr lang="es-ES" sz="1100" dirty="0">
                <a:solidFill>
                  <a:srgbClr val="0C45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Actividad creada para fomentar la actividad física y el trabajo en equipo donde se destaca  el trabajo  la participación de nuestros funcionarios(as) 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C1809228-523B-3D8B-C40E-20BB8320A193}"/>
              </a:ext>
            </a:extLst>
          </p:cNvPr>
          <p:cNvSpPr/>
          <p:nvPr/>
        </p:nvSpPr>
        <p:spPr>
          <a:xfrm>
            <a:off x="5043538" y="3886254"/>
            <a:ext cx="7015998" cy="104644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dirty="0">
                <a:solidFill>
                  <a:srgbClr val="0C45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FERIA BIENESTAR</a:t>
            </a:r>
          </a:p>
          <a:p>
            <a:pPr algn="ctr"/>
            <a:r>
              <a:rPr lang="es-ES" sz="1100" dirty="0">
                <a:solidFill>
                  <a:srgbClr val="0C45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Permitió impactar a 400 funcionarios(as) de nuestro establecimiento pudiendo acceder a</a:t>
            </a:r>
          </a:p>
          <a:p>
            <a:pPr algn="ctr"/>
            <a:r>
              <a:rPr lang="es-ES" sz="1100" dirty="0">
                <a:solidFill>
                  <a:srgbClr val="0C45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información, recursos y actividades relacionadas con diversos aspectos de la </a:t>
            </a:r>
          </a:p>
          <a:p>
            <a:pPr algn="ctr"/>
            <a:r>
              <a:rPr lang="es-ES" sz="1100" dirty="0">
                <a:solidFill>
                  <a:srgbClr val="0C45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salud física, mental, emocional y social. Contamos con la visita de IST, Caja los andes, Banco</a:t>
            </a:r>
          </a:p>
          <a:p>
            <a:pPr algn="ctr"/>
            <a:r>
              <a:rPr lang="es-ES" sz="1100" dirty="0">
                <a:solidFill>
                  <a:srgbClr val="0C45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Estado, Coopeuch, Mutual de seguros, Live Dental,  Movistar, Entel, entre otras .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0E184CB9-BA8B-DC7F-1C3A-BFC2EA41BA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4399" y="5119551"/>
            <a:ext cx="2303201" cy="1305589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BBC76531-DCCB-FB60-19C5-40E6C21965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47866" y="4984585"/>
            <a:ext cx="2021276" cy="1575519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F1C98211-8D13-716A-A176-DF8BBFBB78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52195" y="5340488"/>
            <a:ext cx="1813318" cy="911127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316333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7">
            <a:extLst>
              <a:ext uri="{FF2B5EF4-FFF2-40B4-BE49-F238E27FC236}">
                <a16:creationId xmlns:a16="http://schemas.microsoft.com/office/drawing/2014/main" id="{6F7F0E56-BDCD-F2C2-3F83-B802F19C8BE1}"/>
              </a:ext>
            </a:extLst>
          </p:cNvPr>
          <p:cNvSpPr txBox="1">
            <a:spLocks/>
          </p:cNvSpPr>
          <p:nvPr/>
        </p:nvSpPr>
        <p:spPr>
          <a:xfrm>
            <a:off x="1447800" y="156625"/>
            <a:ext cx="8482307" cy="78611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3600" spc="-270" dirty="0">
                <a:solidFill>
                  <a:srgbClr val="0C4581"/>
                </a:solidFill>
              </a:rPr>
              <a:t> </a:t>
            </a:r>
            <a:r>
              <a:rPr lang="es-CL" sz="3600" b="1" spc="-27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JARDIN INFANTIL Y SALA CUNA “PILLIN”</a:t>
            </a:r>
            <a:br>
              <a:rPr lang="es-CL" sz="2400" b="1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s-CL" sz="140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Subdirección de Gestión y Desarrollo de las Personas </a:t>
            </a:r>
            <a:endParaRPr lang="es-CL" sz="2400" dirty="0">
              <a:solidFill>
                <a:srgbClr val="0C458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D4537E45-BAAF-598D-95ED-731E550EE3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9660124"/>
              </p:ext>
            </p:extLst>
          </p:nvPr>
        </p:nvGraphicFramePr>
        <p:xfrm>
          <a:off x="457330" y="1533526"/>
          <a:ext cx="4092575" cy="29527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Imagen 7">
            <a:extLst>
              <a:ext uri="{FF2B5EF4-FFF2-40B4-BE49-F238E27FC236}">
                <a16:creationId xmlns:a16="http://schemas.microsoft.com/office/drawing/2014/main" id="{C6F1C1DE-4C74-A4A2-AD7E-EC326FC1D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927" y="1058414"/>
            <a:ext cx="2790050" cy="2208662"/>
          </a:xfrm>
          <a:prstGeom prst="rect">
            <a:avLst/>
          </a:prstGeom>
          <a:ln w="38100" cap="sq">
            <a:solidFill>
              <a:srgbClr val="036D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9143BB7-99D7-0D0B-E2D6-ADEE28DF03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4329" y="3416390"/>
            <a:ext cx="3425116" cy="2563360"/>
          </a:xfrm>
          <a:prstGeom prst="rect">
            <a:avLst/>
          </a:prstGeom>
          <a:ln w="38100" cap="sq">
            <a:solidFill>
              <a:srgbClr val="036D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25F7E71-B907-104E-EBAC-AC8CA88D71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981" y="3692954"/>
            <a:ext cx="3443891" cy="2169284"/>
          </a:xfrm>
          <a:prstGeom prst="rect">
            <a:avLst/>
          </a:prstGeom>
          <a:ln w="38100" cap="sq">
            <a:solidFill>
              <a:srgbClr val="036D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2088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7">
            <a:extLst>
              <a:ext uri="{FF2B5EF4-FFF2-40B4-BE49-F238E27FC236}">
                <a16:creationId xmlns:a16="http://schemas.microsoft.com/office/drawing/2014/main" id="{6127917C-ACC0-A3D8-2438-CCF7B6DE106F}"/>
              </a:ext>
            </a:extLst>
          </p:cNvPr>
          <p:cNvSpPr txBox="1">
            <a:spLocks/>
          </p:cNvSpPr>
          <p:nvPr/>
        </p:nvSpPr>
        <p:spPr>
          <a:xfrm>
            <a:off x="2966743" y="185061"/>
            <a:ext cx="6258514" cy="78611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3600" spc="-270" dirty="0">
                <a:solidFill>
                  <a:srgbClr val="0C4581"/>
                </a:solidFill>
              </a:rPr>
              <a:t> </a:t>
            </a:r>
            <a:r>
              <a:rPr lang="es-CL" sz="3600" b="1" spc="-27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PERSONAL</a:t>
            </a:r>
            <a:br>
              <a:rPr lang="es-CL" sz="2400" b="1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s-CL" sz="140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Subdirección de Gestión y Desarrollo de las Personas </a:t>
            </a:r>
            <a:endParaRPr lang="es-CL" sz="2400" dirty="0">
              <a:solidFill>
                <a:srgbClr val="0C458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09810177-E060-587A-0ADD-1F1A926AAA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5751390"/>
              </p:ext>
            </p:extLst>
          </p:nvPr>
        </p:nvGraphicFramePr>
        <p:xfrm>
          <a:off x="6882653" y="1524000"/>
          <a:ext cx="4969714" cy="441213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tableStyleId>{D113A9D2-9D6B-4929-AA2D-F23B5EE8CBE7}</a:tableStyleId>
              </a:tblPr>
              <a:tblGrid>
                <a:gridCol w="2534194">
                  <a:extLst>
                    <a:ext uri="{9D8B030D-6E8A-4147-A177-3AD203B41FA5}">
                      <a16:colId xmlns:a16="http://schemas.microsoft.com/office/drawing/2014/main" val="2629478584"/>
                    </a:ext>
                  </a:extLst>
                </a:gridCol>
                <a:gridCol w="1088571">
                  <a:extLst>
                    <a:ext uri="{9D8B030D-6E8A-4147-A177-3AD203B41FA5}">
                      <a16:colId xmlns:a16="http://schemas.microsoft.com/office/drawing/2014/main" val="850579990"/>
                    </a:ext>
                  </a:extLst>
                </a:gridCol>
                <a:gridCol w="1346949">
                  <a:extLst>
                    <a:ext uri="{9D8B030D-6E8A-4147-A177-3AD203B41FA5}">
                      <a16:colId xmlns:a16="http://schemas.microsoft.com/office/drawing/2014/main" val="3605529939"/>
                    </a:ext>
                  </a:extLst>
                </a:gridCol>
              </a:tblGrid>
              <a:tr h="510903">
                <a:tc>
                  <a:txBody>
                    <a:bodyPr/>
                    <a:lstStyle/>
                    <a:p>
                      <a:pPr algn="ctr"/>
                      <a:r>
                        <a:rPr lang="es-CL" sz="1400" dirty="0"/>
                        <a:t>PROCESOS DE SELECCIÓN</a:t>
                      </a:r>
                      <a:endParaRPr lang="es-MX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/>
                        <a:t>N° CARGOS</a:t>
                      </a:r>
                      <a:endParaRPr lang="es-MX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/>
                        <a:t>GRADO EUS</a:t>
                      </a:r>
                      <a:endParaRPr lang="es-MX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5801902"/>
                  </a:ext>
                </a:extLst>
              </a:tr>
              <a:tr h="422366">
                <a:tc>
                  <a:txBody>
                    <a:bodyPr/>
                    <a:lstStyle/>
                    <a:p>
                      <a:pPr algn="ctr"/>
                      <a:r>
                        <a:rPr lang="es-CL" sz="1400" dirty="0"/>
                        <a:t>TENS 4to TURNO ATENCIÓN CERRADA</a:t>
                      </a:r>
                      <a:endParaRPr lang="es-MX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/>
                        <a:t>24</a:t>
                      </a:r>
                      <a:endParaRPr lang="es-MX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/>
                        <a:t>20</a:t>
                      </a:r>
                      <a:endParaRPr lang="es-MX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6160796"/>
                  </a:ext>
                </a:extLst>
              </a:tr>
              <a:tr h="729861">
                <a:tc>
                  <a:txBody>
                    <a:bodyPr/>
                    <a:lstStyle/>
                    <a:p>
                      <a:pPr algn="ctr"/>
                      <a:r>
                        <a:rPr lang="es-CL" sz="1400" dirty="0"/>
                        <a:t>AUXILIAR 4to TURNO ATENCIÓN CERRADA</a:t>
                      </a:r>
                      <a:endParaRPr lang="es-MX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/>
                        <a:t>14</a:t>
                      </a:r>
                      <a:endParaRPr lang="es-MX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/>
                        <a:t>22</a:t>
                      </a:r>
                      <a:endParaRPr lang="es-MX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33284351"/>
                  </a:ext>
                </a:extLst>
              </a:tr>
              <a:tr h="510903">
                <a:tc>
                  <a:txBody>
                    <a:bodyPr/>
                    <a:lstStyle/>
                    <a:p>
                      <a:pPr algn="ctr"/>
                      <a:r>
                        <a:rPr lang="es-CL" sz="1400" dirty="0"/>
                        <a:t>TERAPEUTA OCUPACIONAL</a:t>
                      </a:r>
                      <a:endParaRPr lang="es-MX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/>
                        <a:t>2</a:t>
                      </a:r>
                      <a:endParaRPr lang="es-MX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/>
                        <a:t>12</a:t>
                      </a:r>
                      <a:endParaRPr lang="es-MX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1879538"/>
                  </a:ext>
                </a:extLst>
              </a:tr>
              <a:tr h="291945">
                <a:tc>
                  <a:txBody>
                    <a:bodyPr/>
                    <a:lstStyle/>
                    <a:p>
                      <a:pPr algn="ctr"/>
                      <a:r>
                        <a:rPr lang="es-CL" sz="1400" dirty="0"/>
                        <a:t>PSICOLOGO(A)</a:t>
                      </a:r>
                      <a:endParaRPr lang="es-MX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/>
                        <a:t>2</a:t>
                      </a:r>
                      <a:endParaRPr lang="es-MX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/>
                        <a:t>12</a:t>
                      </a:r>
                      <a:endParaRPr lang="es-MX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17183902"/>
                  </a:ext>
                </a:extLst>
              </a:tr>
              <a:tr h="510903">
                <a:tc>
                  <a:txBody>
                    <a:bodyPr/>
                    <a:lstStyle/>
                    <a:p>
                      <a:pPr algn="ctr"/>
                      <a:r>
                        <a:rPr lang="es-CL" sz="1400" dirty="0"/>
                        <a:t>ENFERMEROS(AS) 4to TURNO</a:t>
                      </a:r>
                      <a:endParaRPr lang="es-MX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/>
                        <a:t>4</a:t>
                      </a:r>
                      <a:endParaRPr lang="es-MX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/>
                        <a:t>12</a:t>
                      </a:r>
                      <a:endParaRPr lang="es-MX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6542190"/>
                  </a:ext>
                </a:extLst>
              </a:tr>
              <a:tr h="510903">
                <a:tc>
                  <a:txBody>
                    <a:bodyPr/>
                    <a:lstStyle/>
                    <a:p>
                      <a:pPr algn="ctr"/>
                      <a:r>
                        <a:rPr lang="es-CL" sz="1400" dirty="0"/>
                        <a:t>ENFERMERI(A) SUPERVISOR(A)</a:t>
                      </a:r>
                      <a:endParaRPr lang="es-MX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/>
                        <a:t>1</a:t>
                      </a:r>
                      <a:endParaRPr lang="es-MX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/>
                        <a:t>9</a:t>
                      </a:r>
                      <a:endParaRPr lang="es-MX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38828071"/>
                  </a:ext>
                </a:extLst>
              </a:tr>
              <a:tr h="291945">
                <a:tc>
                  <a:txBody>
                    <a:bodyPr/>
                    <a:lstStyle/>
                    <a:p>
                      <a:pPr algn="ctr"/>
                      <a:r>
                        <a:rPr lang="es-CL" sz="1400" dirty="0"/>
                        <a:t>ADMINISTRATIVOS</a:t>
                      </a:r>
                      <a:endParaRPr lang="es-MX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/>
                        <a:t>3</a:t>
                      </a:r>
                      <a:endParaRPr lang="es-MX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/>
                        <a:t>20</a:t>
                      </a:r>
                      <a:endParaRPr lang="es-MX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9553263"/>
                  </a:ext>
                </a:extLst>
              </a:tr>
              <a:tr h="510903">
                <a:tc>
                  <a:txBody>
                    <a:bodyPr/>
                    <a:lstStyle/>
                    <a:p>
                      <a:pPr algn="ctr"/>
                      <a:r>
                        <a:rPr lang="es-CL" sz="1400" dirty="0"/>
                        <a:t>TRABAJADOR(A) SOCIAL</a:t>
                      </a:r>
                      <a:endParaRPr lang="es-MX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/>
                        <a:t>2</a:t>
                      </a:r>
                      <a:endParaRPr lang="es-MX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/>
                        <a:t>12</a:t>
                      </a:r>
                      <a:endParaRPr lang="es-MX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9757363"/>
                  </a:ext>
                </a:extLst>
              </a:tr>
            </a:tbl>
          </a:graphicData>
        </a:graphic>
      </p:graphicFrame>
      <p:sp>
        <p:nvSpPr>
          <p:cNvPr id="5" name="Marcador de texto 2">
            <a:extLst>
              <a:ext uri="{FF2B5EF4-FFF2-40B4-BE49-F238E27FC236}">
                <a16:creationId xmlns:a16="http://schemas.microsoft.com/office/drawing/2014/main" id="{A299EF0D-15EA-D5C4-B646-17AEECE87F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5812" y="1450770"/>
            <a:ext cx="5145350" cy="1978230"/>
          </a:xfrm>
        </p:spPr>
        <p:txBody>
          <a:bodyPr>
            <a:noAutofit/>
          </a:bodyPr>
          <a:lstStyle/>
          <a:p>
            <a:pPr algn="just"/>
            <a:r>
              <a:rPr lang="es-ES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Por gestión de Recursos Humanos, se llevaron a cabo diferentes procesos de selección desde Desarrollo Organizacional, permitiendo la idoneidad de los cargos en las distintas plantas, con el objetivo de contribuir a un Modelo de Gestión de Salud Mental adaptado al modelo de UHCIP</a:t>
            </a:r>
            <a:endParaRPr lang="es-CL" dirty="0">
              <a:solidFill>
                <a:srgbClr val="0C458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C0B7671-E855-EFB5-B45D-ACA282F911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29" y="3679795"/>
            <a:ext cx="5020516" cy="18953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595127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F7D8BE61-97B0-459D-94E5-07EE1EB129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" b="95813" l="3750" r="95813">
                        <a14:foregroundMark x1="24000" y1="17563" x2="67250" y2="14500"/>
                        <a14:foregroundMark x1="67250" y1="14500" x2="88063" y2="41188"/>
                        <a14:foregroundMark x1="88063" y1="41188" x2="84438" y2="67500"/>
                        <a14:foregroundMark x1="84438" y1="67500" x2="66875" y2="83625"/>
                        <a14:foregroundMark x1="66875" y1="83625" x2="44250" y2="81813"/>
                        <a14:foregroundMark x1="44250" y1="81813" x2="12063" y2="55063"/>
                        <a14:foregroundMark x1="12063" y1="55063" x2="12188" y2="46938"/>
                        <a14:foregroundMark x1="10875" y1="31063" x2="47625" y2="11875"/>
                        <a14:foregroundMark x1="48625" y1="3750" x2="85375" y2="17563"/>
                        <a14:foregroundMark x1="67813" y1="6813" x2="69875" y2="8813"/>
                        <a14:foregroundMark x1="77250" y1="13563" x2="52312" y2="7813"/>
                        <a14:foregroundMark x1="46938" y1="7125" x2="17750" y2="18063"/>
                        <a14:foregroundMark x1="17750" y1="18063" x2="6063" y2="52375"/>
                        <a14:foregroundMark x1="6063" y1="52375" x2="21313" y2="81500"/>
                        <a14:foregroundMark x1="21313" y1="81500" x2="62375" y2="85188"/>
                        <a14:foregroundMark x1="62375" y1="85188" x2="86313" y2="63750"/>
                        <a14:foregroundMark x1="86313" y1="63750" x2="83688" y2="40188"/>
                        <a14:foregroundMark x1="83688" y1="40188" x2="83313" y2="39500"/>
                        <a14:foregroundMark x1="91750" y1="57688" x2="78938" y2="20938"/>
                        <a14:foregroundMark x1="79313" y1="20625" x2="85375" y2="33063"/>
                        <a14:foregroundMark x1="87375" y1="19938" x2="88750" y2="28688"/>
                        <a14:foregroundMark x1="88375" y1="28688" x2="90063" y2="35813"/>
                        <a14:foregroundMark x1="87688" y1="28063" x2="94438" y2="47563"/>
                        <a14:foregroundMark x1="91438" y1="30062" x2="93750" y2="35125"/>
                        <a14:foregroundMark x1="89063" y1="26687" x2="92125" y2="58375"/>
                        <a14:foregroundMark x1="95813" y1="45250" x2="95813" y2="57000"/>
                        <a14:foregroundMark x1="94438" y1="59062" x2="81063" y2="77438"/>
                        <a14:foregroundMark x1="81063" y1="77438" x2="68813" y2="85688"/>
                        <a14:foregroundMark x1="92125" y1="65125" x2="84313" y2="74875"/>
                        <a14:foregroundMark x1="92750" y1="62438" x2="88750" y2="73563"/>
                        <a14:foregroundMark x1="93438" y1="59375" x2="89375" y2="75563"/>
                        <a14:foregroundMark x1="89063" y1="70813" x2="73563" y2="84313"/>
                        <a14:foregroundMark x1="82313" y1="80625" x2="68500" y2="88688"/>
                        <a14:foregroundMark x1="81625" y1="81938" x2="52500" y2="92188"/>
                        <a14:foregroundMark x1="52500" y1="92188" x2="28688" y2="85938"/>
                        <a14:foregroundMark x1="28688" y1="85938" x2="7375" y2="66438"/>
                        <a14:foregroundMark x1="7375" y1="66438" x2="7813" y2="54313"/>
                        <a14:foregroundMark x1="69500" y1="92063" x2="52688" y2="94750"/>
                        <a14:foregroundMark x1="51000" y1="93750" x2="22375" y2="83875"/>
                        <a14:foregroundMark x1="22375" y1="83875" x2="6813" y2="56375"/>
                        <a14:foregroundMark x1="35813" y1="90063" x2="40188" y2="95813"/>
                        <a14:foregroundMark x1="35438" y1="94438" x2="20625" y2="85688"/>
                        <a14:foregroundMark x1="22000" y1="86000" x2="11188" y2="70813"/>
                        <a14:foregroundMark x1="17938" y1="81938" x2="3750" y2="52625"/>
                        <a14:foregroundMark x1="19938" y1="24000" x2="19938" y2="24000"/>
                        <a14:foregroundMark x1="21313" y1="22625" x2="21313" y2="22625"/>
                        <a14:foregroundMark x1="19938" y1="20625" x2="19938" y2="20625"/>
                        <a14:foregroundMark x1="77250" y1="16938" x2="78938" y2="199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533" y="1708676"/>
            <a:ext cx="2260600" cy="22606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AA2BB6C-323A-4280-BA0D-51545A76BC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799" b="82613" l="18056" r="83981">
                        <a14:foregroundMark x1="80463" y1="34223" x2="68889" y2="23459"/>
                        <a14:foregroundMark x1="65185" y1="22447" x2="33426" y2="19595"/>
                        <a14:foregroundMark x1="62778" y1="17571" x2="44722" y2="16007"/>
                        <a14:foregroundMark x1="56944" y1="14719" x2="51852" y2="14627"/>
                        <a14:foregroundMark x1="33704" y1="21895" x2="22685" y2="32843"/>
                        <a14:foregroundMark x1="21852" y1="36523" x2="23148" y2="28519"/>
                        <a14:foregroundMark x1="23611" y1="37994" x2="18148" y2="34775"/>
                        <a14:foregroundMark x1="82315" y1="32843" x2="82870" y2="34315"/>
                        <a14:foregroundMark x1="73519" y1="36799" x2="73519" y2="36799"/>
                        <a14:foregroundMark x1="73611" y1="37534" x2="72407" y2="34315"/>
                        <a14:foregroundMark x1="36389" y1="45078" x2="34537" y2="50874"/>
                        <a14:foregroundMark x1="18519" y1="46274" x2="18519" y2="46274"/>
                        <a14:foregroundMark x1="19259" y1="50322" x2="19259" y2="50322"/>
                        <a14:foregroundMark x1="21667" y1="56026" x2="21667" y2="56026"/>
                        <a14:foregroundMark x1="22500" y1="60994" x2="22500" y2="60994"/>
                        <a14:foregroundMark x1="25926" y1="65409" x2="25926" y2="65409"/>
                        <a14:foregroundMark x1="28519" y1="67709" x2="28519" y2="67709"/>
                        <a14:foregroundMark x1="31389" y1="72585" x2="31389" y2="72585"/>
                        <a14:foregroundMark x1="36296" y1="73965" x2="36296" y2="73965"/>
                        <a14:foregroundMark x1="43333" y1="76541" x2="43333" y2="76541"/>
                        <a14:foregroundMark x1="44352" y1="77369" x2="44352" y2="77369"/>
                        <a14:foregroundMark x1="42963" y1="78749" x2="42963" y2="78749"/>
                        <a14:foregroundMark x1="45000" y1="80589" x2="45000" y2="80589"/>
                        <a14:foregroundMark x1="48056" y1="79853" x2="48056" y2="79853"/>
                        <a14:foregroundMark x1="53426" y1="80313" x2="53426" y2="80313"/>
                        <a14:foregroundMark x1="60833" y1="77093" x2="60833" y2="77093"/>
                        <a14:foregroundMark x1="67222" y1="76633" x2="67222" y2="76633"/>
                        <a14:foregroundMark x1="72315" y1="73873" x2="72315" y2="73873"/>
                        <a14:foregroundMark x1="76111" y1="68905" x2="76111" y2="68905"/>
                        <a14:foregroundMark x1="79630" y1="63937" x2="79630" y2="63937"/>
                        <a14:foregroundMark x1="82593" y1="58786" x2="82593" y2="58786"/>
                        <a14:foregroundMark x1="82870" y1="52714" x2="82870" y2="52714"/>
                        <a14:foregroundMark x1="82963" y1="47010" x2="82963" y2="47010"/>
                        <a14:foregroundMark x1="84074" y1="46734" x2="84074" y2="46734"/>
                        <a14:foregroundMark x1="55370" y1="82613" x2="55370" y2="82613"/>
                      </a14:backgroundRemoval>
                    </a14:imgEffect>
                  </a14:imgLayer>
                </a14:imgProps>
              </a:ext>
            </a:extLst>
          </a:blip>
          <a:srcRect l="14214" t="9218" r="11418" b="15741"/>
          <a:stretch/>
        </p:blipFill>
        <p:spPr>
          <a:xfrm>
            <a:off x="2646350" y="1631989"/>
            <a:ext cx="2301419" cy="2337287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5E57F728-8B45-4B8B-906B-C19A4A5BA6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2821" y="1964986"/>
            <a:ext cx="2030805" cy="1905305"/>
          </a:xfrm>
          <a:prstGeom prst="rect">
            <a:avLst/>
          </a:prstGeom>
        </p:spPr>
      </p:pic>
      <p:pic>
        <p:nvPicPr>
          <p:cNvPr id="1028" name="Picture 4" descr="Fenats Historica Dirección Servicio Salud Chiloé (@FenatsDSSChiloe) / X">
            <a:extLst>
              <a:ext uri="{FF2B5EF4-FFF2-40B4-BE49-F238E27FC236}">
                <a16:creationId xmlns:a16="http://schemas.microsoft.com/office/drawing/2014/main" id="{7EA83B91-D4C8-44F0-B18D-BFB2B1F04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9765" y1="58216" x2="55399" y2="60094"/>
                        <a14:foregroundMark x1="53052" y1="89202" x2="51174" y2="89202"/>
                        <a14:foregroundMark x1="47887" y1="39906" x2="50704" y2="497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869" y="1451321"/>
            <a:ext cx="2671272" cy="267127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DF83D3B-1376-4A36-B1F4-594531305F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50" b="91094" l="5774" r="93264">
                        <a14:foregroundMark x1="16439" y1="15547" x2="28709" y2="17188"/>
                        <a14:foregroundMark x1="46913" y1="4297" x2="81235" y2="18203"/>
                        <a14:foregroundMark x1="81235" y1="18203" x2="93264" y2="45781"/>
                        <a14:foregroundMark x1="93264" y1="45781" x2="83160" y2="68359"/>
                        <a14:foregroundMark x1="83160" y1="68359" x2="63192" y2="79297"/>
                        <a14:foregroundMark x1="63192" y1="79297" x2="29671" y2="82578"/>
                        <a14:foregroundMark x1="29671" y1="82578" x2="13232" y2="61875"/>
                        <a14:foregroundMark x1="13232" y1="61875" x2="11548" y2="35391"/>
                        <a14:foregroundMark x1="11548" y1="35391" x2="27747" y2="15703"/>
                        <a14:foregroundMark x1="27747" y1="15703" x2="29030" y2="14922"/>
                        <a14:foregroundMark x1="27426" y1="11719" x2="9783" y2="39141"/>
                        <a14:foregroundMark x1="9783" y1="39141" x2="15878" y2="66406"/>
                        <a14:foregroundMark x1="15878" y1="66406" x2="34643" y2="82188"/>
                        <a14:foregroundMark x1="34643" y1="82188" x2="36969" y2="82969"/>
                        <a14:foregroundMark x1="55894" y1="85547" x2="49880" y2="87500"/>
                        <a14:foregroundMark x1="59824" y1="86875" x2="78909" y2="67266"/>
                        <a14:foregroundMark x1="78909" y1="67266" x2="79711" y2="64609"/>
                        <a14:foregroundMark x1="73777" y1="16563" x2="90457" y2="50938"/>
                        <a14:foregroundMark x1="90457" y1="50938" x2="88292" y2="57188"/>
                        <a14:foregroundMark x1="91660" y1="54922" x2="82037" y2="76563"/>
                        <a14:foregroundMark x1="82999" y1="68125" x2="79070" y2="16172"/>
                        <a14:foregroundMark x1="80994" y1="19453" x2="86367" y2="30391"/>
                        <a14:foregroundMark x1="82358" y1="23594" x2="90938" y2="36563"/>
                        <a14:foregroundMark x1="82999" y1="23594" x2="91259" y2="36563"/>
                        <a14:foregroundMark x1="82678" y1="21016" x2="86688" y2="29766"/>
                        <a14:foregroundMark x1="84042" y1="22031" x2="89014" y2="32656"/>
                        <a14:foregroundMark x1="87650" y1="24297" x2="89334" y2="31719"/>
                        <a14:foregroundMark x1="85966" y1="25859" x2="86367" y2="27813"/>
                        <a14:foregroundMark x1="84683" y1="19453" x2="84683" y2="19453"/>
                        <a14:foregroundMark x1="16439" y1="21016" x2="16439" y2="21016"/>
                        <a14:foregroundMark x1="9222" y1="31016" x2="25100" y2="13281"/>
                        <a14:foregroundMark x1="14675" y1="22656" x2="9543" y2="31719"/>
                        <a14:foregroundMark x1="11307" y1="27656" x2="26544" y2="10000"/>
                        <a14:foregroundMark x1="26544" y1="10000" x2="56215" y2="3828"/>
                        <a14:foregroundMark x1="56215" y1="3828" x2="57017" y2="3828"/>
                        <a14:foregroundMark x1="67923" y1="6328" x2="78268" y2="15937"/>
                        <a14:foregroundMark x1="72815" y1="29297" x2="35525" y2="57344"/>
                        <a14:foregroundMark x1="35525" y1="57344" x2="33681" y2="59531"/>
                        <a14:foregroundMark x1="53248" y1="20469" x2="52125" y2="51094"/>
                        <a14:foregroundMark x1="40818" y1="22500" x2="46512" y2="46563"/>
                        <a14:foregroundMark x1="44427" y1="21563" x2="44427" y2="21563"/>
                        <a14:foregroundMark x1="36167" y1="22891" x2="36167" y2="22891"/>
                        <a14:foregroundMark x1="33681" y1="19375" x2="60786" y2="21875"/>
                        <a14:foregroundMark x1="60786" y1="21875" x2="66480" y2="20703"/>
                        <a14:foregroundMark x1="61748" y1="15703" x2="72654" y2="28359"/>
                        <a14:foregroundMark x1="67763" y1="24922" x2="67362" y2="25625"/>
                        <a14:foregroundMark x1="58701" y1="28906" x2="61187" y2="32031"/>
                        <a14:foregroundMark x1="69607" y1="26016" x2="43865" y2="63203"/>
                        <a14:foregroundMark x1="46832" y1="66719" x2="46832" y2="66719"/>
                        <a14:foregroundMark x1="64154" y1="61406" x2="64154" y2="61406"/>
                        <a14:foregroundMark x1="68725" y1="47109" x2="67362" y2="41250"/>
                        <a14:foregroundMark x1="80353" y1="46875" x2="80353" y2="46875"/>
                        <a14:foregroundMark x1="75702" y1="45781" x2="77947" y2="49688"/>
                        <a14:foregroundMark x1="62871" y1="57734" x2="64395" y2="61797"/>
                        <a14:foregroundMark x1="84683" y1="44531" x2="83561" y2="52969"/>
                        <a14:foregroundMark x1="72654" y1="63203" x2="68885" y2="73516"/>
                        <a14:foregroundMark x1="74900" y1="47109" x2="71692" y2="50000"/>
                        <a14:foregroundMark x1="64715" y1="46172" x2="69607" y2="52578"/>
                        <a14:foregroundMark x1="70569" y1="39219" x2="72815" y2="53359"/>
                        <a14:foregroundMark x1="75862" y1="37578" x2="79230" y2="43203"/>
                        <a14:foregroundMark x1="59262" y1="29141" x2="58540" y2="30391"/>
                        <a14:foregroundMark x1="59503" y1="27656" x2="63031" y2="34609"/>
                        <a14:foregroundMark x1="59262" y1="26328" x2="56055" y2="31094"/>
                        <a14:foregroundMark x1="77947" y1="30234" x2="68324" y2="35313"/>
                        <a14:foregroundMark x1="34643" y1="37891" x2="33841" y2="38828"/>
                        <a14:foregroundMark x1="28388" y1="49141" x2="35525" y2="54063"/>
                        <a14:foregroundMark x1="29511" y1="26172" x2="27265" y2="50391"/>
                        <a14:foregroundMark x1="27265" y1="50391" x2="27265" y2="50391"/>
                        <a14:foregroundMark x1="26704" y1="34219" x2="24298" y2="55547"/>
                        <a14:foregroundMark x1="19968" y1="36797" x2="21973" y2="53906"/>
                        <a14:foregroundMark x1="31997" y1="20156" x2="40497" y2="23203"/>
                        <a14:foregroundMark x1="67923" y1="23047" x2="73777" y2="27656"/>
                        <a14:foregroundMark x1="69607" y1="18828" x2="73777" y2="24922"/>
                        <a14:foregroundMark x1="70970" y1="22344" x2="58140" y2="15937"/>
                        <a14:foregroundMark x1="58380" y1="15156" x2="54932" y2="22344"/>
                        <a14:foregroundMark x1="63833" y1="57734" x2="65277" y2="60859"/>
                        <a14:foregroundMark x1="60626" y1="47109" x2="66079" y2="56250"/>
                        <a14:foregroundMark x1="67362" y1="57344" x2="57819" y2="63984"/>
                        <a14:foregroundMark x1="5774" y1="37188" x2="5774" y2="51641"/>
                        <a14:foregroundMark x1="24058" y1="54766" x2="25982" y2="57188"/>
                        <a14:foregroundMark x1="46111" y1="57031" x2="31034" y2="57188"/>
                        <a14:foregroundMark x1="43625" y1="61406" x2="50441" y2="65234"/>
                        <a14:foregroundMark x1="47394" y1="64688" x2="36167" y2="64688"/>
                        <a14:foregroundMark x1="42181" y1="70938" x2="46672" y2="73906"/>
                        <a14:foregroundMark x1="52285" y1="65625" x2="38412" y2="73906"/>
                        <a14:foregroundMark x1="34403" y1="72734" x2="63272" y2="74219"/>
                        <a14:foregroundMark x1="38011" y1="67422" x2="32719" y2="71094"/>
                        <a14:foregroundMark x1="64715" y1="57188" x2="63593" y2="47813"/>
                        <a14:foregroundMark x1="56295" y1="60859" x2="55172" y2="64531"/>
                        <a14:foregroundMark x1="60626" y1="59766" x2="59663" y2="66016"/>
                        <a14:foregroundMark x1="65277" y1="64141" x2="66079" y2="70000"/>
                        <a14:foregroundMark x1="57979" y1="58281" x2="55734" y2="77344"/>
                        <a14:foregroundMark x1="73777" y1="65078" x2="68324" y2="56250"/>
                        <a14:foregroundMark x1="77947" y1="63438" x2="65918" y2="53516"/>
                        <a14:foregroundMark x1="80353" y1="62891" x2="64555" y2="50938"/>
                        <a14:foregroundMark x1="78909" y1="51875" x2="74900" y2="51484"/>
                        <a14:foregroundMark x1="74579" y1="40313" x2="72815" y2="37891"/>
                        <a14:foregroundMark x1="77947" y1="35547" x2="71933" y2="35703"/>
                        <a14:foregroundMark x1="77546" y1="35156" x2="69607" y2="37734"/>
                        <a14:foregroundMark x1="63593" y1="24531" x2="60786" y2="23594"/>
                        <a14:foregroundMark x1="62470" y1="26172" x2="64154" y2="29141"/>
                        <a14:foregroundMark x1="65116" y1="17188" x2="55493" y2="14219"/>
                        <a14:foregroundMark x1="50040" y1="15000" x2="44186" y2="15391"/>
                        <a14:foregroundMark x1="52125" y1="13125" x2="42342" y2="13125"/>
                        <a14:foregroundMark x1="48757" y1="13125" x2="35365" y2="15547"/>
                        <a14:foregroundMark x1="48516" y1="13672" x2="30473" y2="20313"/>
                        <a14:foregroundMark x1="32558" y1="21406" x2="34643" y2="26875"/>
                        <a14:foregroundMark x1="35365" y1="19375" x2="38172" y2="41016"/>
                        <a14:foregroundMark x1="41620" y1="44141" x2="36167" y2="43047"/>
                        <a14:foregroundMark x1="31997" y1="38828" x2="33280" y2="43594"/>
                        <a14:foregroundMark x1="35525" y1="37344" x2="34643" y2="25078"/>
                        <a14:foregroundMark x1="28067" y1="23984" x2="35525" y2="34453"/>
                        <a14:foregroundMark x1="36889" y1="19766" x2="24459" y2="22500"/>
                        <a14:foregroundMark x1="26303" y1="25234" x2="23496" y2="33359"/>
                        <a14:foregroundMark x1="24860" y1="26328" x2="21973" y2="34609"/>
                        <a14:foregroundMark x1="22374" y1="27422" x2="23095" y2="41406"/>
                        <a14:foregroundMark x1="30634" y1="23594" x2="18605" y2="41641"/>
                        <a14:foregroundMark x1="18605" y1="41641" x2="18605" y2="43047"/>
                        <a14:foregroundMark x1="18765" y1="32266" x2="19006" y2="42656"/>
                        <a14:foregroundMark x1="20289" y1="32266" x2="17883" y2="49688"/>
                        <a14:foregroundMark x1="16921" y1="39375" x2="17322" y2="47813"/>
                        <a14:foregroundMark x1="19567" y1="48359" x2="22775" y2="59922"/>
                        <a14:foregroundMark x1="15958" y1="49844" x2="20690" y2="59766"/>
                        <a14:foregroundMark x1="20850" y1="58672" x2="30072" y2="68203"/>
                        <a14:foregroundMark x1="23496" y1="63047" x2="28228" y2="73359"/>
                        <a14:foregroundMark x1="17322" y1="62656" x2="37851" y2="73672"/>
                        <a14:foregroundMark x1="37851" y1="73672" x2="38974" y2="73516"/>
                        <a14:foregroundMark x1="32157" y1="71328" x2="46672" y2="77734"/>
                        <a14:foregroundMark x1="33119" y1="76094" x2="46512" y2="78672"/>
                        <a14:foregroundMark x1="26143" y1="65781" x2="31997" y2="63438"/>
                        <a14:foregroundMark x1="32157" y1="62344" x2="23897" y2="60859"/>
                        <a14:foregroundMark x1="32719" y1="61563" x2="43464" y2="60313"/>
                        <a14:foregroundMark x1="45950" y1="37734" x2="48757" y2="43594"/>
                        <a14:foregroundMark x1="43464" y1="45781" x2="35926" y2="44531"/>
                        <a14:foregroundMark x1="32719" y1="46328" x2="46512" y2="47813"/>
                        <a14:foregroundMark x1="30313" y1="30938" x2="30072" y2="37031"/>
                        <a14:foregroundMark x1="47955" y1="20313" x2="52526" y2="17344"/>
                        <a14:foregroundMark x1="50281" y1="16094" x2="43304" y2="27422"/>
                        <a14:foregroundMark x1="47955" y1="23594" x2="53248" y2="21016"/>
                        <a14:foregroundMark x1="45950" y1="35703" x2="45148" y2="36641"/>
                        <a14:foregroundMark x1="53087" y1="29844" x2="47394" y2="33516"/>
                        <a14:foregroundMark x1="56055" y1="38281" x2="56055" y2="38281"/>
                        <a14:foregroundMark x1="50601" y1="32969" x2="51564" y2="36797"/>
                        <a14:foregroundMark x1="53488" y1="33125" x2="53809" y2="36250"/>
                        <a14:foregroundMark x1="55734" y1="34453" x2="55493" y2="35938"/>
                        <a14:foregroundMark x1="60786" y1="36484" x2="40497" y2="38281"/>
                        <a14:foregroundMark x1="57017" y1="45781" x2="58701" y2="48594"/>
                        <a14:foregroundMark x1="61187" y1="43047" x2="61748" y2="45781"/>
                        <a14:foregroundMark x1="63432" y1="43438" x2="63432" y2="41563"/>
                        <a14:foregroundMark x1="57578" y1="52969" x2="58701" y2="54453"/>
                        <a14:foregroundMark x1="57979" y1="51328" x2="52686" y2="47656"/>
                        <a14:foregroundMark x1="52285" y1="55547" x2="50281" y2="60313"/>
                        <a14:foregroundMark x1="56856" y1="52031" x2="60385" y2="54453"/>
                        <a14:foregroundMark x1="56856" y1="49297" x2="60225" y2="54219"/>
                        <a14:foregroundMark x1="52285" y1="67813" x2="47955" y2="76094"/>
                        <a14:foregroundMark x1="40257" y1="66328" x2="47634" y2="67266"/>
                        <a14:foregroundMark x1="64956" y1="59375" x2="69046" y2="61016"/>
                        <a14:foregroundMark x1="67923" y1="66172" x2="63031" y2="71094"/>
                        <a14:foregroundMark x1="64555" y1="74609" x2="63031" y2="64297"/>
                        <a14:foregroundMark x1="64715" y1="63203" x2="61748" y2="68906"/>
                        <a14:foregroundMark x1="66640" y1="64297" x2="63272" y2="63047"/>
                        <a14:foregroundMark x1="67602" y1="63047" x2="62149" y2="72031"/>
                        <a14:foregroundMark x1="61748" y1="67266" x2="61748" y2="67266"/>
                        <a14:foregroundMark x1="59663" y1="71875" x2="60064" y2="70000"/>
                        <a14:foregroundMark x1="59824" y1="68359" x2="59824" y2="67813"/>
                        <a14:foregroundMark x1="60064" y1="65078" x2="60064" y2="65078"/>
                        <a14:foregroundMark x1="60385" y1="64531" x2="60385" y2="64531"/>
                        <a14:foregroundMark x1="74178" y1="66328" x2="74739" y2="66016"/>
                        <a14:foregroundMark x1="77706" y1="64297" x2="67602" y2="74063"/>
                        <a14:foregroundMark x1="47955" y1="91094" x2="47955" y2="91094"/>
                        <a14:foregroundMark x1="53649" y1="69453" x2="53649" y2="694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27647" y="1826897"/>
            <a:ext cx="2188881" cy="2246807"/>
          </a:xfrm>
          <a:prstGeom prst="rect">
            <a:avLst/>
          </a:prstGeom>
        </p:spPr>
      </p:pic>
      <p:pic>
        <p:nvPicPr>
          <p:cNvPr id="4" name="Imagen 3" descr="Grupo de personas posando delante de ventana&#10;&#10;Descripción generada automáticamente">
            <a:extLst>
              <a:ext uri="{FF2B5EF4-FFF2-40B4-BE49-F238E27FC236}">
                <a16:creationId xmlns:a16="http://schemas.microsoft.com/office/drawing/2014/main" id="{59763D5D-AF53-AAC9-AFE9-C723A405581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3740" y="4169118"/>
            <a:ext cx="2184393" cy="16382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909064D-5649-27B6-2FF2-741F9C9259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55082" y="4169118"/>
            <a:ext cx="1755737" cy="19383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Imagen que contiene hombre, parado, mujer, grupo&#10;&#10;Descripción generada automáticamente">
            <a:extLst>
              <a:ext uri="{FF2B5EF4-FFF2-40B4-BE49-F238E27FC236}">
                <a16:creationId xmlns:a16="http://schemas.microsoft.com/office/drawing/2014/main" id="{FC7159EE-F604-21EF-90C4-ABAF8A947C0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8776" t="45128" r="10426" b="24823"/>
          <a:stretch/>
        </p:blipFill>
        <p:spPr>
          <a:xfrm>
            <a:off x="4947769" y="4169118"/>
            <a:ext cx="2493523" cy="20607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agen 14" descr="Un grupo de jóvenes sentados en una mesa&#10;&#10;Descripción generada automáticamente con confianza media">
            <a:extLst>
              <a:ext uri="{FF2B5EF4-FFF2-40B4-BE49-F238E27FC236}">
                <a16:creationId xmlns:a16="http://schemas.microsoft.com/office/drawing/2014/main" id="{9D951A79-95B8-7965-EE72-52D2DFEC3E77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4574" t="10130" b="2553"/>
          <a:stretch/>
        </p:blipFill>
        <p:spPr>
          <a:xfrm>
            <a:off x="9870928" y="4169118"/>
            <a:ext cx="2253362" cy="16521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BCDBEFB0-4E5C-A76E-0D50-B956C8480248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11641" r="11641"/>
          <a:stretch/>
        </p:blipFill>
        <p:spPr>
          <a:xfrm>
            <a:off x="7705169" y="4169118"/>
            <a:ext cx="1901882" cy="18593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object 7">
            <a:extLst>
              <a:ext uri="{FF2B5EF4-FFF2-40B4-BE49-F238E27FC236}">
                <a16:creationId xmlns:a16="http://schemas.microsoft.com/office/drawing/2014/main" id="{5EAF312C-1E74-8EF6-6FD7-4C31F2ED3C1B}"/>
              </a:ext>
            </a:extLst>
          </p:cNvPr>
          <p:cNvSpPr txBox="1">
            <a:spLocks/>
          </p:cNvSpPr>
          <p:nvPr/>
        </p:nvSpPr>
        <p:spPr>
          <a:xfrm>
            <a:off x="1447800" y="156625"/>
            <a:ext cx="8482307" cy="57066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3600" spc="-270" dirty="0">
                <a:solidFill>
                  <a:srgbClr val="0C4581"/>
                </a:solidFill>
              </a:rPr>
              <a:t> </a:t>
            </a:r>
            <a:r>
              <a:rPr lang="es-CL" sz="3600" b="1" spc="-27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ASOCIACIONES GREMIALES HDS</a:t>
            </a:r>
            <a:endParaRPr lang="es-CL" sz="2400" dirty="0">
              <a:solidFill>
                <a:srgbClr val="0C458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C0F43CBA-D7BA-B9FE-FDC7-1BFECF0B0A81}"/>
              </a:ext>
            </a:extLst>
          </p:cNvPr>
          <p:cNvSpPr txBox="1"/>
          <p:nvPr/>
        </p:nvSpPr>
        <p:spPr>
          <a:xfrm>
            <a:off x="464710" y="1280330"/>
            <a:ext cx="18462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b="1" dirty="0">
                <a:solidFill>
                  <a:srgbClr val="0C45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FENATS BASE</a:t>
            </a:r>
            <a:endParaRPr lang="es-MX" b="1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11DC180C-D8C2-AFA1-46F1-B9FA60875F5E}"/>
              </a:ext>
            </a:extLst>
          </p:cNvPr>
          <p:cNvSpPr txBox="1"/>
          <p:nvPr/>
        </p:nvSpPr>
        <p:spPr>
          <a:xfrm>
            <a:off x="2619844" y="1262657"/>
            <a:ext cx="23014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b="1" dirty="0">
                <a:solidFill>
                  <a:srgbClr val="0C45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FENATS UNITARIA</a:t>
            </a:r>
            <a:endParaRPr lang="es-MX" b="1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BB1E8493-48AD-D2AD-201D-57B454D138D5}"/>
              </a:ext>
            </a:extLst>
          </p:cNvPr>
          <p:cNvSpPr txBox="1"/>
          <p:nvPr/>
        </p:nvSpPr>
        <p:spPr>
          <a:xfrm>
            <a:off x="5022852" y="1262657"/>
            <a:ext cx="25128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b="1" dirty="0">
                <a:solidFill>
                  <a:srgbClr val="0C45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FENATS HISTORICA</a:t>
            </a:r>
            <a:endParaRPr lang="es-MX" b="1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13D69E85-992D-DF54-022D-8F8C3D5C355E}"/>
              </a:ext>
            </a:extLst>
          </p:cNvPr>
          <p:cNvSpPr txBox="1"/>
          <p:nvPr/>
        </p:nvSpPr>
        <p:spPr>
          <a:xfrm>
            <a:off x="7809462" y="1275108"/>
            <a:ext cx="16252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b="1" dirty="0">
                <a:solidFill>
                  <a:srgbClr val="0C45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FEDEPRUS</a:t>
            </a:r>
            <a:endParaRPr lang="es-MX" b="1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06098A97-D870-5E1B-61EB-2299ADE9F77F}"/>
              </a:ext>
            </a:extLst>
          </p:cNvPr>
          <p:cNvSpPr txBox="1"/>
          <p:nvPr/>
        </p:nvSpPr>
        <p:spPr>
          <a:xfrm>
            <a:off x="10102041" y="1276808"/>
            <a:ext cx="16252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b="1" dirty="0">
                <a:solidFill>
                  <a:srgbClr val="0C45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FENPRUSS</a:t>
            </a:r>
            <a:endParaRPr lang="es-MX" b="1" dirty="0"/>
          </a:p>
        </p:txBody>
      </p:sp>
    </p:spTree>
    <p:extLst>
      <p:ext uri="{BB962C8B-B14F-4D97-AF65-F5344CB8AC3E}">
        <p14:creationId xmlns:p14="http://schemas.microsoft.com/office/powerpoint/2010/main" val="20080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object 26"/>
          <p:cNvSpPr txBox="1"/>
          <p:nvPr/>
        </p:nvSpPr>
        <p:spPr>
          <a:xfrm>
            <a:off x="3773945" y="1505318"/>
            <a:ext cx="274955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b="1" spc="95" dirty="0">
                <a:solidFill>
                  <a:srgbClr val="FFFFFF"/>
                </a:solidFill>
                <a:latin typeface="Trebuchet MS"/>
                <a:cs typeface="Trebuchet MS"/>
              </a:rPr>
              <a:t>20%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74" name="object 32"/>
          <p:cNvSpPr txBox="1"/>
          <p:nvPr/>
        </p:nvSpPr>
        <p:spPr>
          <a:xfrm>
            <a:off x="10250667" y="826618"/>
            <a:ext cx="274955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b="1" spc="95" dirty="0">
                <a:solidFill>
                  <a:srgbClr val="FFFFFF"/>
                </a:solidFill>
                <a:latin typeface="Trebuchet MS"/>
                <a:cs typeface="Trebuchet MS"/>
              </a:rPr>
              <a:t>26%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96" name="object 26"/>
          <p:cNvSpPr txBox="1"/>
          <p:nvPr/>
        </p:nvSpPr>
        <p:spPr>
          <a:xfrm>
            <a:off x="9687300" y="3007158"/>
            <a:ext cx="274955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b="1" spc="95" dirty="0">
                <a:solidFill>
                  <a:srgbClr val="FFFFFF"/>
                </a:solidFill>
                <a:latin typeface="Trebuchet MS"/>
                <a:cs typeface="Trebuchet MS"/>
              </a:rPr>
              <a:t>20%</a:t>
            </a:r>
            <a:endParaRPr sz="900" dirty="0">
              <a:latin typeface="Trebuchet MS"/>
              <a:cs typeface="Trebuchet MS"/>
            </a:endParaRPr>
          </a:p>
        </p:txBody>
      </p:sp>
      <p:pic>
        <p:nvPicPr>
          <p:cNvPr id="35" name="Imagen 34">
            <a:extLst>
              <a:ext uri="{FF2B5EF4-FFF2-40B4-BE49-F238E27FC236}">
                <a16:creationId xmlns:a16="http://schemas.microsoft.com/office/drawing/2014/main" id="{F9F24989-BCA0-4DA7-A31E-AA7ACFC0D7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955" y="2850196"/>
            <a:ext cx="2127490" cy="211897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B54A0DB-34DC-B1B2-12D2-EF40BB0DBE09}"/>
              </a:ext>
            </a:extLst>
          </p:cNvPr>
          <p:cNvSpPr txBox="1"/>
          <p:nvPr/>
        </p:nvSpPr>
        <p:spPr>
          <a:xfrm>
            <a:off x="1859585" y="994258"/>
            <a:ext cx="9001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SUBDIRECCIÓN ADMINISTRATIVA</a:t>
            </a:r>
          </a:p>
        </p:txBody>
      </p:sp>
    </p:spTree>
    <p:extLst>
      <p:ext uri="{BB962C8B-B14F-4D97-AF65-F5344CB8AC3E}">
        <p14:creationId xmlns:p14="http://schemas.microsoft.com/office/powerpoint/2010/main" val="2341814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">
            <a:extLst>
              <a:ext uri="{FF2B5EF4-FFF2-40B4-BE49-F238E27FC236}">
                <a16:creationId xmlns:a16="http://schemas.microsoft.com/office/drawing/2014/main" id="{E8F5F962-F828-8946-C59E-0C2E4F41E549}"/>
              </a:ext>
            </a:extLst>
          </p:cNvPr>
          <p:cNvSpPr txBox="1">
            <a:spLocks/>
          </p:cNvSpPr>
          <p:nvPr/>
        </p:nvSpPr>
        <p:spPr>
          <a:xfrm>
            <a:off x="2018949" y="207265"/>
            <a:ext cx="8154102" cy="78611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3600" spc="-270" dirty="0">
                <a:solidFill>
                  <a:srgbClr val="0C4581"/>
                </a:solidFill>
              </a:rPr>
              <a:t> </a:t>
            </a:r>
            <a:r>
              <a:rPr lang="es-CL" sz="3600" b="1" spc="-27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GASTOS REMUNERACIONALES</a:t>
            </a:r>
            <a:br>
              <a:rPr lang="es-CL" sz="2400" b="1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s-CL" sz="140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Subtitulo 21 2022 - 2023</a:t>
            </a:r>
            <a:endParaRPr lang="es-CL" sz="2400" dirty="0">
              <a:solidFill>
                <a:srgbClr val="0C458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3FEE4170-8C3F-5E10-E5A6-288A8091C8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831314"/>
              </p:ext>
            </p:extLst>
          </p:nvPr>
        </p:nvGraphicFramePr>
        <p:xfrm>
          <a:off x="4848225" y="1432560"/>
          <a:ext cx="7181849" cy="45426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CuadroTexto 12">
            <a:extLst>
              <a:ext uri="{FF2B5EF4-FFF2-40B4-BE49-F238E27FC236}">
                <a16:creationId xmlns:a16="http://schemas.microsoft.com/office/drawing/2014/main" id="{24C6AA25-8696-B113-990A-65D60306DF67}"/>
              </a:ext>
            </a:extLst>
          </p:cNvPr>
          <p:cNvSpPr txBox="1"/>
          <p:nvPr/>
        </p:nvSpPr>
        <p:spPr>
          <a:xfrm>
            <a:off x="7400925" y="2895441"/>
            <a:ext cx="2353026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CL" sz="2800" b="1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2023 EN M$</a:t>
            </a:r>
            <a:endParaRPr lang="es-MX" sz="2800" b="1" dirty="0"/>
          </a:p>
        </p:txBody>
      </p: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B3CD42A2-5387-2E84-4E5F-EC4DE4C2B6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9190889"/>
              </p:ext>
            </p:extLst>
          </p:nvPr>
        </p:nvGraphicFramePr>
        <p:xfrm>
          <a:off x="326849" y="1145818"/>
          <a:ext cx="4222400" cy="5116116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422049">
                  <a:extLst>
                    <a:ext uri="{9D8B030D-6E8A-4147-A177-3AD203B41FA5}">
                      <a16:colId xmlns:a16="http://schemas.microsoft.com/office/drawing/2014/main" val="1210196461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908245318"/>
                    </a:ext>
                  </a:extLst>
                </a:gridCol>
                <a:gridCol w="962025">
                  <a:extLst>
                    <a:ext uri="{9D8B030D-6E8A-4147-A177-3AD203B41FA5}">
                      <a16:colId xmlns:a16="http://schemas.microsoft.com/office/drawing/2014/main" val="3662759353"/>
                    </a:ext>
                  </a:extLst>
                </a:gridCol>
                <a:gridCol w="685801">
                  <a:extLst>
                    <a:ext uri="{9D8B030D-6E8A-4147-A177-3AD203B41FA5}">
                      <a16:colId xmlns:a16="http://schemas.microsoft.com/office/drawing/2014/main" val="3646721667"/>
                    </a:ext>
                  </a:extLst>
                </a:gridCol>
              </a:tblGrid>
              <a:tr h="369332"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GASTOS </a:t>
                      </a:r>
                    </a:p>
                    <a:p>
                      <a:pPr algn="ctr"/>
                      <a:r>
                        <a:rPr lang="es-CL" sz="1100" dirty="0"/>
                        <a:t>REMUNERACIONES</a:t>
                      </a:r>
                      <a:endParaRPr lang="es-MX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AÑO 2022 EN M$</a:t>
                      </a:r>
                      <a:endParaRPr lang="es-MX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100" dirty="0"/>
                        <a:t>AÑO 2022 EN M$</a:t>
                      </a:r>
                      <a:endParaRPr lang="es-MX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VAR %</a:t>
                      </a:r>
                      <a:endParaRPr lang="es-MX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57988360"/>
                  </a:ext>
                </a:extLst>
              </a:tr>
              <a:tr h="369332"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REM P. MEDICOS TITULARES</a:t>
                      </a:r>
                      <a:endParaRPr lang="es-MX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$6.907</a:t>
                      </a:r>
                      <a:endParaRPr lang="es-MX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100" dirty="0"/>
                        <a:t>$0</a:t>
                      </a:r>
                      <a:endParaRPr lang="es-MX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-100%</a:t>
                      </a:r>
                      <a:endParaRPr lang="es-MX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9619653"/>
                  </a:ext>
                </a:extLst>
              </a:tr>
              <a:tr h="369332"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REM P. MEDICO CONTRATAS</a:t>
                      </a:r>
                      <a:endParaRPr lang="es-MX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$540.806</a:t>
                      </a:r>
                      <a:endParaRPr lang="es-MX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100" dirty="0"/>
                        <a:t>$700.028</a:t>
                      </a:r>
                      <a:endParaRPr lang="es-MX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29,4%</a:t>
                      </a:r>
                      <a:endParaRPr lang="es-MX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56821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REM P. NO MEDICOS TITULARES</a:t>
                      </a:r>
                      <a:endParaRPr lang="es-MX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$1.152.451</a:t>
                      </a:r>
                      <a:endParaRPr lang="es-MX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100" dirty="0"/>
                        <a:t>$1.454.617</a:t>
                      </a:r>
                      <a:endParaRPr lang="es-MX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26,2%</a:t>
                      </a:r>
                      <a:endParaRPr lang="es-MX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5518122"/>
                  </a:ext>
                </a:extLst>
              </a:tr>
              <a:tr h="369332"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REM P. NO MEDICOS CONTRATA</a:t>
                      </a:r>
                      <a:endParaRPr lang="es-MX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$1.689.477</a:t>
                      </a:r>
                      <a:endParaRPr lang="es-MX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100" dirty="0"/>
                        <a:t>$2.250.441</a:t>
                      </a:r>
                      <a:endParaRPr lang="es-MX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33,2%</a:t>
                      </a:r>
                      <a:endParaRPr lang="es-MX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14448314"/>
                  </a:ext>
                </a:extLst>
              </a:tr>
              <a:tr h="369332"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HHEE</a:t>
                      </a:r>
                      <a:endParaRPr lang="es-MX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$247.066</a:t>
                      </a:r>
                      <a:endParaRPr lang="es-MX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100" dirty="0"/>
                        <a:t>$374.097</a:t>
                      </a:r>
                      <a:endParaRPr lang="es-MX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$51,4%</a:t>
                      </a:r>
                      <a:endParaRPr lang="es-MX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61449762"/>
                  </a:ext>
                </a:extLst>
              </a:tr>
              <a:tr h="369332"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ASIGNACIONES DE TURNO</a:t>
                      </a:r>
                      <a:endParaRPr lang="es-MX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$330.142</a:t>
                      </a:r>
                      <a:endParaRPr lang="es-MX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100" dirty="0"/>
                        <a:t>$442.812</a:t>
                      </a:r>
                      <a:endParaRPr lang="es-MX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34,1%</a:t>
                      </a:r>
                      <a:endParaRPr lang="es-MX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0876636"/>
                  </a:ext>
                </a:extLst>
              </a:tr>
              <a:tr h="369332"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CONVENIOS PERSONAS NATURALES</a:t>
                      </a:r>
                      <a:endParaRPr lang="es-MX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$526.470</a:t>
                      </a:r>
                      <a:endParaRPr lang="es-MX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100" dirty="0"/>
                        <a:t>$287.342</a:t>
                      </a:r>
                      <a:endParaRPr lang="es-MX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-45,4%</a:t>
                      </a:r>
                      <a:endParaRPr lang="es-MX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8316777"/>
                  </a:ext>
                </a:extLst>
              </a:tr>
              <a:tr h="369332"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SUPLENCIAS Y REEMPLAZOS</a:t>
                      </a:r>
                      <a:endParaRPr lang="es-MX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$681.846</a:t>
                      </a:r>
                      <a:endParaRPr lang="es-MX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100" dirty="0"/>
                        <a:t>$731.418</a:t>
                      </a:r>
                      <a:endParaRPr lang="es-MX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7,3%</a:t>
                      </a:r>
                      <a:endParaRPr lang="es-MX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63253788"/>
                  </a:ext>
                </a:extLst>
              </a:tr>
              <a:tr h="369332"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BONOS E INCENTIVOS</a:t>
                      </a:r>
                      <a:endParaRPr lang="es-MX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$814.976</a:t>
                      </a:r>
                      <a:endParaRPr lang="es-MX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100" dirty="0"/>
                        <a:t>$839.521</a:t>
                      </a:r>
                      <a:endParaRPr lang="es-MX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3,0%</a:t>
                      </a:r>
                      <a:endParaRPr lang="es-MX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82109756"/>
                  </a:ext>
                </a:extLst>
              </a:tr>
              <a:tr h="369332"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OTROS</a:t>
                      </a:r>
                      <a:endParaRPr lang="es-MX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$1.431.959</a:t>
                      </a:r>
                      <a:endParaRPr lang="es-MX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100" dirty="0"/>
                        <a:t>$1.598.758</a:t>
                      </a:r>
                      <a:endParaRPr lang="es-MX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11,6%</a:t>
                      </a:r>
                      <a:endParaRPr lang="es-MX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01975683"/>
                  </a:ext>
                </a:extLst>
              </a:tr>
              <a:tr h="369332"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TOTAL POR AÑO</a:t>
                      </a:r>
                      <a:endParaRPr lang="es-MX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$7.422.100</a:t>
                      </a:r>
                      <a:endParaRPr lang="es-MX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100" dirty="0"/>
                        <a:t>$8.679.034</a:t>
                      </a:r>
                      <a:endParaRPr lang="es-MX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16,9%</a:t>
                      </a:r>
                      <a:endParaRPr lang="es-MX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147151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60039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">
            <a:extLst>
              <a:ext uri="{FF2B5EF4-FFF2-40B4-BE49-F238E27FC236}">
                <a16:creationId xmlns:a16="http://schemas.microsoft.com/office/drawing/2014/main" id="{08FFFBB9-D2D9-043B-1314-BB547395F032}"/>
              </a:ext>
            </a:extLst>
          </p:cNvPr>
          <p:cNvSpPr txBox="1">
            <a:spLocks/>
          </p:cNvSpPr>
          <p:nvPr/>
        </p:nvSpPr>
        <p:spPr>
          <a:xfrm>
            <a:off x="2018949" y="207265"/>
            <a:ext cx="8154102" cy="78611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3600" spc="-270" dirty="0">
                <a:solidFill>
                  <a:srgbClr val="0C4581"/>
                </a:solidFill>
              </a:rPr>
              <a:t> </a:t>
            </a:r>
            <a:r>
              <a:rPr lang="es-CL" sz="3600" b="1" spc="-27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GASTOS DE BIENES Y SERVICIOS</a:t>
            </a:r>
            <a:br>
              <a:rPr lang="es-CL" sz="2400" b="1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s-CL" sz="140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Sub. 22 2022 - 2023</a:t>
            </a:r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B8AF9AED-05D5-FB31-E2A0-D17FEA1D9F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444694"/>
              </p:ext>
            </p:extLst>
          </p:nvPr>
        </p:nvGraphicFramePr>
        <p:xfrm>
          <a:off x="5514975" y="1504950"/>
          <a:ext cx="6464299" cy="46333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00C6D407-44A6-A9FD-DD18-E02D066FFA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9667879"/>
              </p:ext>
            </p:extLst>
          </p:nvPr>
        </p:nvGraphicFramePr>
        <p:xfrm>
          <a:off x="517525" y="1689682"/>
          <a:ext cx="4635500" cy="3478635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158875">
                  <a:extLst>
                    <a:ext uri="{9D8B030D-6E8A-4147-A177-3AD203B41FA5}">
                      <a16:colId xmlns:a16="http://schemas.microsoft.com/office/drawing/2014/main" val="3066423724"/>
                    </a:ext>
                  </a:extLst>
                </a:gridCol>
                <a:gridCol w="1158875">
                  <a:extLst>
                    <a:ext uri="{9D8B030D-6E8A-4147-A177-3AD203B41FA5}">
                      <a16:colId xmlns:a16="http://schemas.microsoft.com/office/drawing/2014/main" val="408562440"/>
                    </a:ext>
                  </a:extLst>
                </a:gridCol>
                <a:gridCol w="1158875">
                  <a:extLst>
                    <a:ext uri="{9D8B030D-6E8A-4147-A177-3AD203B41FA5}">
                      <a16:colId xmlns:a16="http://schemas.microsoft.com/office/drawing/2014/main" val="289807622"/>
                    </a:ext>
                  </a:extLst>
                </a:gridCol>
                <a:gridCol w="1158875">
                  <a:extLst>
                    <a:ext uri="{9D8B030D-6E8A-4147-A177-3AD203B41FA5}">
                      <a16:colId xmlns:a16="http://schemas.microsoft.com/office/drawing/2014/main" val="671602644"/>
                    </a:ext>
                  </a:extLst>
                </a:gridCol>
              </a:tblGrid>
              <a:tr h="323003"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GASTOS BIENES Y SERVICIOS</a:t>
                      </a:r>
                      <a:endParaRPr lang="es-MX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2022 EN M$</a:t>
                      </a:r>
                      <a:endParaRPr lang="es-MX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2023 EN M$</a:t>
                      </a:r>
                      <a:endParaRPr lang="es-MX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VAR %</a:t>
                      </a:r>
                      <a:endParaRPr lang="es-MX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81124911"/>
                  </a:ext>
                </a:extLst>
              </a:tr>
              <a:tr h="449898"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SERVICIOS BÁSICOS Y GENERALES</a:t>
                      </a:r>
                      <a:endParaRPr lang="es-MX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$193.713</a:t>
                      </a:r>
                      <a:endParaRPr lang="es-MX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$393.776</a:t>
                      </a:r>
                      <a:endParaRPr lang="es-MX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103,3%</a:t>
                      </a:r>
                      <a:endParaRPr lang="es-MX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6960018"/>
                  </a:ext>
                </a:extLst>
              </a:tr>
              <a:tr h="449898"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MANTENIMIENTO Y REPARACIONES</a:t>
                      </a:r>
                      <a:endParaRPr lang="es-MX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$422.992</a:t>
                      </a:r>
                      <a:endParaRPr lang="es-MX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$475.968</a:t>
                      </a:r>
                      <a:endParaRPr lang="es-MX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12,5%</a:t>
                      </a:r>
                      <a:endParaRPr lang="es-MX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80813820"/>
                  </a:ext>
                </a:extLst>
              </a:tr>
              <a:tr h="280705"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ALIMENTACIÓN</a:t>
                      </a:r>
                      <a:endParaRPr lang="es-MX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$357.395</a:t>
                      </a:r>
                      <a:endParaRPr lang="es-MX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$467.891</a:t>
                      </a:r>
                      <a:endParaRPr lang="es-MX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30,9%</a:t>
                      </a:r>
                      <a:endParaRPr lang="es-MX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2203720"/>
                  </a:ext>
                </a:extLst>
              </a:tr>
              <a:tr h="449898"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PRODUCTOS FARMACEUTICOS</a:t>
                      </a:r>
                      <a:endParaRPr lang="es-MX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$640.399</a:t>
                      </a:r>
                      <a:endParaRPr lang="es-MX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$684.894</a:t>
                      </a:r>
                      <a:endParaRPr lang="es-MX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6,9%</a:t>
                      </a:r>
                      <a:endParaRPr lang="es-MX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44008982"/>
                  </a:ext>
                </a:extLst>
              </a:tr>
              <a:tr h="323003"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COMPRA DE PRESTACIONES</a:t>
                      </a:r>
                      <a:endParaRPr lang="es-MX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$1.008.439</a:t>
                      </a:r>
                      <a:endParaRPr lang="es-MX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$987.520</a:t>
                      </a:r>
                      <a:endParaRPr lang="es-MX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-2,1%</a:t>
                      </a:r>
                      <a:endParaRPr lang="es-MX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23033342"/>
                  </a:ext>
                </a:extLst>
              </a:tr>
              <a:tr h="280705"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OTROS</a:t>
                      </a:r>
                      <a:endParaRPr lang="es-MX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$326.583</a:t>
                      </a:r>
                      <a:endParaRPr lang="es-MX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$470.863</a:t>
                      </a:r>
                      <a:endParaRPr lang="es-MX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44,2%</a:t>
                      </a:r>
                      <a:endParaRPr lang="es-MX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1670863"/>
                  </a:ext>
                </a:extLst>
              </a:tr>
              <a:tr h="280705"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TOTAL POR AÑO</a:t>
                      </a:r>
                      <a:endParaRPr lang="es-MX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$2.949.522</a:t>
                      </a:r>
                      <a:endParaRPr lang="es-MX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$3.480.912</a:t>
                      </a:r>
                      <a:endParaRPr lang="es-MX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18%</a:t>
                      </a:r>
                      <a:endParaRPr lang="es-MX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116855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2212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">
            <a:extLst>
              <a:ext uri="{FF2B5EF4-FFF2-40B4-BE49-F238E27FC236}">
                <a16:creationId xmlns:a16="http://schemas.microsoft.com/office/drawing/2014/main" id="{A4590EA4-FCD4-BA26-5E00-5A095D49834E}"/>
              </a:ext>
            </a:extLst>
          </p:cNvPr>
          <p:cNvSpPr txBox="1">
            <a:spLocks/>
          </p:cNvSpPr>
          <p:nvPr/>
        </p:nvSpPr>
        <p:spPr>
          <a:xfrm>
            <a:off x="499887" y="221027"/>
            <a:ext cx="11192226" cy="78611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3600" spc="-270" dirty="0">
                <a:solidFill>
                  <a:srgbClr val="0C4581"/>
                </a:solidFill>
              </a:rPr>
              <a:t> </a:t>
            </a:r>
            <a:r>
              <a:rPr lang="es-CL" sz="3600" b="1" spc="-27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GASTOS ADQUISICIÓN DE ACTIVOS NO FINANCIEROS</a:t>
            </a:r>
            <a:br>
              <a:rPr lang="es-CL" sz="2400" b="1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s-CL" sz="140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2022 - 2023</a:t>
            </a:r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50C7438D-9BE3-7662-36CA-239301989D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4588479"/>
              </p:ext>
            </p:extLst>
          </p:nvPr>
        </p:nvGraphicFramePr>
        <p:xfrm>
          <a:off x="5867402" y="1488545"/>
          <a:ext cx="5245160" cy="3880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71FF15B5-1A22-EC3D-DD73-83FD422D0C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1457593"/>
              </p:ext>
            </p:extLst>
          </p:nvPr>
        </p:nvGraphicFramePr>
        <p:xfrm>
          <a:off x="589108" y="2359027"/>
          <a:ext cx="4878244" cy="1195065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219561">
                  <a:extLst>
                    <a:ext uri="{9D8B030D-6E8A-4147-A177-3AD203B41FA5}">
                      <a16:colId xmlns:a16="http://schemas.microsoft.com/office/drawing/2014/main" val="2212357038"/>
                    </a:ext>
                  </a:extLst>
                </a:gridCol>
                <a:gridCol w="1219561">
                  <a:extLst>
                    <a:ext uri="{9D8B030D-6E8A-4147-A177-3AD203B41FA5}">
                      <a16:colId xmlns:a16="http://schemas.microsoft.com/office/drawing/2014/main" val="3839532410"/>
                    </a:ext>
                  </a:extLst>
                </a:gridCol>
                <a:gridCol w="1219561">
                  <a:extLst>
                    <a:ext uri="{9D8B030D-6E8A-4147-A177-3AD203B41FA5}">
                      <a16:colId xmlns:a16="http://schemas.microsoft.com/office/drawing/2014/main" val="683485667"/>
                    </a:ext>
                  </a:extLst>
                </a:gridCol>
                <a:gridCol w="1219561">
                  <a:extLst>
                    <a:ext uri="{9D8B030D-6E8A-4147-A177-3AD203B41FA5}">
                      <a16:colId xmlns:a16="http://schemas.microsoft.com/office/drawing/2014/main" val="929796664"/>
                    </a:ext>
                  </a:extLst>
                </a:gridCol>
              </a:tblGrid>
              <a:tr h="344821">
                <a:tc>
                  <a:txBody>
                    <a:bodyPr/>
                    <a:lstStyle/>
                    <a:p>
                      <a:pPr algn="ctr"/>
                      <a:r>
                        <a:rPr lang="es-CL" sz="1400" dirty="0"/>
                        <a:t>s.29</a:t>
                      </a:r>
                      <a:endParaRPr lang="es-MX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/>
                        <a:t>2022 EN M$</a:t>
                      </a:r>
                      <a:endParaRPr lang="es-MX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/>
                        <a:t>2023 EN M$</a:t>
                      </a:r>
                      <a:endParaRPr lang="es-MX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/>
                        <a:t>VAR(%)</a:t>
                      </a:r>
                      <a:endParaRPr lang="es-MX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30421862"/>
                  </a:ext>
                </a:extLst>
              </a:tr>
              <a:tr h="850244">
                <a:tc>
                  <a:txBody>
                    <a:bodyPr/>
                    <a:lstStyle/>
                    <a:p>
                      <a:pPr algn="ctr"/>
                      <a:r>
                        <a:rPr lang="es-CL" sz="1400" dirty="0"/>
                        <a:t>ACTIVOS NO FINANCIEROS</a:t>
                      </a:r>
                      <a:endParaRPr lang="es-MX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/>
                        <a:t>$24.924</a:t>
                      </a:r>
                      <a:endParaRPr lang="es-MX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/>
                        <a:t>$23.916</a:t>
                      </a:r>
                      <a:endParaRPr lang="es-MX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/>
                        <a:t>-4.0%</a:t>
                      </a:r>
                      <a:endParaRPr lang="es-MX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696439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5751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7">
            <a:extLst>
              <a:ext uri="{FF2B5EF4-FFF2-40B4-BE49-F238E27FC236}">
                <a16:creationId xmlns:a16="http://schemas.microsoft.com/office/drawing/2014/main" id="{F435AE00-AE70-5704-B4B1-40A1C91FD485}"/>
              </a:ext>
            </a:extLst>
          </p:cNvPr>
          <p:cNvSpPr txBox="1">
            <a:spLocks/>
          </p:cNvSpPr>
          <p:nvPr/>
        </p:nvSpPr>
        <p:spPr>
          <a:xfrm>
            <a:off x="499887" y="405156"/>
            <a:ext cx="11192226" cy="57066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3600" spc="-270" dirty="0">
                <a:solidFill>
                  <a:srgbClr val="0C4581"/>
                </a:solidFill>
              </a:rPr>
              <a:t> </a:t>
            </a:r>
            <a:r>
              <a:rPr lang="es-CL" sz="3600" b="1" spc="-27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DISTRIBUCIÓN DE INGRESOS 2022 - 2023</a:t>
            </a:r>
            <a:endParaRPr lang="es-CL" sz="1400" dirty="0">
              <a:solidFill>
                <a:srgbClr val="0C458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91913E53-E250-8C98-7C48-B8F5F9FDA0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1595402"/>
              </p:ext>
            </p:extLst>
          </p:nvPr>
        </p:nvGraphicFramePr>
        <p:xfrm>
          <a:off x="6327713" y="1685466"/>
          <a:ext cx="5743574" cy="3899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4A67566E-89AD-911D-C090-3E4B20AEAC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9121190"/>
              </p:ext>
            </p:extLst>
          </p:nvPr>
        </p:nvGraphicFramePr>
        <p:xfrm>
          <a:off x="354563" y="2359027"/>
          <a:ext cx="6046236" cy="2045309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511559">
                  <a:extLst>
                    <a:ext uri="{9D8B030D-6E8A-4147-A177-3AD203B41FA5}">
                      <a16:colId xmlns:a16="http://schemas.microsoft.com/office/drawing/2014/main" val="2212357038"/>
                    </a:ext>
                  </a:extLst>
                </a:gridCol>
                <a:gridCol w="1511559">
                  <a:extLst>
                    <a:ext uri="{9D8B030D-6E8A-4147-A177-3AD203B41FA5}">
                      <a16:colId xmlns:a16="http://schemas.microsoft.com/office/drawing/2014/main" val="3839532410"/>
                    </a:ext>
                  </a:extLst>
                </a:gridCol>
                <a:gridCol w="1511559">
                  <a:extLst>
                    <a:ext uri="{9D8B030D-6E8A-4147-A177-3AD203B41FA5}">
                      <a16:colId xmlns:a16="http://schemas.microsoft.com/office/drawing/2014/main" val="683485667"/>
                    </a:ext>
                  </a:extLst>
                </a:gridCol>
                <a:gridCol w="1511559">
                  <a:extLst>
                    <a:ext uri="{9D8B030D-6E8A-4147-A177-3AD203B41FA5}">
                      <a16:colId xmlns:a16="http://schemas.microsoft.com/office/drawing/2014/main" val="929796664"/>
                    </a:ext>
                  </a:extLst>
                </a:gridCol>
              </a:tblGrid>
              <a:tr h="344821">
                <a:tc>
                  <a:txBody>
                    <a:bodyPr/>
                    <a:lstStyle/>
                    <a:p>
                      <a:pPr algn="ctr"/>
                      <a:r>
                        <a:rPr lang="es-CL" sz="1400" dirty="0"/>
                        <a:t>INGRESOS</a:t>
                      </a:r>
                      <a:endParaRPr lang="es-MX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/>
                        <a:t>2022 EN M$</a:t>
                      </a:r>
                      <a:endParaRPr lang="es-MX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/>
                        <a:t>2023 EN M$</a:t>
                      </a:r>
                      <a:endParaRPr lang="es-MX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/>
                        <a:t>VAR(%)</a:t>
                      </a:r>
                      <a:endParaRPr lang="es-MX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30421862"/>
                  </a:ext>
                </a:extLst>
              </a:tr>
              <a:tr h="850244">
                <a:tc>
                  <a:txBody>
                    <a:bodyPr/>
                    <a:lstStyle/>
                    <a:p>
                      <a:pPr algn="ctr"/>
                      <a:r>
                        <a:rPr lang="es-CL" sz="1400" dirty="0"/>
                        <a:t>PRESTACIONES INSTITUCIONALES (PPI)</a:t>
                      </a:r>
                      <a:endParaRPr lang="es-MX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/>
                        <a:t>$10.600.417</a:t>
                      </a:r>
                      <a:endParaRPr lang="es-MX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/>
                        <a:t>$13.414.871</a:t>
                      </a:r>
                      <a:endParaRPr lang="es-MX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/>
                        <a:t>26,6%</a:t>
                      </a:r>
                      <a:endParaRPr lang="es-MX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69643941"/>
                  </a:ext>
                </a:extLst>
              </a:tr>
              <a:tr h="850244">
                <a:tc>
                  <a:txBody>
                    <a:bodyPr/>
                    <a:lstStyle/>
                    <a:p>
                      <a:pPr algn="ctr"/>
                      <a:r>
                        <a:rPr lang="es-CL" sz="1400" dirty="0"/>
                        <a:t>INGRESOS PROPIOS</a:t>
                      </a:r>
                      <a:endParaRPr lang="es-MX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/>
                        <a:t>$199.388</a:t>
                      </a:r>
                      <a:endParaRPr lang="es-MX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/>
                        <a:t>$265.507</a:t>
                      </a:r>
                      <a:endParaRPr lang="es-MX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/>
                        <a:t>33,2%</a:t>
                      </a:r>
                      <a:endParaRPr lang="es-MX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3977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9985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7973D99-1AC0-4DE4-A593-9B5830EC2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184" y="3101088"/>
            <a:ext cx="4116284" cy="26800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object 5">
            <a:extLst>
              <a:ext uri="{FF2B5EF4-FFF2-40B4-BE49-F238E27FC236}">
                <a16:creationId xmlns:a16="http://schemas.microsoft.com/office/drawing/2014/main" id="{49127D02-143D-46CB-9FB6-6BB7043CAA37}"/>
              </a:ext>
            </a:extLst>
          </p:cNvPr>
          <p:cNvSpPr txBox="1">
            <a:spLocks/>
          </p:cNvSpPr>
          <p:nvPr/>
        </p:nvSpPr>
        <p:spPr>
          <a:xfrm>
            <a:off x="3844744" y="426758"/>
            <a:ext cx="5054849" cy="847668"/>
          </a:xfrm>
          <a:prstGeom prst="rect">
            <a:avLst/>
          </a:prstGeom>
        </p:spPr>
        <p:txBody>
          <a:bodyPr vert="horz" wrap="square" lIns="0" tIns="16510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30"/>
              </a:spcBef>
            </a:pPr>
            <a:r>
              <a:rPr lang="es-ES" sz="5400" b="1" dirty="0">
                <a:solidFill>
                  <a:srgbClr val="036D99"/>
                </a:solidFill>
                <a:latin typeface="+mn-lt"/>
                <a:ea typeface="+mn-ea"/>
                <a:cs typeface="+mn-cs"/>
              </a:rPr>
              <a:t>Reseña Historica </a:t>
            </a:r>
            <a:endParaRPr lang="es-CL" sz="5400" b="1" dirty="0">
              <a:solidFill>
                <a:srgbClr val="036D99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D61C9AC-D45E-40C3-1DAF-E244830263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822" b="20414"/>
          <a:stretch/>
        </p:blipFill>
        <p:spPr>
          <a:xfrm>
            <a:off x="340632" y="95896"/>
            <a:ext cx="3049053" cy="165757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n 4" descr="Un edificio de ladrillos&#10;&#10;Descripción generada automáticamente con confianza baja">
            <a:extLst>
              <a:ext uri="{FF2B5EF4-FFF2-40B4-BE49-F238E27FC236}">
                <a16:creationId xmlns:a16="http://schemas.microsoft.com/office/drawing/2014/main" id="{58AC6372-0EE4-3E37-AB6A-50FB7E5593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168" y="3001460"/>
            <a:ext cx="5314545" cy="28792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B8E6906E-1758-E3EC-EB43-C77B102742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8568514"/>
              </p:ext>
            </p:extLst>
          </p:nvPr>
        </p:nvGraphicFramePr>
        <p:xfrm>
          <a:off x="220617" y="1543145"/>
          <a:ext cx="11771086" cy="1348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1851205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">
            <a:extLst>
              <a:ext uri="{FF2B5EF4-FFF2-40B4-BE49-F238E27FC236}">
                <a16:creationId xmlns:a16="http://schemas.microsoft.com/office/drawing/2014/main" id="{4E0C7BC0-86D2-C840-AEAB-B6F56CAC5BB1}"/>
              </a:ext>
            </a:extLst>
          </p:cNvPr>
          <p:cNvSpPr txBox="1">
            <a:spLocks/>
          </p:cNvSpPr>
          <p:nvPr/>
        </p:nvSpPr>
        <p:spPr>
          <a:xfrm>
            <a:off x="499887" y="405156"/>
            <a:ext cx="11192226" cy="57066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3600" spc="-270" dirty="0">
                <a:solidFill>
                  <a:srgbClr val="0C4581"/>
                </a:solidFill>
              </a:rPr>
              <a:t> </a:t>
            </a:r>
            <a:r>
              <a:rPr lang="es-CL" sz="3600" b="1" spc="-27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RESUMEN GESTIÓN FINANCIERA AÑO 2023</a:t>
            </a:r>
            <a:endParaRPr lang="es-CL" sz="1400" dirty="0">
              <a:solidFill>
                <a:srgbClr val="0C458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1AB2484E-A6D3-1ECB-DFD0-3BDCB7F719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1732220"/>
              </p:ext>
            </p:extLst>
          </p:nvPr>
        </p:nvGraphicFramePr>
        <p:xfrm>
          <a:off x="5972176" y="1914525"/>
          <a:ext cx="6064250" cy="38618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2774EE79-C74B-9370-E60C-F9BC8A157E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2028875"/>
              </p:ext>
            </p:extLst>
          </p:nvPr>
        </p:nvGraphicFramePr>
        <p:xfrm>
          <a:off x="360507" y="2864219"/>
          <a:ext cx="5516415" cy="1195065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103283">
                  <a:extLst>
                    <a:ext uri="{9D8B030D-6E8A-4147-A177-3AD203B41FA5}">
                      <a16:colId xmlns:a16="http://schemas.microsoft.com/office/drawing/2014/main" val="2212357038"/>
                    </a:ext>
                  </a:extLst>
                </a:gridCol>
                <a:gridCol w="1103283">
                  <a:extLst>
                    <a:ext uri="{9D8B030D-6E8A-4147-A177-3AD203B41FA5}">
                      <a16:colId xmlns:a16="http://schemas.microsoft.com/office/drawing/2014/main" val="3839532410"/>
                    </a:ext>
                  </a:extLst>
                </a:gridCol>
                <a:gridCol w="1103283">
                  <a:extLst>
                    <a:ext uri="{9D8B030D-6E8A-4147-A177-3AD203B41FA5}">
                      <a16:colId xmlns:a16="http://schemas.microsoft.com/office/drawing/2014/main" val="683485667"/>
                    </a:ext>
                  </a:extLst>
                </a:gridCol>
                <a:gridCol w="1103283">
                  <a:extLst>
                    <a:ext uri="{9D8B030D-6E8A-4147-A177-3AD203B41FA5}">
                      <a16:colId xmlns:a16="http://schemas.microsoft.com/office/drawing/2014/main" val="929796664"/>
                    </a:ext>
                  </a:extLst>
                </a:gridCol>
                <a:gridCol w="1103283">
                  <a:extLst>
                    <a:ext uri="{9D8B030D-6E8A-4147-A177-3AD203B41FA5}">
                      <a16:colId xmlns:a16="http://schemas.microsoft.com/office/drawing/2014/main" val="164624683"/>
                    </a:ext>
                  </a:extLst>
                </a:gridCol>
              </a:tblGrid>
              <a:tr h="344821"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S.22</a:t>
                      </a:r>
                      <a:endParaRPr lang="es-MX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REQUERIDO</a:t>
                      </a:r>
                      <a:endParaRPr lang="es-MX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DEVENGO</a:t>
                      </a:r>
                      <a:endParaRPr lang="es-MX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EFECTIVO</a:t>
                      </a:r>
                      <a:endParaRPr lang="es-MX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% EJECUCIÓN</a:t>
                      </a:r>
                      <a:endParaRPr lang="es-MX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30421862"/>
                  </a:ext>
                </a:extLst>
              </a:tr>
              <a:tr h="850244"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Adquisición de activos no financieros</a:t>
                      </a:r>
                      <a:endParaRPr lang="es-MX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$3.637.715.081</a:t>
                      </a:r>
                      <a:endParaRPr lang="es-MX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$3.480.903.638</a:t>
                      </a:r>
                      <a:endParaRPr lang="es-MX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$3.469.354.053</a:t>
                      </a:r>
                      <a:endParaRPr lang="es-MX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/>
                        <a:t>96%</a:t>
                      </a:r>
                      <a:endParaRPr lang="es-MX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696439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06830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">
            <a:extLst>
              <a:ext uri="{FF2B5EF4-FFF2-40B4-BE49-F238E27FC236}">
                <a16:creationId xmlns:a16="http://schemas.microsoft.com/office/drawing/2014/main" id="{27562422-4EDF-4C91-8C98-A3DE93F189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59C7AFFD-683D-481B-8C3B-0D6B7BE08F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19148C7A-A7C1-4BE2-AFDB-0FF538676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018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B2715F7-A62D-45C4-B932-FD82A5091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3441" y="2536305"/>
            <a:ext cx="3513605" cy="27595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FF591642-D6E2-427C-90F8-95197D3A8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8975" y="2536305"/>
            <a:ext cx="3752179" cy="28141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3F646BF0-69A0-4A3E-8855-098C11359F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053" y="2536306"/>
            <a:ext cx="3679459" cy="27595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object 7">
            <a:extLst>
              <a:ext uri="{FF2B5EF4-FFF2-40B4-BE49-F238E27FC236}">
                <a16:creationId xmlns:a16="http://schemas.microsoft.com/office/drawing/2014/main" id="{CF313BEA-B04C-5F9F-23E4-C62F47F4194D}"/>
              </a:ext>
            </a:extLst>
          </p:cNvPr>
          <p:cNvSpPr txBox="1">
            <a:spLocks/>
          </p:cNvSpPr>
          <p:nvPr/>
        </p:nvSpPr>
        <p:spPr>
          <a:xfrm>
            <a:off x="499887" y="405156"/>
            <a:ext cx="11453988" cy="10143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3200" spc="-270" dirty="0">
                <a:solidFill>
                  <a:srgbClr val="0C4581"/>
                </a:solidFill>
              </a:rPr>
              <a:t> </a:t>
            </a:r>
            <a:r>
              <a:rPr lang="es-CL" sz="3200" b="1" spc="-27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HITOS DESTACADOS</a:t>
            </a:r>
          </a:p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3200" b="1" spc="-27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MEJORAMIENTO DE LA INFRAESTRUCTURA DEL HOSPITAL</a:t>
            </a:r>
            <a:endParaRPr lang="es-CL" sz="1200" dirty="0">
              <a:solidFill>
                <a:srgbClr val="0C458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object 7">
            <a:extLst>
              <a:ext uri="{FF2B5EF4-FFF2-40B4-BE49-F238E27FC236}">
                <a16:creationId xmlns:a16="http://schemas.microsoft.com/office/drawing/2014/main" id="{A3379C31-4EFE-40A9-E958-C9E11A697AFF}"/>
              </a:ext>
            </a:extLst>
          </p:cNvPr>
          <p:cNvSpPr txBox="1">
            <a:spLocks/>
          </p:cNvSpPr>
          <p:nvPr/>
        </p:nvSpPr>
        <p:spPr>
          <a:xfrm>
            <a:off x="1413949" y="1432469"/>
            <a:ext cx="9401175" cy="23211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140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MEJORAMIENTO DE CUBIERTA Y FACHADA DE UNIDAD INFANTO JUVENIL</a:t>
            </a:r>
          </a:p>
        </p:txBody>
      </p:sp>
    </p:spTree>
    <p:extLst>
      <p:ext uri="{BB962C8B-B14F-4D97-AF65-F5344CB8AC3E}">
        <p14:creationId xmlns:p14="http://schemas.microsoft.com/office/powerpoint/2010/main" val="35621817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9BD2D0C6-004A-4266-A6E1-639B4A9C43D5}"/>
              </a:ext>
            </a:extLst>
          </p:cNvPr>
          <p:cNvSpPr txBox="1"/>
          <p:nvPr/>
        </p:nvSpPr>
        <p:spPr>
          <a:xfrm>
            <a:off x="3048000" y="-6850737"/>
            <a:ext cx="6096000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CL" sz="1800" b="1" dirty="0">
                <a:solidFill>
                  <a:srgbClr val="000000"/>
                </a:solidFill>
                <a:effectLst/>
                <a:latin typeface="Aptos"/>
                <a:ea typeface="Times New Roman" panose="02020603050405020304" pitchFamily="18" charset="0"/>
              </a:rPr>
              <a:t>Mejoramiento de Central de Alimentación</a:t>
            </a:r>
            <a:r>
              <a:rPr lang="es-CL" sz="1800" dirty="0">
                <a:solidFill>
                  <a:srgbClr val="000000"/>
                </a:solidFill>
                <a:effectLst/>
                <a:latin typeface="Aptos"/>
                <a:ea typeface="Times New Roman" panose="02020603050405020304" pitchFamily="18" charset="0"/>
              </a:rPr>
              <a:t> </a:t>
            </a:r>
            <a:endParaRPr lang="es-CL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CL" sz="1800" b="1" dirty="0">
                <a:solidFill>
                  <a:srgbClr val="000000"/>
                </a:solidFill>
                <a:effectLst/>
                <a:latin typeface="Aptos"/>
                <a:ea typeface="Times New Roman" panose="02020603050405020304" pitchFamily="18" charset="0"/>
              </a:rPr>
              <a:t>Mejoramiento de Box dental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CL" sz="1800" b="1" dirty="0">
                <a:solidFill>
                  <a:srgbClr val="000000"/>
                </a:solidFill>
                <a:effectLst/>
                <a:latin typeface="Aptos"/>
                <a:ea typeface="Times New Roman" panose="02020603050405020304" pitchFamily="18" charset="0"/>
              </a:rPr>
              <a:t>Mejoramiento de cubierta y fachada de Unidad Infanto Juvenil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CL" sz="1800" b="1" dirty="0">
                <a:solidFill>
                  <a:srgbClr val="000000"/>
                </a:solidFill>
                <a:effectLst/>
                <a:latin typeface="Aptos"/>
                <a:ea typeface="Times New Roman" panose="02020603050405020304" pitchFamily="18" charset="0"/>
              </a:rPr>
              <a:t>Mejoramiento de puertas de acceso a box de Poli Adulto, Mejoramiento de accesos de reposteros de salas clínicas, </a:t>
            </a:r>
            <a:r>
              <a:rPr lang="es-CL" sz="1800" dirty="0">
                <a:solidFill>
                  <a:srgbClr val="000000"/>
                </a:solidFill>
                <a:effectLst/>
                <a:latin typeface="Aptos"/>
                <a:ea typeface="Times New Roman" panose="02020603050405020304" pitchFamily="18" charset="0"/>
              </a:rPr>
              <a:t> </a:t>
            </a:r>
            <a:endParaRPr lang="es-CL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CL" sz="1800" b="1" dirty="0">
                <a:solidFill>
                  <a:srgbClr val="000000"/>
                </a:solidFill>
                <a:effectLst/>
                <a:latin typeface="Aptos"/>
                <a:ea typeface="Times New Roman" panose="02020603050405020304" pitchFamily="18" charset="0"/>
              </a:rPr>
              <a:t>Mejoramiento de Salida de emergencia a Playa torpederas</a:t>
            </a:r>
            <a:endParaRPr lang="es-CL" sz="1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/>
            <a:endParaRPr lang="es-CL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CL" sz="1800" b="1" dirty="0">
                <a:solidFill>
                  <a:srgbClr val="000000"/>
                </a:solidFill>
                <a:effectLst/>
                <a:latin typeface="Aptos"/>
                <a:ea typeface="Times New Roman" panose="02020603050405020304" pitchFamily="18" charset="0"/>
              </a:rPr>
              <a:t>Mejoramiento de Jardín Infantil </a:t>
            </a:r>
            <a:endParaRPr lang="es-CL" sz="1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/>
            <a:r>
              <a:rPr lang="es-CL" sz="1800" dirty="0">
                <a:solidFill>
                  <a:srgbClr val="000000"/>
                </a:solidFill>
                <a:effectLst/>
                <a:latin typeface="Aptos"/>
                <a:ea typeface="Times New Roman" panose="02020603050405020304" pitchFamily="18" charset="0"/>
              </a:rPr>
              <a:t> </a:t>
            </a:r>
            <a:endParaRPr lang="es-CL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CL" sz="1800" b="1" dirty="0">
                <a:solidFill>
                  <a:srgbClr val="000000"/>
                </a:solidFill>
                <a:effectLst/>
                <a:latin typeface="Aptos"/>
                <a:ea typeface="Times New Roman" panose="02020603050405020304" pitchFamily="18" charset="0"/>
              </a:rPr>
              <a:t>Mejoramiento de cubiertas de casas rojas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s-CL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CL" sz="1800" b="1" dirty="0">
                <a:solidFill>
                  <a:srgbClr val="000000"/>
                </a:solidFill>
                <a:effectLst/>
                <a:latin typeface="Aptos"/>
                <a:ea typeface="Times New Roman" panose="02020603050405020304" pitchFamily="18" charset="0"/>
              </a:rPr>
              <a:t>Limpieza de cámaras de alcantarillado</a:t>
            </a:r>
            <a:r>
              <a:rPr lang="es-CL" sz="1800" dirty="0">
                <a:solidFill>
                  <a:srgbClr val="000000"/>
                </a:solidFill>
                <a:effectLst/>
                <a:latin typeface="Aptos"/>
                <a:ea typeface="Times New Roman" panose="02020603050405020304" pitchFamily="18" charset="0"/>
              </a:rPr>
              <a:t> </a:t>
            </a:r>
            <a:endParaRPr lang="es-CL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s-CL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27562422-4EDF-4C91-8C98-A3DE93F189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59C7AFFD-683D-481B-8C3B-0D6B7BE08F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19148C7A-A7C1-4BE2-AFDB-0FF538676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018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18DF002-FC65-476F-97DC-DFD8D2C12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369" y="2962589"/>
            <a:ext cx="3175000" cy="2381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C0ABCC8D-1A70-4AD1-84FF-82169CF36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4813" y="2962589"/>
            <a:ext cx="3175000" cy="2381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A0DABECF-CCAF-48D0-94D7-492B8689C2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4183" y="2972753"/>
            <a:ext cx="3161448" cy="23710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object 7">
            <a:extLst>
              <a:ext uri="{FF2B5EF4-FFF2-40B4-BE49-F238E27FC236}">
                <a16:creationId xmlns:a16="http://schemas.microsoft.com/office/drawing/2014/main" id="{4F00E2F3-219B-FA53-3175-EEDF0F965FBD}"/>
              </a:ext>
            </a:extLst>
          </p:cNvPr>
          <p:cNvSpPr txBox="1">
            <a:spLocks/>
          </p:cNvSpPr>
          <p:nvPr/>
        </p:nvSpPr>
        <p:spPr>
          <a:xfrm>
            <a:off x="499887" y="405156"/>
            <a:ext cx="11453988" cy="10143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3200" spc="-270" dirty="0">
                <a:solidFill>
                  <a:srgbClr val="0C4581"/>
                </a:solidFill>
              </a:rPr>
              <a:t> </a:t>
            </a:r>
            <a:r>
              <a:rPr lang="es-CL" sz="3200" b="1" spc="-27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HITOS DESTACADOS</a:t>
            </a:r>
          </a:p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3200" b="1" spc="-27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MEJORAMIENTO DE LA INFRAESTRUCTURA DEL HOSPITAL</a:t>
            </a:r>
            <a:endParaRPr lang="es-CL" sz="1200" dirty="0">
              <a:solidFill>
                <a:srgbClr val="0C458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object 7">
            <a:extLst>
              <a:ext uri="{FF2B5EF4-FFF2-40B4-BE49-F238E27FC236}">
                <a16:creationId xmlns:a16="http://schemas.microsoft.com/office/drawing/2014/main" id="{71D154FE-A8CC-382A-DB03-C3BD0576957B}"/>
              </a:ext>
            </a:extLst>
          </p:cNvPr>
          <p:cNvSpPr txBox="1">
            <a:spLocks/>
          </p:cNvSpPr>
          <p:nvPr/>
        </p:nvSpPr>
        <p:spPr>
          <a:xfrm>
            <a:off x="1413949" y="1432469"/>
            <a:ext cx="9401175" cy="23211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140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MEJORAMIENTO DE CENTRAL DE ALIMENTACIÓN</a:t>
            </a:r>
          </a:p>
        </p:txBody>
      </p:sp>
    </p:spTree>
    <p:extLst>
      <p:ext uri="{BB962C8B-B14F-4D97-AF65-F5344CB8AC3E}">
        <p14:creationId xmlns:p14="http://schemas.microsoft.com/office/powerpoint/2010/main" val="6484156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9BD2D0C6-004A-4266-A6E1-639B4A9C43D5}"/>
              </a:ext>
            </a:extLst>
          </p:cNvPr>
          <p:cNvSpPr txBox="1"/>
          <p:nvPr/>
        </p:nvSpPr>
        <p:spPr>
          <a:xfrm>
            <a:off x="3048000" y="-6850737"/>
            <a:ext cx="6096000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CL" sz="1800" b="1" dirty="0">
                <a:solidFill>
                  <a:srgbClr val="000000"/>
                </a:solidFill>
                <a:effectLst/>
                <a:latin typeface="Aptos"/>
                <a:ea typeface="Times New Roman" panose="02020603050405020304" pitchFamily="18" charset="0"/>
              </a:rPr>
              <a:t>Mejoramiento de Central de Alimentación</a:t>
            </a:r>
            <a:r>
              <a:rPr lang="es-CL" sz="1800" dirty="0">
                <a:solidFill>
                  <a:srgbClr val="000000"/>
                </a:solidFill>
                <a:effectLst/>
                <a:latin typeface="Aptos"/>
                <a:ea typeface="Times New Roman" panose="02020603050405020304" pitchFamily="18" charset="0"/>
              </a:rPr>
              <a:t> </a:t>
            </a:r>
            <a:endParaRPr lang="es-CL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CL" sz="1800" b="1" dirty="0">
                <a:solidFill>
                  <a:srgbClr val="000000"/>
                </a:solidFill>
                <a:effectLst/>
                <a:latin typeface="Aptos"/>
                <a:ea typeface="Times New Roman" panose="02020603050405020304" pitchFamily="18" charset="0"/>
              </a:rPr>
              <a:t>Mejoramiento de Box dental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CL" sz="1800" b="1" dirty="0">
                <a:solidFill>
                  <a:srgbClr val="000000"/>
                </a:solidFill>
                <a:effectLst/>
                <a:latin typeface="Aptos"/>
                <a:ea typeface="Times New Roman" panose="02020603050405020304" pitchFamily="18" charset="0"/>
              </a:rPr>
              <a:t>Mejoramiento de cubierta y fachada de Unidad Infanto Juvenil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CL" sz="1800" b="1" dirty="0">
                <a:solidFill>
                  <a:srgbClr val="000000"/>
                </a:solidFill>
                <a:effectLst/>
                <a:latin typeface="Aptos"/>
                <a:ea typeface="Times New Roman" panose="02020603050405020304" pitchFamily="18" charset="0"/>
              </a:rPr>
              <a:t>Mejoramiento de puertas de acceso a box de Poli Adulto, Mejoramiento de accesos de reposteros de salas clínicas, </a:t>
            </a:r>
            <a:r>
              <a:rPr lang="es-CL" sz="1800" dirty="0">
                <a:solidFill>
                  <a:srgbClr val="000000"/>
                </a:solidFill>
                <a:effectLst/>
                <a:latin typeface="Aptos"/>
                <a:ea typeface="Times New Roman" panose="02020603050405020304" pitchFamily="18" charset="0"/>
              </a:rPr>
              <a:t> </a:t>
            </a:r>
            <a:endParaRPr lang="es-CL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CL" sz="1800" b="1" dirty="0">
                <a:solidFill>
                  <a:srgbClr val="000000"/>
                </a:solidFill>
                <a:effectLst/>
                <a:latin typeface="Aptos"/>
                <a:ea typeface="Times New Roman" panose="02020603050405020304" pitchFamily="18" charset="0"/>
              </a:rPr>
              <a:t>Mejoramiento de Salida de emergencia a Playa torpederas</a:t>
            </a:r>
            <a:endParaRPr lang="es-CL" sz="1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/>
            <a:endParaRPr lang="es-CL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CL" sz="1800" b="1" dirty="0">
                <a:solidFill>
                  <a:srgbClr val="000000"/>
                </a:solidFill>
                <a:effectLst/>
                <a:latin typeface="Aptos"/>
                <a:ea typeface="Times New Roman" panose="02020603050405020304" pitchFamily="18" charset="0"/>
              </a:rPr>
              <a:t>Mejoramiento de Jardín Infantil </a:t>
            </a:r>
            <a:endParaRPr lang="es-CL" sz="1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/>
            <a:r>
              <a:rPr lang="es-CL" sz="1800" dirty="0">
                <a:solidFill>
                  <a:srgbClr val="000000"/>
                </a:solidFill>
                <a:effectLst/>
                <a:latin typeface="Aptos"/>
                <a:ea typeface="Times New Roman" panose="02020603050405020304" pitchFamily="18" charset="0"/>
              </a:rPr>
              <a:t> </a:t>
            </a:r>
            <a:endParaRPr lang="es-CL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CL" sz="1800" b="1" dirty="0">
                <a:solidFill>
                  <a:srgbClr val="000000"/>
                </a:solidFill>
                <a:effectLst/>
                <a:latin typeface="Aptos"/>
                <a:ea typeface="Times New Roman" panose="02020603050405020304" pitchFamily="18" charset="0"/>
              </a:rPr>
              <a:t>Mejoramiento de cubiertas de casas rojas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s-CL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CL" sz="1800" b="1" dirty="0">
                <a:solidFill>
                  <a:srgbClr val="000000"/>
                </a:solidFill>
                <a:effectLst/>
                <a:latin typeface="Aptos"/>
                <a:ea typeface="Times New Roman" panose="02020603050405020304" pitchFamily="18" charset="0"/>
              </a:rPr>
              <a:t>Limpieza de cámaras de alcantarillado</a:t>
            </a:r>
            <a:r>
              <a:rPr lang="es-CL" sz="1800" dirty="0">
                <a:solidFill>
                  <a:srgbClr val="000000"/>
                </a:solidFill>
                <a:effectLst/>
                <a:latin typeface="Aptos"/>
                <a:ea typeface="Times New Roman" panose="02020603050405020304" pitchFamily="18" charset="0"/>
              </a:rPr>
              <a:t> </a:t>
            </a:r>
            <a:endParaRPr lang="es-CL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s-CL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27562422-4EDF-4C91-8C98-A3DE93F189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59C7AFFD-683D-481B-8C3B-0D6B7BE08F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19148C7A-A7C1-4BE2-AFDB-0FF538676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018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7925C8A-C706-47B8-9629-1E56AA0B3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506" y="2678964"/>
            <a:ext cx="6837389" cy="31516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350C49AC-FE76-4CB7-A0BD-49887BCA3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7583" y="2678964"/>
            <a:ext cx="4202146" cy="31516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object 7">
            <a:extLst>
              <a:ext uri="{FF2B5EF4-FFF2-40B4-BE49-F238E27FC236}">
                <a16:creationId xmlns:a16="http://schemas.microsoft.com/office/drawing/2014/main" id="{CB296402-BBCD-E973-DC89-36AED9A4A5CB}"/>
              </a:ext>
            </a:extLst>
          </p:cNvPr>
          <p:cNvSpPr txBox="1">
            <a:spLocks/>
          </p:cNvSpPr>
          <p:nvPr/>
        </p:nvSpPr>
        <p:spPr>
          <a:xfrm>
            <a:off x="0" y="418089"/>
            <a:ext cx="11453988" cy="10143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3200" spc="-270" dirty="0">
                <a:solidFill>
                  <a:srgbClr val="0C4581"/>
                </a:solidFill>
              </a:rPr>
              <a:t> </a:t>
            </a:r>
            <a:r>
              <a:rPr lang="es-CL" sz="3200" b="1" spc="-27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HITOS DESTACADOS</a:t>
            </a:r>
          </a:p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3200" b="1" spc="-27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MEJORAMIENTO DE LA INFRAESTRUCTURA DEL HOSPITAL</a:t>
            </a:r>
            <a:endParaRPr lang="es-CL" sz="1200" dirty="0">
              <a:solidFill>
                <a:srgbClr val="0C458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object 7">
            <a:extLst>
              <a:ext uri="{FF2B5EF4-FFF2-40B4-BE49-F238E27FC236}">
                <a16:creationId xmlns:a16="http://schemas.microsoft.com/office/drawing/2014/main" id="{DB076375-45C4-85D2-21FD-82E426F4EF2F}"/>
              </a:ext>
            </a:extLst>
          </p:cNvPr>
          <p:cNvSpPr txBox="1">
            <a:spLocks/>
          </p:cNvSpPr>
          <p:nvPr/>
        </p:nvSpPr>
        <p:spPr>
          <a:xfrm>
            <a:off x="1413949" y="1432469"/>
            <a:ext cx="9401175" cy="23211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140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MEJORAMIENTO DE BOX DENTAL</a:t>
            </a:r>
          </a:p>
        </p:txBody>
      </p:sp>
    </p:spTree>
    <p:extLst>
      <p:ext uri="{BB962C8B-B14F-4D97-AF65-F5344CB8AC3E}">
        <p14:creationId xmlns:p14="http://schemas.microsoft.com/office/powerpoint/2010/main" val="22659264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9BD2D0C6-004A-4266-A6E1-639B4A9C43D5}"/>
              </a:ext>
            </a:extLst>
          </p:cNvPr>
          <p:cNvSpPr txBox="1"/>
          <p:nvPr/>
        </p:nvSpPr>
        <p:spPr>
          <a:xfrm>
            <a:off x="3048000" y="-6850737"/>
            <a:ext cx="6096000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CL" sz="1800" b="1" dirty="0">
                <a:solidFill>
                  <a:srgbClr val="000000"/>
                </a:solidFill>
                <a:effectLst/>
                <a:latin typeface="Aptos"/>
                <a:ea typeface="Times New Roman" panose="02020603050405020304" pitchFamily="18" charset="0"/>
              </a:rPr>
              <a:t>Mejoramiento de Central de Alimentación</a:t>
            </a:r>
            <a:r>
              <a:rPr lang="es-CL" sz="1800" dirty="0">
                <a:solidFill>
                  <a:srgbClr val="000000"/>
                </a:solidFill>
                <a:effectLst/>
                <a:latin typeface="Aptos"/>
                <a:ea typeface="Times New Roman" panose="02020603050405020304" pitchFamily="18" charset="0"/>
              </a:rPr>
              <a:t> </a:t>
            </a:r>
            <a:endParaRPr lang="es-CL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CL" sz="1800" b="1" dirty="0">
                <a:solidFill>
                  <a:srgbClr val="000000"/>
                </a:solidFill>
                <a:effectLst/>
                <a:latin typeface="Aptos"/>
                <a:ea typeface="Times New Roman" panose="02020603050405020304" pitchFamily="18" charset="0"/>
              </a:rPr>
              <a:t>Mejoramiento de Box dental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CL" sz="1800" b="1" dirty="0">
                <a:solidFill>
                  <a:srgbClr val="000000"/>
                </a:solidFill>
                <a:effectLst/>
                <a:latin typeface="Aptos"/>
                <a:ea typeface="Times New Roman" panose="02020603050405020304" pitchFamily="18" charset="0"/>
              </a:rPr>
              <a:t>Mejoramiento de cubierta y fachada de Unidad Infanto Juvenil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CL" sz="1800" b="1" dirty="0">
                <a:solidFill>
                  <a:srgbClr val="000000"/>
                </a:solidFill>
                <a:effectLst/>
                <a:latin typeface="Aptos"/>
                <a:ea typeface="Times New Roman" panose="02020603050405020304" pitchFamily="18" charset="0"/>
              </a:rPr>
              <a:t>Mejoramiento de puertas de acceso a box de Poli Adulto, Mejoramiento de accesos de reposteros de salas clínicas, </a:t>
            </a:r>
            <a:r>
              <a:rPr lang="es-CL" sz="1800" dirty="0">
                <a:solidFill>
                  <a:srgbClr val="000000"/>
                </a:solidFill>
                <a:effectLst/>
                <a:latin typeface="Aptos"/>
                <a:ea typeface="Times New Roman" panose="02020603050405020304" pitchFamily="18" charset="0"/>
              </a:rPr>
              <a:t> </a:t>
            </a:r>
            <a:endParaRPr lang="es-CL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CL" sz="1800" b="1" dirty="0">
                <a:solidFill>
                  <a:srgbClr val="000000"/>
                </a:solidFill>
                <a:effectLst/>
                <a:latin typeface="Aptos"/>
                <a:ea typeface="Times New Roman" panose="02020603050405020304" pitchFamily="18" charset="0"/>
              </a:rPr>
              <a:t>Mejoramiento de Salida de emergencia a Playa torpederas</a:t>
            </a:r>
            <a:endParaRPr lang="es-CL" sz="1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/>
            <a:endParaRPr lang="es-CL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CL" sz="1800" b="1" dirty="0">
                <a:solidFill>
                  <a:srgbClr val="000000"/>
                </a:solidFill>
                <a:effectLst/>
                <a:latin typeface="Aptos"/>
                <a:ea typeface="Times New Roman" panose="02020603050405020304" pitchFamily="18" charset="0"/>
              </a:rPr>
              <a:t>Mejoramiento de Jardín Infantil </a:t>
            </a:r>
            <a:endParaRPr lang="es-CL" sz="1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/>
            <a:r>
              <a:rPr lang="es-CL" sz="1800" dirty="0">
                <a:solidFill>
                  <a:srgbClr val="000000"/>
                </a:solidFill>
                <a:effectLst/>
                <a:latin typeface="Aptos"/>
                <a:ea typeface="Times New Roman" panose="02020603050405020304" pitchFamily="18" charset="0"/>
              </a:rPr>
              <a:t> </a:t>
            </a:r>
            <a:endParaRPr lang="es-CL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CL" sz="1800" b="1" dirty="0">
                <a:solidFill>
                  <a:srgbClr val="000000"/>
                </a:solidFill>
                <a:effectLst/>
                <a:latin typeface="Aptos"/>
                <a:ea typeface="Times New Roman" panose="02020603050405020304" pitchFamily="18" charset="0"/>
              </a:rPr>
              <a:t>Mejoramiento de cubiertas de casas rojas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s-CL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CL" sz="1800" b="1" dirty="0">
                <a:solidFill>
                  <a:srgbClr val="000000"/>
                </a:solidFill>
                <a:effectLst/>
                <a:latin typeface="Aptos"/>
                <a:ea typeface="Times New Roman" panose="02020603050405020304" pitchFamily="18" charset="0"/>
              </a:rPr>
              <a:t>Limpieza de cámaras de alcantarillado</a:t>
            </a:r>
            <a:r>
              <a:rPr lang="es-CL" sz="1800" dirty="0">
                <a:solidFill>
                  <a:srgbClr val="000000"/>
                </a:solidFill>
                <a:effectLst/>
                <a:latin typeface="Aptos"/>
                <a:ea typeface="Times New Roman" panose="02020603050405020304" pitchFamily="18" charset="0"/>
              </a:rPr>
              <a:t> </a:t>
            </a:r>
            <a:endParaRPr lang="es-CL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s-CL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27562422-4EDF-4C91-8C98-A3DE93F189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59C7AFFD-683D-481B-8C3B-0D6B7BE08F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19148C7A-A7C1-4BE2-AFDB-0FF538676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C01D4EEC-1608-45C3-93BB-A4C4D109A0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846" r="1099"/>
          <a:stretch/>
        </p:blipFill>
        <p:spPr>
          <a:xfrm>
            <a:off x="2920490" y="2099406"/>
            <a:ext cx="6388091" cy="40766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object 7">
            <a:extLst>
              <a:ext uri="{FF2B5EF4-FFF2-40B4-BE49-F238E27FC236}">
                <a16:creationId xmlns:a16="http://schemas.microsoft.com/office/drawing/2014/main" id="{6803A2D8-F8AF-0FE7-DFF3-7F84A24ADBE1}"/>
              </a:ext>
            </a:extLst>
          </p:cNvPr>
          <p:cNvSpPr txBox="1">
            <a:spLocks/>
          </p:cNvSpPr>
          <p:nvPr/>
        </p:nvSpPr>
        <p:spPr>
          <a:xfrm>
            <a:off x="0" y="418089"/>
            <a:ext cx="11453988" cy="10143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3200" spc="-270" dirty="0">
                <a:solidFill>
                  <a:srgbClr val="0C4581"/>
                </a:solidFill>
              </a:rPr>
              <a:t> </a:t>
            </a:r>
            <a:r>
              <a:rPr lang="es-CL" sz="3200" b="1" spc="-27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HITOS DESTACADOS</a:t>
            </a:r>
          </a:p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3200" b="1" spc="-27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MEJORAMIENTO DE LA INFRAESTRUCTURA DEL HOSPITAL</a:t>
            </a:r>
            <a:endParaRPr lang="es-CL" sz="1200" dirty="0">
              <a:solidFill>
                <a:srgbClr val="0C458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object 7">
            <a:extLst>
              <a:ext uri="{FF2B5EF4-FFF2-40B4-BE49-F238E27FC236}">
                <a16:creationId xmlns:a16="http://schemas.microsoft.com/office/drawing/2014/main" id="{7EEC0196-CF48-9519-9B95-4A4CC80918F0}"/>
              </a:ext>
            </a:extLst>
          </p:cNvPr>
          <p:cNvSpPr txBox="1">
            <a:spLocks/>
          </p:cNvSpPr>
          <p:nvPr/>
        </p:nvSpPr>
        <p:spPr>
          <a:xfrm>
            <a:off x="1413949" y="1432469"/>
            <a:ext cx="9401175" cy="23211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140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MEJORAMIENTO DE TECHOS</a:t>
            </a:r>
          </a:p>
        </p:txBody>
      </p:sp>
    </p:spTree>
    <p:extLst>
      <p:ext uri="{BB962C8B-B14F-4D97-AF65-F5344CB8AC3E}">
        <p14:creationId xmlns:p14="http://schemas.microsoft.com/office/powerpoint/2010/main" val="2799777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9BD2D0C6-004A-4266-A6E1-639B4A9C43D5}"/>
              </a:ext>
            </a:extLst>
          </p:cNvPr>
          <p:cNvSpPr txBox="1"/>
          <p:nvPr/>
        </p:nvSpPr>
        <p:spPr>
          <a:xfrm>
            <a:off x="3048000" y="-6850737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27562422-4EDF-4C91-8C98-A3DE93F189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59C7AFFD-683D-481B-8C3B-0D6B7BE08F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19148C7A-A7C1-4BE2-AFDB-0FF538676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3767631C-1D76-4EDD-BE26-2B8BD2BA9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1515" y="2739140"/>
            <a:ext cx="4638776" cy="34790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E0B7DC3-D8F7-4CE0-A2C0-6F6B7268B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27" y="2739140"/>
            <a:ext cx="4638775" cy="34790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object 7">
            <a:extLst>
              <a:ext uri="{FF2B5EF4-FFF2-40B4-BE49-F238E27FC236}">
                <a16:creationId xmlns:a16="http://schemas.microsoft.com/office/drawing/2014/main" id="{262F7408-4453-6D03-C75D-5961A4261C4E}"/>
              </a:ext>
            </a:extLst>
          </p:cNvPr>
          <p:cNvSpPr txBox="1">
            <a:spLocks/>
          </p:cNvSpPr>
          <p:nvPr/>
        </p:nvSpPr>
        <p:spPr>
          <a:xfrm>
            <a:off x="0" y="418089"/>
            <a:ext cx="11453988" cy="10143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3200" spc="-270" dirty="0">
                <a:solidFill>
                  <a:srgbClr val="0C4581"/>
                </a:solidFill>
              </a:rPr>
              <a:t> </a:t>
            </a:r>
            <a:r>
              <a:rPr lang="es-CL" sz="3200" b="1" spc="-27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HITOS DESTACADOS</a:t>
            </a:r>
          </a:p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3200" b="1" spc="-27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MEJORAMIENTO DE LA INFRAESTRUCTURA DEL HOSPITAL</a:t>
            </a:r>
            <a:endParaRPr lang="es-CL" sz="1200" dirty="0">
              <a:solidFill>
                <a:srgbClr val="0C458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object 7">
            <a:extLst>
              <a:ext uri="{FF2B5EF4-FFF2-40B4-BE49-F238E27FC236}">
                <a16:creationId xmlns:a16="http://schemas.microsoft.com/office/drawing/2014/main" id="{E7EA5286-4E60-E835-CF3D-C0713FC007B0}"/>
              </a:ext>
            </a:extLst>
          </p:cNvPr>
          <p:cNvSpPr txBox="1">
            <a:spLocks/>
          </p:cNvSpPr>
          <p:nvPr/>
        </p:nvSpPr>
        <p:spPr>
          <a:xfrm>
            <a:off x="877515" y="1931762"/>
            <a:ext cx="3748601" cy="44755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1400" b="1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MEJORAMIENTO DE ACCESOS DE REPOSTEROS DE SALAS CLÍNICAS</a:t>
            </a:r>
          </a:p>
        </p:txBody>
      </p:sp>
      <p:sp>
        <p:nvSpPr>
          <p:cNvPr id="5" name="object 7">
            <a:extLst>
              <a:ext uri="{FF2B5EF4-FFF2-40B4-BE49-F238E27FC236}">
                <a16:creationId xmlns:a16="http://schemas.microsoft.com/office/drawing/2014/main" id="{DF36582D-EA49-F9D4-08B6-9997A0562CF1}"/>
              </a:ext>
            </a:extLst>
          </p:cNvPr>
          <p:cNvSpPr txBox="1">
            <a:spLocks/>
          </p:cNvSpPr>
          <p:nvPr/>
        </p:nvSpPr>
        <p:spPr>
          <a:xfrm>
            <a:off x="7164015" y="1931762"/>
            <a:ext cx="3748601" cy="44755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1400" b="1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MEJORAMIENTO DE SALIDA DE EMERGENCIA A PLAYA TORPEDERAS</a:t>
            </a:r>
          </a:p>
        </p:txBody>
      </p:sp>
    </p:spTree>
    <p:extLst>
      <p:ext uri="{BB962C8B-B14F-4D97-AF65-F5344CB8AC3E}">
        <p14:creationId xmlns:p14="http://schemas.microsoft.com/office/powerpoint/2010/main" val="14828160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">
            <a:extLst>
              <a:ext uri="{FF2B5EF4-FFF2-40B4-BE49-F238E27FC236}">
                <a16:creationId xmlns:a16="http://schemas.microsoft.com/office/drawing/2014/main" id="{27562422-4EDF-4C91-8C98-A3DE93F189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59C7AFFD-683D-481B-8C3B-0D6B7BE08F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19148C7A-A7C1-4BE2-AFDB-0FF538676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D4CB336-1C5B-4D5B-8500-11A457F2A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40" y="2148227"/>
            <a:ext cx="2842989" cy="42125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66C7EF4-F37C-467D-B2BB-42DB92E3A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0723" y="3032125"/>
            <a:ext cx="3949700" cy="2962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EBC1A03-89A1-4184-BB0B-26EBE074A8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01" t="2966" b="24438"/>
          <a:stretch/>
        </p:blipFill>
        <p:spPr>
          <a:xfrm>
            <a:off x="7956563" y="3174653"/>
            <a:ext cx="4130307" cy="26772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object 7">
            <a:extLst>
              <a:ext uri="{FF2B5EF4-FFF2-40B4-BE49-F238E27FC236}">
                <a16:creationId xmlns:a16="http://schemas.microsoft.com/office/drawing/2014/main" id="{B1C28DE1-5782-9A17-9EAD-E3CEC4992AC7}"/>
              </a:ext>
            </a:extLst>
          </p:cNvPr>
          <p:cNvSpPr txBox="1">
            <a:spLocks/>
          </p:cNvSpPr>
          <p:nvPr/>
        </p:nvSpPr>
        <p:spPr>
          <a:xfrm>
            <a:off x="82122" y="191243"/>
            <a:ext cx="11453988" cy="10143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3200" spc="-270" dirty="0">
                <a:solidFill>
                  <a:srgbClr val="0C4581"/>
                </a:solidFill>
              </a:rPr>
              <a:t> </a:t>
            </a:r>
            <a:r>
              <a:rPr lang="es-CL" sz="3200" b="1" spc="-27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HITOS DESTACADOS</a:t>
            </a:r>
          </a:p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3200" b="1" spc="-27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MEJORAMIENTO DE LA INFRAESTRUCTURA DEL HOSPITAL</a:t>
            </a:r>
            <a:endParaRPr lang="es-CL" sz="1200" dirty="0">
              <a:solidFill>
                <a:srgbClr val="0C458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object 7">
            <a:extLst>
              <a:ext uri="{FF2B5EF4-FFF2-40B4-BE49-F238E27FC236}">
                <a16:creationId xmlns:a16="http://schemas.microsoft.com/office/drawing/2014/main" id="{B4A3443A-9079-4325-BBDA-CE6796CFC5EC}"/>
              </a:ext>
            </a:extLst>
          </p:cNvPr>
          <p:cNvSpPr txBox="1">
            <a:spLocks/>
          </p:cNvSpPr>
          <p:nvPr/>
        </p:nvSpPr>
        <p:spPr>
          <a:xfrm>
            <a:off x="263330" y="1572774"/>
            <a:ext cx="3205407" cy="44755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1400" b="1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MEJORAMIENTO ESTANQUES DE AGUA</a:t>
            </a:r>
          </a:p>
        </p:txBody>
      </p:sp>
      <p:sp>
        <p:nvSpPr>
          <p:cNvPr id="4" name="object 7">
            <a:extLst>
              <a:ext uri="{FF2B5EF4-FFF2-40B4-BE49-F238E27FC236}">
                <a16:creationId xmlns:a16="http://schemas.microsoft.com/office/drawing/2014/main" id="{2FB399FB-9B7C-CD76-1224-5D1A3E2797D7}"/>
              </a:ext>
            </a:extLst>
          </p:cNvPr>
          <p:cNvSpPr txBox="1">
            <a:spLocks/>
          </p:cNvSpPr>
          <p:nvPr/>
        </p:nvSpPr>
        <p:spPr>
          <a:xfrm>
            <a:off x="8214444" y="2432167"/>
            <a:ext cx="3748601" cy="44755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1400" b="1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PINTURA DE LA FACHADA DE ATENCIÓN CERRADA</a:t>
            </a: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AE7439BA-29ED-164C-5B32-F05BBF8D373B}"/>
              </a:ext>
            </a:extLst>
          </p:cNvPr>
          <p:cNvSpPr txBox="1">
            <a:spLocks/>
          </p:cNvSpPr>
          <p:nvPr/>
        </p:nvSpPr>
        <p:spPr>
          <a:xfrm>
            <a:off x="3931272" y="2343654"/>
            <a:ext cx="3748601" cy="44755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1400" b="1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MEJORAMIENTO DE LA SALA DE TERAPIA OCUPACIONAL</a:t>
            </a:r>
          </a:p>
        </p:txBody>
      </p:sp>
    </p:spTree>
    <p:extLst>
      <p:ext uri="{BB962C8B-B14F-4D97-AF65-F5344CB8AC3E}">
        <p14:creationId xmlns:p14="http://schemas.microsoft.com/office/powerpoint/2010/main" val="37193882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">
            <a:extLst>
              <a:ext uri="{FF2B5EF4-FFF2-40B4-BE49-F238E27FC236}">
                <a16:creationId xmlns:a16="http://schemas.microsoft.com/office/drawing/2014/main" id="{27562422-4EDF-4C91-8C98-A3DE93F189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59C7AFFD-683D-481B-8C3B-0D6B7BE08F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19148C7A-A7C1-4BE2-AFDB-0FF538676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sp>
        <p:nvSpPr>
          <p:cNvPr id="2" name="object 7">
            <a:extLst>
              <a:ext uri="{FF2B5EF4-FFF2-40B4-BE49-F238E27FC236}">
                <a16:creationId xmlns:a16="http://schemas.microsoft.com/office/drawing/2014/main" id="{B1C28DE1-5782-9A17-9EAD-E3CEC4992AC7}"/>
              </a:ext>
            </a:extLst>
          </p:cNvPr>
          <p:cNvSpPr txBox="1">
            <a:spLocks/>
          </p:cNvSpPr>
          <p:nvPr/>
        </p:nvSpPr>
        <p:spPr>
          <a:xfrm>
            <a:off x="82122" y="191243"/>
            <a:ext cx="11453988" cy="124264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3200" spc="-270" dirty="0">
                <a:solidFill>
                  <a:srgbClr val="0C4581"/>
                </a:solidFill>
              </a:rPr>
              <a:t> </a:t>
            </a:r>
            <a:r>
              <a:rPr lang="es-CL" sz="3200" b="1" spc="-27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HITOS DESTACADOS</a:t>
            </a:r>
          </a:p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3200" b="1" spc="-27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MEJORAMIENTO DE LA INFRAESTRUCTURA DEL HOSPITAL</a:t>
            </a:r>
          </a:p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1400" b="1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JARDIN INFANTIL PILLIN</a:t>
            </a:r>
          </a:p>
        </p:txBody>
      </p:sp>
      <p:pic>
        <p:nvPicPr>
          <p:cNvPr id="14" name="Imagen 13" descr="Cocina con estantes de madera&#10;&#10;Descripción generada automáticamente con confianza media">
            <a:extLst>
              <a:ext uri="{FF2B5EF4-FFF2-40B4-BE49-F238E27FC236}">
                <a16:creationId xmlns:a16="http://schemas.microsoft.com/office/drawing/2014/main" id="{72E9C03C-CF77-52B0-397E-969BA065F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740" y="2385562"/>
            <a:ext cx="3272818" cy="24622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Imagen 20" descr="Una sala de estar&#10;&#10;Descripción generada automáticamente con confianza media">
            <a:extLst>
              <a:ext uri="{FF2B5EF4-FFF2-40B4-BE49-F238E27FC236}">
                <a16:creationId xmlns:a16="http://schemas.microsoft.com/office/drawing/2014/main" id="{A7941560-3B75-9B74-1557-18749829C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9896" y="2385562"/>
            <a:ext cx="2371404" cy="31520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Imagen 22" descr="Un bano con un inodoro&#10;&#10;Descripción generada automáticamente con confianza media">
            <a:extLst>
              <a:ext uri="{FF2B5EF4-FFF2-40B4-BE49-F238E27FC236}">
                <a16:creationId xmlns:a16="http://schemas.microsoft.com/office/drawing/2014/main" id="{AB610767-5E9F-A4D3-CA6E-6A5DF72501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4253" y="2385562"/>
            <a:ext cx="3272817" cy="24622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Imagen 26" descr="Imagen que contiene interior, ventana, cocina, refrigerador&#10;&#10;Descripción generada automáticamente">
            <a:extLst>
              <a:ext uri="{FF2B5EF4-FFF2-40B4-BE49-F238E27FC236}">
                <a16:creationId xmlns:a16="http://schemas.microsoft.com/office/drawing/2014/main" id="{4282949F-58A6-14D2-0DD7-C7F4EB52EF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4126" y="2385562"/>
            <a:ext cx="2256900" cy="29998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36070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object 26"/>
          <p:cNvSpPr txBox="1"/>
          <p:nvPr/>
        </p:nvSpPr>
        <p:spPr>
          <a:xfrm>
            <a:off x="3773945" y="1505318"/>
            <a:ext cx="274955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b="1" spc="95" dirty="0">
                <a:solidFill>
                  <a:srgbClr val="FFFFFF"/>
                </a:solidFill>
                <a:latin typeface="Trebuchet MS"/>
                <a:cs typeface="Trebuchet MS"/>
              </a:rPr>
              <a:t>20%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74" name="object 32"/>
          <p:cNvSpPr txBox="1"/>
          <p:nvPr/>
        </p:nvSpPr>
        <p:spPr>
          <a:xfrm>
            <a:off x="10250667" y="826618"/>
            <a:ext cx="274955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b="1" spc="95" dirty="0">
                <a:solidFill>
                  <a:srgbClr val="FFFFFF"/>
                </a:solidFill>
                <a:latin typeface="Trebuchet MS"/>
                <a:cs typeface="Trebuchet MS"/>
              </a:rPr>
              <a:t>26%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96" name="object 26"/>
          <p:cNvSpPr txBox="1"/>
          <p:nvPr/>
        </p:nvSpPr>
        <p:spPr>
          <a:xfrm>
            <a:off x="9687300" y="3007158"/>
            <a:ext cx="274955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b="1" spc="95" dirty="0">
                <a:solidFill>
                  <a:srgbClr val="FFFFFF"/>
                </a:solidFill>
                <a:latin typeface="Trebuchet MS"/>
                <a:cs typeface="Trebuchet MS"/>
              </a:rPr>
              <a:t>20%</a:t>
            </a:r>
            <a:endParaRPr sz="900" dirty="0">
              <a:latin typeface="Trebuchet MS"/>
              <a:cs typeface="Trebuchet MS"/>
            </a:endParaRPr>
          </a:p>
        </p:txBody>
      </p:sp>
      <p:pic>
        <p:nvPicPr>
          <p:cNvPr id="35" name="Imagen 34">
            <a:extLst>
              <a:ext uri="{FF2B5EF4-FFF2-40B4-BE49-F238E27FC236}">
                <a16:creationId xmlns:a16="http://schemas.microsoft.com/office/drawing/2014/main" id="{F9F24989-BCA0-4DA7-A31E-AA7ACFC0D7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355" y="2869246"/>
            <a:ext cx="2127490" cy="211897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B54A0DB-34DC-B1B2-12D2-EF40BB0DBE09}"/>
              </a:ext>
            </a:extLst>
          </p:cNvPr>
          <p:cNvSpPr txBox="1"/>
          <p:nvPr/>
        </p:nvSpPr>
        <p:spPr>
          <a:xfrm>
            <a:off x="1859585" y="994258"/>
            <a:ext cx="90015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SUBDIRECCIÓN DE GESTIÓN ASISTENCIAL</a:t>
            </a:r>
          </a:p>
        </p:txBody>
      </p:sp>
    </p:spTree>
    <p:extLst>
      <p:ext uri="{BB962C8B-B14F-4D97-AF65-F5344CB8AC3E}">
        <p14:creationId xmlns:p14="http://schemas.microsoft.com/office/powerpoint/2010/main" val="1376074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7">
            <a:extLst>
              <a:ext uri="{FF2B5EF4-FFF2-40B4-BE49-F238E27FC236}">
                <a16:creationId xmlns:a16="http://schemas.microsoft.com/office/drawing/2014/main" id="{484523BB-4BE1-B9B7-7C7F-C8850DA8F009}"/>
              </a:ext>
            </a:extLst>
          </p:cNvPr>
          <p:cNvSpPr txBox="1">
            <a:spLocks/>
          </p:cNvSpPr>
          <p:nvPr/>
        </p:nvSpPr>
        <p:spPr>
          <a:xfrm>
            <a:off x="120222" y="429368"/>
            <a:ext cx="11453988" cy="5091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3200" spc="-270" dirty="0">
                <a:solidFill>
                  <a:srgbClr val="0C4581"/>
                </a:solidFill>
              </a:rPr>
              <a:t> </a:t>
            </a:r>
            <a:endParaRPr lang="es-CL" sz="1200" dirty="0">
              <a:solidFill>
                <a:srgbClr val="0C458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4CD405E5-849E-A1FC-3D57-9CF9E3BC0C90}"/>
              </a:ext>
            </a:extLst>
          </p:cNvPr>
          <p:cNvSpPr txBox="1">
            <a:spLocks/>
          </p:cNvSpPr>
          <p:nvPr/>
        </p:nvSpPr>
        <p:spPr>
          <a:xfrm>
            <a:off x="1923154" y="235693"/>
            <a:ext cx="8345691" cy="13401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3600" spc="-270" dirty="0">
                <a:solidFill>
                  <a:srgbClr val="0C4581"/>
                </a:solidFill>
              </a:rPr>
              <a:t> </a:t>
            </a:r>
            <a:r>
              <a:rPr lang="es-CL" sz="3600" b="1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SUBDIRECCIÓN DE GESTIÓN ASISTENCIAL</a:t>
            </a:r>
            <a:br>
              <a:rPr lang="es-CL" sz="2400" b="1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s-CL" sz="140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POBLACIÓN QUE SE ATIENDE</a:t>
            </a:r>
            <a:endParaRPr lang="es-CL" sz="2400" dirty="0">
              <a:solidFill>
                <a:srgbClr val="0C458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6870" name="Picture 6" descr="Día mundial de la población | IIEG | Strategos">
            <a:extLst>
              <a:ext uri="{FF2B5EF4-FFF2-40B4-BE49-F238E27FC236}">
                <a16:creationId xmlns:a16="http://schemas.microsoft.com/office/drawing/2014/main" id="{7073AE23-3682-75BE-37C2-930FD185E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882" y="4618497"/>
            <a:ext cx="8345691" cy="213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3208C843-6B33-EE17-947B-4921DBAE2E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0227553"/>
              </p:ext>
            </p:extLst>
          </p:nvPr>
        </p:nvGraphicFramePr>
        <p:xfrm>
          <a:off x="556167" y="1678038"/>
          <a:ext cx="4998486" cy="3210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object 6">
            <a:extLst>
              <a:ext uri="{FF2B5EF4-FFF2-40B4-BE49-F238E27FC236}">
                <a16:creationId xmlns:a16="http://schemas.microsoft.com/office/drawing/2014/main" id="{23A331B7-7D85-8408-2E4F-8DB0A16BD3B5}"/>
              </a:ext>
            </a:extLst>
          </p:cNvPr>
          <p:cNvSpPr txBox="1"/>
          <p:nvPr/>
        </p:nvSpPr>
        <p:spPr>
          <a:xfrm>
            <a:off x="6958962" y="1944596"/>
            <a:ext cx="4255206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8800" dirty="0">
                <a:solidFill>
                  <a:schemeClr val="accent1">
                    <a:lumMod val="75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236.343</a:t>
            </a:r>
            <a:endParaRPr sz="8800" dirty="0">
              <a:solidFill>
                <a:schemeClr val="accent1">
                  <a:lumMod val="75000"/>
                </a:schemeClr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7C927F2-082C-03DC-F29D-DEC6D2BD035F}"/>
              </a:ext>
            </a:extLst>
          </p:cNvPr>
          <p:cNvSpPr txBox="1"/>
          <p:nvPr/>
        </p:nvSpPr>
        <p:spPr>
          <a:xfrm>
            <a:off x="7703250" y="1759930"/>
            <a:ext cx="27666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80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POBLACIÓN ASIGNADA</a:t>
            </a:r>
            <a:endParaRPr lang="es-MX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CAACC08-92AB-DE1B-310C-B78C3892371E}"/>
              </a:ext>
            </a:extLst>
          </p:cNvPr>
          <p:cNvSpPr txBox="1"/>
          <p:nvPr/>
        </p:nvSpPr>
        <p:spPr>
          <a:xfrm>
            <a:off x="6275652" y="3307571"/>
            <a:ext cx="2209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80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INFANTO JUVENIL</a:t>
            </a:r>
            <a:endParaRPr lang="es-MX" dirty="0"/>
          </a:p>
        </p:txBody>
      </p:sp>
      <p:sp>
        <p:nvSpPr>
          <p:cNvPr id="15" name="object 6">
            <a:extLst>
              <a:ext uri="{FF2B5EF4-FFF2-40B4-BE49-F238E27FC236}">
                <a16:creationId xmlns:a16="http://schemas.microsoft.com/office/drawing/2014/main" id="{2332DEDD-9C32-EC93-03DB-03B6DEB396FF}"/>
              </a:ext>
            </a:extLst>
          </p:cNvPr>
          <p:cNvSpPr txBox="1"/>
          <p:nvPr/>
        </p:nvSpPr>
        <p:spPr>
          <a:xfrm>
            <a:off x="6130871" y="3574561"/>
            <a:ext cx="2499509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6000" dirty="0">
                <a:solidFill>
                  <a:schemeClr val="accent1">
                    <a:lumMod val="75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49.790</a:t>
            </a:r>
            <a:endParaRPr sz="6000" dirty="0">
              <a:solidFill>
                <a:schemeClr val="accent1">
                  <a:lumMod val="75000"/>
                </a:schemeClr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6">
            <a:extLst>
              <a:ext uri="{FF2B5EF4-FFF2-40B4-BE49-F238E27FC236}">
                <a16:creationId xmlns:a16="http://schemas.microsoft.com/office/drawing/2014/main" id="{8B038FD3-5079-A425-A1D1-9AF9081C700A}"/>
              </a:ext>
            </a:extLst>
          </p:cNvPr>
          <p:cNvSpPr txBox="1"/>
          <p:nvPr/>
        </p:nvSpPr>
        <p:spPr>
          <a:xfrm>
            <a:off x="8907780" y="3585489"/>
            <a:ext cx="2903369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6000" dirty="0">
                <a:solidFill>
                  <a:schemeClr val="accent1">
                    <a:lumMod val="75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183.553</a:t>
            </a:r>
            <a:endParaRPr sz="6000" dirty="0">
              <a:solidFill>
                <a:schemeClr val="accent1">
                  <a:lumMod val="75000"/>
                </a:schemeClr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E937060-5701-59BC-3968-C46E1D7F2123}"/>
              </a:ext>
            </a:extLst>
          </p:cNvPr>
          <p:cNvSpPr txBox="1"/>
          <p:nvPr/>
        </p:nvSpPr>
        <p:spPr>
          <a:xfrm>
            <a:off x="9769733" y="3272511"/>
            <a:ext cx="11794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80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ADULTA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568712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bject 7"/>
          <p:cNvSpPr txBox="1"/>
          <p:nvPr/>
        </p:nvSpPr>
        <p:spPr>
          <a:xfrm>
            <a:off x="8825753" y="4557835"/>
            <a:ext cx="2985247" cy="13465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s-ES" sz="1900" b="1" spc="-10" dirty="0">
                <a:solidFill>
                  <a:srgbClr val="036D99"/>
                </a:solidFill>
                <a:latin typeface="Trebuchet MS"/>
                <a:cs typeface="Trebuchet MS"/>
              </a:rPr>
              <a:t>Prestaciones</a:t>
            </a:r>
          </a:p>
          <a:p>
            <a:pPr algn="ctr" defTabSz="914400">
              <a:lnSpc>
                <a:spcPct val="100000"/>
              </a:lnSpc>
              <a:spcBef>
                <a:spcPts val="99"/>
              </a:spcBef>
            </a:pPr>
            <a:r>
              <a:rPr lang="es-ES" sz="1100" b="0" strike="noStrike" spc="-1" dirty="0">
                <a:solidFill>
                  <a:srgbClr val="036D99"/>
                </a:solidFill>
                <a:latin typeface="Arial"/>
              </a:rPr>
              <a:t>Nuestras prestaciones a la comunidad  abarcan nivel secundario y terciario en salud, destinado a población adulta e Infanto Adolescente.</a:t>
            </a:r>
            <a:endParaRPr lang="es-CL" sz="11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spcBef>
                <a:spcPts val="99"/>
              </a:spcBef>
            </a:pPr>
            <a:r>
              <a:rPr lang="es-ES" sz="1100" b="0" strike="noStrike" spc="-1" dirty="0">
                <a:solidFill>
                  <a:srgbClr val="036D99"/>
                </a:solidFill>
                <a:latin typeface="Arial"/>
              </a:rPr>
              <a:t>A lo anterior se suma la gestión técnica y administrativa de 13 Dispositivos Residenciales Protegidos.</a:t>
            </a:r>
            <a:endParaRPr lang="es-CL" sz="11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36D2589-BFAA-BDD4-BCB1-AF61A56F5DB2}"/>
              </a:ext>
            </a:extLst>
          </p:cNvPr>
          <p:cNvSpPr txBox="1"/>
          <p:nvPr/>
        </p:nvSpPr>
        <p:spPr>
          <a:xfrm>
            <a:off x="381000" y="398833"/>
            <a:ext cx="1143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600" b="1" dirty="0">
                <a:solidFill>
                  <a:srgbClr val="036D99"/>
                </a:solidFill>
              </a:rPr>
              <a:t>HOSPITAL PSIQUIÁTRICO DEL SALVADOR DE VALPARAÍSO</a:t>
            </a:r>
            <a:endParaRPr lang="es-MX" sz="3600" b="1" dirty="0">
              <a:solidFill>
                <a:srgbClr val="036D99"/>
              </a:solidFill>
            </a:endParaRP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8202C29B-3EAC-1521-1AA5-48027C5840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4112979"/>
              </p:ext>
            </p:extLst>
          </p:nvPr>
        </p:nvGraphicFramePr>
        <p:xfrm>
          <a:off x="204254" y="1275845"/>
          <a:ext cx="5506936" cy="47854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30" name="Picture 6" descr="Salud mental: ¿Quién cuida de los médicos? – Colegio Medico de Chile">
            <a:extLst>
              <a:ext uri="{FF2B5EF4-FFF2-40B4-BE49-F238E27FC236}">
                <a16:creationId xmlns:a16="http://schemas.microsoft.com/office/drawing/2014/main" id="{4C4B6A46-2B32-DDD0-DCEF-FC89BDEB6B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972" b="88056" l="31172" r="68594">
                        <a14:foregroundMark x1="33125" y1="38194" x2="65313" y2="55278"/>
                        <a14:foregroundMark x1="63281" y1="37778" x2="65234" y2="55278"/>
                        <a14:foregroundMark x1="66328" y1="36944" x2="67734" y2="50278"/>
                        <a14:foregroundMark x1="67734" y1="50278" x2="67188" y2="59722"/>
                        <a14:foregroundMark x1="67188" y1="59722" x2="65313" y2="63889"/>
                        <a14:foregroundMark x1="62891" y1="62917" x2="56719" y2="66528"/>
                        <a14:foregroundMark x1="56719" y1="66528" x2="41563" y2="62639"/>
                        <a14:foregroundMark x1="41563" y1="62639" x2="38359" y2="51111"/>
                        <a14:foregroundMark x1="52266" y1="74722" x2="44844" y2="69861"/>
                        <a14:foregroundMark x1="44844" y1="69861" x2="34531" y2="51667"/>
                        <a14:foregroundMark x1="34531" y1="51667" x2="33984" y2="48194"/>
                        <a14:foregroundMark x1="38516" y1="29167" x2="35938" y2="57361"/>
                        <a14:foregroundMark x1="35938" y1="57361" x2="36797" y2="60833"/>
                        <a14:foregroundMark x1="39531" y1="68611" x2="33906" y2="47639"/>
                        <a14:foregroundMark x1="33906" y1="47639" x2="33828" y2="46111"/>
                        <a14:foregroundMark x1="36172" y1="27639" x2="33438" y2="34167"/>
                        <a14:foregroundMark x1="60781" y1="22361" x2="65703" y2="33056"/>
                        <a14:foregroundMark x1="62891" y1="23611" x2="66172" y2="34861"/>
                        <a14:foregroundMark x1="66797" y1="36389" x2="68594" y2="46389"/>
                        <a14:foregroundMark x1="68594" y1="46389" x2="68594" y2="46389"/>
                        <a14:foregroundMark x1="68906" y1="46528" x2="65156" y2="30833"/>
                        <a14:foregroundMark x1="65156" y1="30833" x2="56719" y2="15972"/>
                        <a14:foregroundMark x1="56719" y1="15972" x2="46563" y2="14167"/>
                        <a14:foregroundMark x1="46563" y1="14167" x2="36953" y2="28472"/>
                        <a14:foregroundMark x1="36953" y1="28472" x2="36641" y2="29306"/>
                        <a14:foregroundMark x1="39297" y1="23889" x2="41094" y2="18333"/>
                        <a14:foregroundMark x1="51406" y1="14167" x2="60547" y2="19028"/>
                        <a14:foregroundMark x1="60547" y1="19028" x2="60938" y2="19444"/>
                        <a14:foregroundMark x1="44375" y1="75417" x2="46719" y2="76806"/>
                        <a14:foregroundMark x1="42266" y1="78333" x2="43594" y2="88056"/>
                        <a14:foregroundMark x1="43594" y1="88056" x2="43984" y2="88333"/>
                        <a14:foregroundMark x1="48281" y1="77361" x2="48203" y2="87083"/>
                        <a14:foregroundMark x1="48203" y1="87083" x2="48047" y2="87500"/>
                        <a14:foregroundMark x1="48672" y1="76944" x2="48281" y2="74861"/>
                        <a14:foregroundMark x1="48281" y1="74861" x2="43594" y2="73611"/>
                        <a14:foregroundMark x1="43594" y1="73611" x2="42422" y2="77639"/>
                        <a14:foregroundMark x1="48125" y1="87778" x2="48672" y2="76111"/>
                        <a14:foregroundMark x1="44063" y1="86389" x2="42422" y2="78056"/>
                        <a14:foregroundMark x1="59062" y1="86389" x2="59531" y2="78750"/>
                        <a14:foregroundMark x1="59844" y1="80972" x2="58047" y2="82083"/>
                        <a14:foregroundMark x1="60781" y1="81806" x2="57188" y2="84028"/>
                        <a14:foregroundMark x1="59531" y1="86250" x2="60625" y2="87500"/>
                        <a14:foregroundMark x1="61016" y1="82083" x2="58516" y2="87778"/>
                        <a14:foregroundMark x1="58516" y1="87778" x2="57266" y2="82500"/>
                        <a14:foregroundMark x1="58203" y1="82222" x2="58203" y2="82222"/>
                        <a14:foregroundMark x1="58438" y1="81806" x2="61797" y2="84444"/>
                        <a14:foregroundMark x1="59609" y1="66528" x2="59609" y2="71667"/>
                        <a14:foregroundMark x1="45469" y1="57778" x2="43906" y2="57917"/>
                        <a14:foregroundMark x1="31172" y1="47222" x2="31172" y2="47222"/>
                        <a14:foregroundMark x1="38047" y1="51111" x2="38047" y2="51111"/>
                        <a14:foregroundMark x1="38516" y1="38611" x2="38516" y2="38611"/>
                        <a14:foregroundMark x1="38516" y1="35556" x2="38516" y2="35556"/>
                        <a14:foregroundMark x1="38906" y1="30417" x2="38906" y2="30417"/>
                        <a14:foregroundMark x1="59766" y1="57083" x2="59766" y2="57083"/>
                        <a14:foregroundMark x1="64219" y1="34306" x2="64219" y2="34306"/>
                        <a14:foregroundMark x1="45234" y1="66250" x2="45234" y2="66250"/>
                        <a14:foregroundMark x1="44609" y1="65278" x2="44609" y2="65278"/>
                        <a14:foregroundMark x1="51797" y1="11528" x2="51797" y2="11528"/>
                        <a14:foregroundMark x1="50547" y1="10972" x2="50547" y2="109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21" t="8652" r="28830" b="8227"/>
          <a:stretch/>
        </p:blipFill>
        <p:spPr bwMode="auto">
          <a:xfrm>
            <a:off x="9465046" y="2370498"/>
            <a:ext cx="1706663" cy="191591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ospital Del Salvador de Valparaíso">
            <a:extLst>
              <a:ext uri="{FF2B5EF4-FFF2-40B4-BE49-F238E27FC236}">
                <a16:creationId xmlns:a16="http://schemas.microsoft.com/office/drawing/2014/main" id="{151072B8-8610-5931-EC34-4985CB82E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373" b="95098" l="6373" r="94608">
                        <a14:foregroundMark x1="62745" y1="9314" x2="62745" y2="9314"/>
                        <a14:foregroundMark x1="66176" y1="9314" x2="76961" y2="19608"/>
                        <a14:foregroundMark x1="88725" y1="35294" x2="92647" y2="48529"/>
                        <a14:foregroundMark x1="92157" y1="45588" x2="83333" y2="75490"/>
                        <a14:foregroundMark x1="83333" y1="75490" x2="71078" y2="83333"/>
                        <a14:foregroundMark x1="69608" y1="87255" x2="38725" y2="90686"/>
                        <a14:foregroundMark x1="38725" y1="90686" x2="37745" y2="90196"/>
                        <a14:foregroundMark x1="55392" y1="92647" x2="64706" y2="92647"/>
                        <a14:foregroundMark x1="90686" y1="65196" x2="94608" y2="46569"/>
                        <a14:foregroundMark x1="55392" y1="94608" x2="25980" y2="84804"/>
                        <a14:foregroundMark x1="25980" y1="84804" x2="9314" y2="58824"/>
                        <a14:foregroundMark x1="9314" y1="58824" x2="8333" y2="33824"/>
                        <a14:foregroundMark x1="8333" y1="33824" x2="30882" y2="12745"/>
                        <a14:foregroundMark x1="30882" y1="12745" x2="61275" y2="6373"/>
                        <a14:foregroundMark x1="6373" y1="40196" x2="7843" y2="53922"/>
                        <a14:foregroundMark x1="40686" y1="93627" x2="54412" y2="950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520" y="1431899"/>
            <a:ext cx="1608230" cy="16082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ject 7">
            <a:extLst>
              <a:ext uri="{FF2B5EF4-FFF2-40B4-BE49-F238E27FC236}">
                <a16:creationId xmlns:a16="http://schemas.microsoft.com/office/drawing/2014/main" id="{02917E33-9A32-4C6F-104B-C65E5F9BE1C8}"/>
              </a:ext>
            </a:extLst>
          </p:cNvPr>
          <p:cNvSpPr txBox="1"/>
          <p:nvPr/>
        </p:nvSpPr>
        <p:spPr>
          <a:xfrm>
            <a:off x="4942847" y="3270810"/>
            <a:ext cx="2985247" cy="8258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s-ES" sz="1900" b="1" spc="-10" dirty="0">
                <a:solidFill>
                  <a:srgbClr val="036D99"/>
                </a:solidFill>
                <a:latin typeface="Trebuchet MS"/>
                <a:cs typeface="Trebuchet MS"/>
              </a:rPr>
              <a:t>Somos</a:t>
            </a:r>
          </a:p>
          <a:p>
            <a:pPr algn="ctr" defTabSz="914400">
              <a:lnSpc>
                <a:spcPct val="100000"/>
              </a:lnSpc>
              <a:spcBef>
                <a:spcPts val="99"/>
              </a:spcBef>
            </a:pPr>
            <a:r>
              <a:rPr lang="es-ES" sz="1100" b="0" strike="noStrike" spc="-1" dirty="0">
                <a:solidFill>
                  <a:srgbClr val="036D99"/>
                </a:solidFill>
                <a:latin typeface="Arial"/>
              </a:rPr>
              <a:t>Un Hospital de especialidad en salud mental en la V Región,  dependiente de la Dirección del Servicio de Salud Valparaíso – San Antonio.</a:t>
            </a:r>
            <a:endParaRPr lang="es-CL" sz="11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84418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7">
            <a:extLst>
              <a:ext uri="{FF2B5EF4-FFF2-40B4-BE49-F238E27FC236}">
                <a16:creationId xmlns:a16="http://schemas.microsoft.com/office/drawing/2014/main" id="{6F36FC7A-CDE7-04C9-2955-18440A989955}"/>
              </a:ext>
            </a:extLst>
          </p:cNvPr>
          <p:cNvSpPr txBox="1">
            <a:spLocks/>
          </p:cNvSpPr>
          <p:nvPr/>
        </p:nvSpPr>
        <p:spPr>
          <a:xfrm>
            <a:off x="1869639" y="628438"/>
            <a:ext cx="8345691" cy="78611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3600" spc="-270" dirty="0">
                <a:solidFill>
                  <a:srgbClr val="0C45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JUNTOS LO LOGRAMOS</a:t>
            </a:r>
            <a:br>
              <a:rPr lang="es-CL" sz="2400" b="1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s-CL" sz="1400" b="1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SUBDIRECCIÓN DE GESTIÓN ASISTENCIAL</a:t>
            </a:r>
            <a:endParaRPr lang="es-CL" sz="2400" dirty="0">
              <a:solidFill>
                <a:srgbClr val="0C458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object 6">
            <a:extLst>
              <a:ext uri="{FF2B5EF4-FFF2-40B4-BE49-F238E27FC236}">
                <a16:creationId xmlns:a16="http://schemas.microsoft.com/office/drawing/2014/main" id="{5C70CE21-6F82-7C78-C709-63BB3287FDAC}"/>
              </a:ext>
            </a:extLst>
          </p:cNvPr>
          <p:cNvSpPr txBox="1"/>
          <p:nvPr/>
        </p:nvSpPr>
        <p:spPr>
          <a:xfrm>
            <a:off x="794382" y="2061959"/>
            <a:ext cx="4255206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8800" dirty="0">
                <a:solidFill>
                  <a:schemeClr val="accent1">
                    <a:lumMod val="75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sz="8800" dirty="0">
              <a:solidFill>
                <a:schemeClr val="accent1">
                  <a:lumMod val="75000"/>
                </a:schemeClr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897E1E7-5F89-A30A-692B-A58B0BADA591}"/>
              </a:ext>
            </a:extLst>
          </p:cNvPr>
          <p:cNvSpPr txBox="1"/>
          <p:nvPr/>
        </p:nvSpPr>
        <p:spPr>
          <a:xfrm>
            <a:off x="1538670" y="1877293"/>
            <a:ext cx="27666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80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COMUNAS</a:t>
            </a:r>
            <a:endParaRPr lang="es-MX" dirty="0"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FC6AEAEB-686B-6B0D-0CFD-F48E9C64EDC0}"/>
              </a:ext>
            </a:extLst>
          </p:cNvPr>
          <p:cNvSpPr txBox="1">
            <a:spLocks/>
          </p:cNvSpPr>
          <p:nvPr/>
        </p:nvSpPr>
        <p:spPr>
          <a:xfrm>
            <a:off x="3736539" y="2061959"/>
            <a:ext cx="3167181" cy="124777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200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PARTE DEL TERRITORIO DONDE VIVEN NUESTROS USUARIOS(AS)</a:t>
            </a:r>
          </a:p>
        </p:txBody>
      </p:sp>
      <p:pic>
        <p:nvPicPr>
          <p:cNvPr id="37890" name="Picture 2" descr="personas « Co-Creation Navigator">
            <a:extLst>
              <a:ext uri="{FF2B5EF4-FFF2-40B4-BE49-F238E27FC236}">
                <a16:creationId xmlns:a16="http://schemas.microsoft.com/office/drawing/2014/main" id="{C703CD36-DA53-3EF5-BBA9-21CEAFA41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95" b="97282" l="9986" r="92607">
                        <a14:foregroundMark x1="14114" y1="15176" x2="15747" y2="55040"/>
                        <a14:foregroundMark x1="30389" y1="31710" x2="29621" y2="39411"/>
                        <a14:foregroundMark x1="28517" y1="17101" x2="28373" y2="26727"/>
                        <a14:foregroundMark x1="28325" y1="54134" x2="28325" y2="59570"/>
                        <a14:foregroundMark x1="24292" y1="51529" x2="24292" y2="51529"/>
                        <a14:foregroundMark x1="23188" y1="42922" x2="23188" y2="42922"/>
                        <a14:foregroundMark x1="23620" y1="44960" x2="23956" y2="47225"/>
                        <a14:foregroundMark x1="23668" y1="42469" x2="23668" y2="42469"/>
                        <a14:foregroundMark x1="23188" y1="41903" x2="22420" y2="40091"/>
                        <a14:foregroundMark x1="22516" y1="42582" x2="21940" y2="41789"/>
                        <a14:foregroundMark x1="22228" y1="42016" x2="21699" y2="40997"/>
                        <a14:foregroundMark x1="21747" y1="43488" x2="21459" y2="42356"/>
                        <a14:foregroundMark x1="23956" y1="41110" x2="23956" y2="41110"/>
                        <a14:foregroundMark x1="23812" y1="40883" x2="23812" y2="40883"/>
                        <a14:foregroundMark x1="27172" y1="42512" x2="29089" y2="66683"/>
                        <a14:foregroundMark x1="30245" y1="79366" x2="30245" y2="80408"/>
                        <a14:foregroundMark x1="30245" y1="70668" x2="30245" y2="76585"/>
                        <a14:foregroundMark x1="26932" y1="61495" x2="27988" y2="82106"/>
                        <a14:foregroundMark x1="27508" y1="97508" x2="27508" y2="97508"/>
                        <a14:foregroundMark x1="27364" y1="95357" x2="27364" y2="95357"/>
                        <a14:foregroundMark x1="26020" y1="96716" x2="26020" y2="96716"/>
                        <a14:foregroundMark x1="31301" y1="34994" x2="31301" y2="34994"/>
                        <a14:foregroundMark x1="31061" y1="34088" x2="31061" y2="34088"/>
                        <a14:foregroundMark x1="32117" y1="32729" x2="32117" y2="32729"/>
                        <a14:foregroundMark x1="11810" y1="47905" x2="11810" y2="47905"/>
                        <a14:foregroundMark x1="10802" y1="43262" x2="13874" y2="58550"/>
                        <a14:foregroundMark x1="15314" y1="66478" x2="15699" y2="71914"/>
                        <a14:foregroundMark x1="32549" y1="62288" x2="31925" y2="63420"/>
                        <a14:foregroundMark x1="32501" y1="63873" x2="32165" y2="66365"/>
                        <a14:foregroundMark x1="42487" y1="42922" x2="43207" y2="67724"/>
                        <a14:foregroundMark x1="43447" y1="10532" x2="43543" y2="20498"/>
                        <a14:foregroundMark x1="43015" y1="37939" x2="43111" y2="39524"/>
                        <a14:foregroundMark x1="41815" y1="36127" x2="42055" y2="36467"/>
                        <a14:foregroundMark x1="44647" y1="36240" x2="44647" y2="36240"/>
                        <a14:foregroundMark x1="56601" y1="18007" x2="56841" y2="48698"/>
                        <a14:foregroundMark x1="56841" y1="48698" x2="59914" y2="74066"/>
                        <a14:foregroundMark x1="53961" y1="56625" x2="53961" y2="56625"/>
                        <a14:foregroundMark x1="62506" y1="50623" x2="62506" y2="50623"/>
                        <a14:foregroundMark x1="73932" y1="6908" x2="73308" y2="7248"/>
                        <a14:foregroundMark x1="73740" y1="43941" x2="72636" y2="61155"/>
                        <a14:foregroundMark x1="46183" y1="44960" x2="46375" y2="42582"/>
                        <a14:foregroundMark x1="88430" y1="15176" x2="88382" y2="56172"/>
                        <a14:foregroundMark x1="87134" y1="11552" x2="89870" y2="15062"/>
                        <a14:foregroundMark x1="92175" y1="26614" x2="92607" y2="33522"/>
                        <a14:foregroundMark x1="82141" y1="47792" x2="82333" y2="49717"/>
                        <a14:foregroundMark x1="90206" y1="46319" x2="91119" y2="53341"/>
                        <a14:foregroundMark x1="90446" y1="60023" x2="90398" y2="64326"/>
                        <a14:foregroundMark x1="88814" y1="77690" x2="88670" y2="83352"/>
                        <a14:foregroundMark x1="85550" y1="77690" x2="84926" y2="87429"/>
                        <a14:foregroundMark x1="84926" y1="87429" x2="84734" y2="86070"/>
                        <a14:foregroundMark x1="83293" y1="97282" x2="83293" y2="97282"/>
                        <a14:foregroundMark x1="84686" y1="89468" x2="84686" y2="89468"/>
                        <a14:foregroundMark x1="89102" y1="89921" x2="89102" y2="89921"/>
                        <a14:foregroundMark x1="89006" y1="96149" x2="89006" y2="96149"/>
                        <a14:foregroundMark x1="87182" y1="78143" x2="87182" y2="78143"/>
                        <a14:backgroundMark x1="25204" y1="37939" x2="25828" y2="40883"/>
                        <a14:backgroundMark x1="26452" y1="41563" x2="25444" y2="47792"/>
                        <a14:backgroundMark x1="28997" y1="69422" x2="29573" y2="79162"/>
                        <a14:backgroundMark x1="29573" y1="79162" x2="29765" y2="79955"/>
                        <a14:backgroundMark x1="29237" y1="66704" x2="29189" y2="68630"/>
                        <a14:backgroundMark x1="29429" y1="69762" x2="28853" y2="65798"/>
                        <a14:backgroundMark x1="84253" y1="98981" x2="86990" y2="98754"/>
                        <a14:backgroundMark x1="87160" y1="78143" x2="87134" y2="77237"/>
                        <a14:backgroundMark x1="87182" y1="78935" x2="87160" y2="7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414" y="1760336"/>
            <a:ext cx="3935915" cy="166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6">
            <a:extLst>
              <a:ext uri="{FF2B5EF4-FFF2-40B4-BE49-F238E27FC236}">
                <a16:creationId xmlns:a16="http://schemas.microsoft.com/office/drawing/2014/main" id="{10CF8B77-F1CC-03C3-F7A9-16EDBB8661E7}"/>
              </a:ext>
            </a:extLst>
          </p:cNvPr>
          <p:cNvSpPr txBox="1"/>
          <p:nvPr/>
        </p:nvSpPr>
        <p:spPr>
          <a:xfrm>
            <a:off x="794382" y="4716716"/>
            <a:ext cx="4255206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8800" dirty="0">
                <a:solidFill>
                  <a:schemeClr val="accent1">
                    <a:lumMod val="75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102</a:t>
            </a:r>
            <a:endParaRPr sz="8800" dirty="0">
              <a:solidFill>
                <a:schemeClr val="accent1">
                  <a:lumMod val="75000"/>
                </a:schemeClr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DE9529F-0B6B-1DD5-28C2-B5578DA7F573}"/>
              </a:ext>
            </a:extLst>
          </p:cNvPr>
          <p:cNvSpPr txBox="1"/>
          <p:nvPr/>
        </p:nvSpPr>
        <p:spPr>
          <a:xfrm>
            <a:off x="873258" y="4532050"/>
            <a:ext cx="41763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80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DOTACIÓN CAMAS DECLARADAS</a:t>
            </a:r>
            <a:endParaRPr lang="es-MX" dirty="0"/>
          </a:p>
        </p:txBody>
      </p:sp>
      <p:pic>
        <p:nvPicPr>
          <p:cNvPr id="37892" name="Picture 4" descr="Hospital Bed free vector icons designed by Freepik | Cama de hospital,  Imagenes de doctores animados, Imagenes de camas">
            <a:extLst>
              <a:ext uri="{FF2B5EF4-FFF2-40B4-BE49-F238E27FC236}">
                <a16:creationId xmlns:a16="http://schemas.microsoft.com/office/drawing/2014/main" id="{3A2E7C4A-E73B-5104-1E39-DFBF1A86C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667" y="3741138"/>
            <a:ext cx="2666791" cy="266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9915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5">
            <a:extLst>
              <a:ext uri="{FF2B5EF4-FFF2-40B4-BE49-F238E27FC236}">
                <a16:creationId xmlns:a16="http://schemas.microsoft.com/office/drawing/2014/main" id="{7A9A8842-0FAA-89FB-A259-FDC99B3713AF}"/>
              </a:ext>
            </a:extLst>
          </p:cNvPr>
          <p:cNvSpPr/>
          <p:nvPr/>
        </p:nvSpPr>
        <p:spPr>
          <a:xfrm>
            <a:off x="1923120" y="235800"/>
            <a:ext cx="8345160" cy="135298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6560" rIns="0" bIns="0" anchor="t">
            <a:spAutoFit/>
          </a:bodyPr>
          <a:lstStyle/>
          <a:p>
            <a:pPr marL="12600" algn="ctr" defTabSz="914400">
              <a:lnSpc>
                <a:spcPct val="100000"/>
              </a:lnSpc>
              <a:spcBef>
                <a:spcPts val="130"/>
              </a:spcBef>
            </a:pPr>
            <a:r>
              <a:rPr lang="es-CL" sz="3600" b="0" strike="noStrike" spc="-270" dirty="0">
                <a:solidFill>
                  <a:srgbClr val="0C4581"/>
                </a:solidFill>
                <a:latin typeface="Verdana"/>
                <a:ea typeface="Verdana"/>
              </a:rPr>
              <a:t> </a:t>
            </a:r>
            <a:r>
              <a:rPr lang="es-CL" sz="3600" b="1" strike="noStrike" spc="-1" dirty="0">
                <a:solidFill>
                  <a:srgbClr val="0C4581"/>
                </a:solidFill>
                <a:latin typeface="Arial"/>
                <a:ea typeface="Verdana"/>
              </a:rPr>
              <a:t>SUBDIRECCIÓN DE GESTIÓN ASISTENCIAL</a:t>
            </a:r>
            <a:endParaRPr lang="es-CL" sz="3600" b="0" strike="noStrike" spc="-1" dirty="0">
              <a:solidFill>
                <a:srgbClr val="000000"/>
              </a:solidFill>
              <a:latin typeface="Arial"/>
            </a:endParaRPr>
          </a:p>
          <a:p>
            <a:pPr marL="12600" algn="ctr" defTabSz="914400">
              <a:lnSpc>
                <a:spcPct val="100000"/>
              </a:lnSpc>
              <a:spcBef>
                <a:spcPts val="130"/>
              </a:spcBef>
            </a:pPr>
            <a:r>
              <a:rPr lang="es-CL" sz="1400" b="0" strike="noStrike" spc="-1" dirty="0">
                <a:solidFill>
                  <a:srgbClr val="0C4581"/>
                </a:solidFill>
                <a:latin typeface="Arial"/>
                <a:ea typeface="Verdana"/>
              </a:rPr>
              <a:t>ATENCIÓN CERRADA ADULTO E INFANTO ADOLESCENTE </a:t>
            </a:r>
            <a:endParaRPr lang="es-CL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object 7">
            <a:extLst>
              <a:ext uri="{FF2B5EF4-FFF2-40B4-BE49-F238E27FC236}">
                <a16:creationId xmlns:a16="http://schemas.microsoft.com/office/drawing/2014/main" id="{7E12D204-7ABC-374B-FD4D-9DF14602F74D}"/>
              </a:ext>
            </a:extLst>
          </p:cNvPr>
          <p:cNvSpPr txBox="1">
            <a:spLocks/>
          </p:cNvSpPr>
          <p:nvPr/>
        </p:nvSpPr>
        <p:spPr>
          <a:xfrm>
            <a:off x="1282588" y="1954234"/>
            <a:ext cx="3167181" cy="32444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2000" b="1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ATENCIÓN ABIERTA</a:t>
            </a:r>
          </a:p>
        </p:txBody>
      </p:sp>
      <p:sp>
        <p:nvSpPr>
          <p:cNvPr id="3" name="object 7">
            <a:extLst>
              <a:ext uri="{FF2B5EF4-FFF2-40B4-BE49-F238E27FC236}">
                <a16:creationId xmlns:a16="http://schemas.microsoft.com/office/drawing/2014/main" id="{C3B7E011-699F-FBFA-6C67-CAC0818D938E}"/>
              </a:ext>
            </a:extLst>
          </p:cNvPr>
          <p:cNvSpPr txBox="1">
            <a:spLocks/>
          </p:cNvSpPr>
          <p:nvPr/>
        </p:nvSpPr>
        <p:spPr>
          <a:xfrm>
            <a:off x="1213994" y="2356595"/>
            <a:ext cx="3167181" cy="35740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355600" indent="-342900">
              <a:lnSpc>
                <a:spcPct val="100000"/>
              </a:lnSpc>
              <a:spcBef>
                <a:spcPts val="130"/>
              </a:spcBef>
              <a:buFont typeface="Arial" panose="020B0604020202020204" pitchFamily="34" charset="0"/>
              <a:buChar char="•"/>
            </a:pPr>
            <a:r>
              <a:rPr lang="es-CL" sz="200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Policlinico:</a:t>
            </a:r>
          </a:p>
          <a:p>
            <a:pPr marL="355600" indent="-342900">
              <a:lnSpc>
                <a:spcPct val="100000"/>
              </a:lnSpc>
              <a:spcBef>
                <a:spcPts val="130"/>
              </a:spcBef>
              <a:buFont typeface="Arial" panose="020B0604020202020204" pitchFamily="34" charset="0"/>
              <a:buChar char="•"/>
            </a:pPr>
            <a:endParaRPr lang="es-CL" sz="2000" dirty="0">
              <a:solidFill>
                <a:srgbClr val="0C458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5600" indent="-342900">
              <a:lnSpc>
                <a:spcPct val="100000"/>
              </a:lnSpc>
              <a:spcBef>
                <a:spcPts val="130"/>
              </a:spcBef>
              <a:buFont typeface="Arial" panose="020B0604020202020204" pitchFamily="34" charset="0"/>
              <a:buChar char="•"/>
            </a:pPr>
            <a:endParaRPr lang="es-CL" sz="2000" dirty="0">
              <a:solidFill>
                <a:srgbClr val="0C458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5600" indent="-342900">
              <a:lnSpc>
                <a:spcPct val="100000"/>
              </a:lnSpc>
              <a:spcBef>
                <a:spcPts val="130"/>
              </a:spcBef>
              <a:buFont typeface="Arial" panose="020B0604020202020204" pitchFamily="34" charset="0"/>
              <a:buChar char="•"/>
            </a:pPr>
            <a:endParaRPr lang="es-CL" sz="2000" dirty="0">
              <a:solidFill>
                <a:srgbClr val="0C458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5600" indent="-342900">
              <a:lnSpc>
                <a:spcPct val="100000"/>
              </a:lnSpc>
              <a:spcBef>
                <a:spcPts val="130"/>
              </a:spcBef>
              <a:buFont typeface="Arial" panose="020B0604020202020204" pitchFamily="34" charset="0"/>
              <a:buChar char="•"/>
            </a:pPr>
            <a:endParaRPr lang="es-CL" sz="2000" dirty="0">
              <a:solidFill>
                <a:srgbClr val="0C458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endParaRPr lang="es-CL" sz="2000" dirty="0">
              <a:solidFill>
                <a:srgbClr val="0C458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5600" indent="-342900">
              <a:lnSpc>
                <a:spcPct val="100000"/>
              </a:lnSpc>
              <a:spcBef>
                <a:spcPts val="130"/>
              </a:spcBef>
              <a:buFont typeface="Arial" panose="020B0604020202020204" pitchFamily="34" charset="0"/>
              <a:buChar char="•"/>
            </a:pPr>
            <a:r>
              <a:rPr lang="es-CL" sz="200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Policlínico Infanto Juvenil</a:t>
            </a:r>
          </a:p>
          <a:p>
            <a:pPr marL="355600" indent="-342900">
              <a:lnSpc>
                <a:spcPct val="100000"/>
              </a:lnSpc>
              <a:spcBef>
                <a:spcPts val="130"/>
              </a:spcBef>
              <a:buFont typeface="Arial" panose="020B0604020202020204" pitchFamily="34" charset="0"/>
              <a:buChar char="•"/>
            </a:pPr>
            <a:r>
              <a:rPr lang="es-CL" sz="200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Hospital Diurno TPS.</a:t>
            </a:r>
          </a:p>
          <a:p>
            <a:pPr marL="355600" indent="-342900">
              <a:lnSpc>
                <a:spcPct val="100000"/>
              </a:lnSpc>
              <a:spcBef>
                <a:spcPts val="130"/>
              </a:spcBef>
              <a:buFont typeface="Arial" panose="020B0604020202020204" pitchFamily="34" charset="0"/>
              <a:buChar char="•"/>
            </a:pPr>
            <a:r>
              <a:rPr lang="es-CL" sz="200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PRAIS y PIRO</a:t>
            </a:r>
          </a:p>
          <a:p>
            <a:pPr marL="355600" indent="-342900">
              <a:lnSpc>
                <a:spcPct val="100000"/>
              </a:lnSpc>
              <a:spcBef>
                <a:spcPts val="130"/>
              </a:spcBef>
              <a:buFont typeface="Arial" panose="020B0604020202020204" pitchFamily="34" charset="0"/>
              <a:buChar char="•"/>
            </a:pPr>
            <a:r>
              <a:rPr lang="es-CL" sz="200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PAICA*</a:t>
            </a:r>
            <a:endParaRPr lang="es-CL" sz="100" dirty="0">
              <a:solidFill>
                <a:srgbClr val="0C458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812800" lvl="1" indent="-342900">
              <a:spcBef>
                <a:spcPts val="130"/>
              </a:spcBef>
              <a:buFont typeface="Arial" panose="020B0604020202020204" pitchFamily="34" charset="0"/>
              <a:buChar char="•"/>
            </a:pPr>
            <a:r>
              <a:rPr lang="es-CL" sz="100" dirty="0">
                <a:solidFill>
                  <a:srgbClr val="0C45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T.A.T.</a:t>
            </a:r>
          </a:p>
          <a:p>
            <a:pPr marL="812800" lvl="1" indent="-342900">
              <a:spcBef>
                <a:spcPts val="130"/>
              </a:spcBef>
              <a:buFont typeface="Arial" panose="020B0604020202020204" pitchFamily="34" charset="0"/>
              <a:buChar char="•"/>
            </a:pPr>
            <a:r>
              <a:rPr lang="es-CL" sz="100" dirty="0">
                <a:solidFill>
                  <a:srgbClr val="0C45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U.T.P.</a:t>
            </a:r>
            <a:endParaRPr lang="es-CL" sz="100" dirty="0">
              <a:solidFill>
                <a:srgbClr val="0C458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object 7">
            <a:extLst>
              <a:ext uri="{FF2B5EF4-FFF2-40B4-BE49-F238E27FC236}">
                <a16:creationId xmlns:a16="http://schemas.microsoft.com/office/drawing/2014/main" id="{69C039A4-7299-422B-436E-BE8309ADA710}"/>
              </a:ext>
            </a:extLst>
          </p:cNvPr>
          <p:cNvSpPr txBox="1">
            <a:spLocks/>
          </p:cNvSpPr>
          <p:nvPr/>
        </p:nvSpPr>
        <p:spPr>
          <a:xfrm>
            <a:off x="7101099" y="1942247"/>
            <a:ext cx="3167181" cy="32444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2000" b="1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ATENCIÓN CERRADA</a:t>
            </a: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7A6A9446-AF8A-6452-97E9-A0EDE9D71BCD}"/>
              </a:ext>
            </a:extLst>
          </p:cNvPr>
          <p:cNvSpPr txBox="1">
            <a:spLocks/>
          </p:cNvSpPr>
          <p:nvPr/>
        </p:nvSpPr>
        <p:spPr>
          <a:xfrm>
            <a:off x="6840274" y="2505885"/>
            <a:ext cx="4010979" cy="287899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355600" indent="-342900">
              <a:lnSpc>
                <a:spcPct val="100000"/>
              </a:lnSpc>
              <a:spcBef>
                <a:spcPts val="130"/>
              </a:spcBef>
              <a:buFont typeface="Arial" panose="020B0604020202020204" pitchFamily="34" charset="0"/>
              <a:buChar char="•"/>
            </a:pPr>
            <a:r>
              <a:rPr lang="es-CL" sz="200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Sala agudos mujeres (“Azocar”</a:t>
            </a:r>
          </a:p>
          <a:p>
            <a:pPr marL="355600" indent="-342900">
              <a:lnSpc>
                <a:spcPct val="100000"/>
              </a:lnSpc>
              <a:spcBef>
                <a:spcPts val="130"/>
              </a:spcBef>
              <a:buFont typeface="Arial" panose="020B0604020202020204" pitchFamily="34" charset="0"/>
              <a:buChar char="•"/>
            </a:pPr>
            <a:r>
              <a:rPr lang="es-CL" sz="200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Sala agudos graves (“Valenzuela”)</a:t>
            </a:r>
          </a:p>
          <a:p>
            <a:pPr marL="355600" indent="-342900">
              <a:lnSpc>
                <a:spcPct val="100000"/>
              </a:lnSpc>
              <a:spcBef>
                <a:spcPts val="130"/>
              </a:spcBef>
              <a:buFont typeface="Arial" panose="020B0604020202020204" pitchFamily="34" charset="0"/>
              <a:buChar char="•"/>
            </a:pPr>
            <a:r>
              <a:rPr lang="es-CL" sz="200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Sala agudos población infantil</a:t>
            </a:r>
          </a:p>
          <a:p>
            <a:pPr marL="355600" indent="-342900">
              <a:lnSpc>
                <a:spcPct val="100000"/>
              </a:lnSpc>
              <a:spcBef>
                <a:spcPts val="130"/>
              </a:spcBef>
              <a:buFont typeface="Arial" panose="020B0604020202020204" pitchFamily="34" charset="0"/>
              <a:buChar char="•"/>
            </a:pPr>
            <a:r>
              <a:rPr lang="es-CL" sz="200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Sala agudos población adolescente</a:t>
            </a:r>
          </a:p>
          <a:p>
            <a:pPr marL="355600" indent="-342900">
              <a:lnSpc>
                <a:spcPct val="100000"/>
              </a:lnSpc>
              <a:spcBef>
                <a:spcPts val="130"/>
              </a:spcBef>
              <a:buFont typeface="Arial" panose="020B0604020202020204" pitchFamily="34" charset="0"/>
              <a:buChar char="•"/>
            </a:pPr>
            <a:r>
              <a:rPr lang="es-CL" sz="200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Sala Mediana Estadía (UME)</a:t>
            </a:r>
          </a:p>
          <a:p>
            <a:pPr marL="355600" indent="-342900">
              <a:lnSpc>
                <a:spcPct val="100000"/>
              </a:lnSpc>
              <a:spcBef>
                <a:spcPts val="130"/>
              </a:spcBef>
              <a:buFont typeface="Arial" panose="020B0604020202020204" pitchFamily="34" charset="0"/>
              <a:buChar char="•"/>
            </a:pPr>
            <a:r>
              <a:rPr lang="es-CL" sz="200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Unidad de Hospitalización Domiciliaria</a:t>
            </a:r>
            <a:r>
              <a:rPr lang="es-CL" sz="100" dirty="0">
                <a:solidFill>
                  <a:srgbClr val="0C45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T.A.T.</a:t>
            </a:r>
          </a:p>
          <a:p>
            <a:pPr marL="812800" lvl="1" indent="-342900">
              <a:spcBef>
                <a:spcPts val="130"/>
              </a:spcBef>
              <a:buFont typeface="Arial" panose="020B0604020202020204" pitchFamily="34" charset="0"/>
              <a:buChar char="•"/>
            </a:pPr>
            <a:r>
              <a:rPr lang="es-CL" sz="100" dirty="0">
                <a:solidFill>
                  <a:srgbClr val="0C45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U.T.P.</a:t>
            </a:r>
            <a:endParaRPr lang="es-CL" sz="100" dirty="0">
              <a:solidFill>
                <a:srgbClr val="0C458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 descr="Día mundial de la población | IIEG | Strategos">
            <a:extLst>
              <a:ext uri="{FF2B5EF4-FFF2-40B4-BE49-F238E27FC236}">
                <a16:creationId xmlns:a16="http://schemas.microsoft.com/office/drawing/2014/main" id="{5725DAB0-73AA-E02B-085A-60F4E5680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265" y="5561158"/>
            <a:ext cx="5793781" cy="148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D3B55E31-D72C-FF86-6649-5333F74C0D83}"/>
              </a:ext>
            </a:extLst>
          </p:cNvPr>
          <p:cNvSpPr txBox="1"/>
          <p:nvPr/>
        </p:nvSpPr>
        <p:spPr>
          <a:xfrm>
            <a:off x="1923120" y="2695589"/>
            <a:ext cx="2526649" cy="1805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30"/>
              </a:spcBef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U.T.A.</a:t>
            </a:r>
          </a:p>
          <a:p>
            <a:pPr marL="355600" indent="-342900">
              <a:lnSpc>
                <a:spcPct val="100000"/>
              </a:lnSpc>
              <a:spcBef>
                <a:spcPts val="130"/>
              </a:spcBef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U.T.P.</a:t>
            </a:r>
          </a:p>
          <a:p>
            <a:pPr marL="355600" indent="-342900">
              <a:lnSpc>
                <a:spcPct val="100000"/>
              </a:lnSpc>
              <a:spcBef>
                <a:spcPts val="130"/>
              </a:spcBef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U.F.D.</a:t>
            </a:r>
          </a:p>
          <a:p>
            <a:pPr marL="355600" indent="-342900">
              <a:spcBef>
                <a:spcPts val="130"/>
              </a:spcBef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Psiquiatría Comunitaria</a:t>
            </a:r>
          </a:p>
          <a:p>
            <a:pPr marL="355600" indent="-342900">
              <a:lnSpc>
                <a:spcPct val="100000"/>
              </a:lnSpc>
              <a:spcBef>
                <a:spcPts val="130"/>
              </a:spcBef>
              <a:buFont typeface="Arial" panose="020B0604020202020204" pitchFamily="34" charset="0"/>
              <a:buChar char="•"/>
            </a:pPr>
            <a:endParaRPr lang="es-CL" sz="1800" dirty="0">
              <a:solidFill>
                <a:srgbClr val="0C458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9821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2 Gráfico">
            <a:extLst>
              <a:ext uri="{FF2B5EF4-FFF2-40B4-BE49-F238E27FC236}">
                <a16:creationId xmlns:a16="http://schemas.microsoft.com/office/drawing/2014/main" id="{EB8776A5-9A0F-40D0-A667-5F5032ED95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9864364"/>
              </p:ext>
            </p:extLst>
          </p:nvPr>
        </p:nvGraphicFramePr>
        <p:xfrm>
          <a:off x="948108" y="1910919"/>
          <a:ext cx="10295783" cy="42286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object 7">
            <a:extLst>
              <a:ext uri="{FF2B5EF4-FFF2-40B4-BE49-F238E27FC236}">
                <a16:creationId xmlns:a16="http://schemas.microsoft.com/office/drawing/2014/main" id="{A5641E87-D4A8-528E-073E-5BB4228E1942}"/>
              </a:ext>
            </a:extLst>
          </p:cNvPr>
          <p:cNvSpPr txBox="1">
            <a:spLocks/>
          </p:cNvSpPr>
          <p:nvPr/>
        </p:nvSpPr>
        <p:spPr>
          <a:xfrm>
            <a:off x="1923154" y="235693"/>
            <a:ext cx="8345691" cy="13401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3600" spc="-270" dirty="0">
                <a:solidFill>
                  <a:srgbClr val="0C4581"/>
                </a:solidFill>
              </a:rPr>
              <a:t> </a:t>
            </a:r>
            <a:r>
              <a:rPr lang="es-CL" sz="3600" b="1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SUBDIRECCIÓN DE GESTIÓN ASISTENCIAL</a:t>
            </a:r>
            <a:br>
              <a:rPr lang="es-CL" sz="2400" b="1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s-CL" sz="140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DIAS CAMA OCUPADOS POR AÑO</a:t>
            </a:r>
            <a:endParaRPr lang="es-CL" sz="2400" dirty="0">
              <a:solidFill>
                <a:srgbClr val="0C458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AA71DFE-16E6-07E9-0F56-77F4DC50F6BE}"/>
              </a:ext>
            </a:extLst>
          </p:cNvPr>
          <p:cNvSpPr txBox="1"/>
          <p:nvPr/>
        </p:nvSpPr>
        <p:spPr>
          <a:xfrm>
            <a:off x="9209315" y="2758370"/>
            <a:ext cx="1483567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CL" dirty="0"/>
              <a:t>29.734 (0.8%)</a:t>
            </a:r>
            <a:endParaRPr lang="es-MX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6B941E8-D200-15D5-84F0-CC4601BEA424}"/>
              </a:ext>
            </a:extLst>
          </p:cNvPr>
          <p:cNvSpPr txBox="1"/>
          <p:nvPr/>
        </p:nvSpPr>
        <p:spPr>
          <a:xfrm>
            <a:off x="7514254" y="2807742"/>
            <a:ext cx="957942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CL" dirty="0"/>
              <a:t>29.507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369943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3 Gráfico">
            <a:extLst>
              <a:ext uri="{FF2B5EF4-FFF2-40B4-BE49-F238E27FC236}">
                <a16:creationId xmlns:a16="http://schemas.microsoft.com/office/drawing/2014/main" id="{8E812282-2AAE-41F8-9CC8-DCF1F8D000E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6195263"/>
              </p:ext>
            </p:extLst>
          </p:nvPr>
        </p:nvGraphicFramePr>
        <p:xfrm>
          <a:off x="1599033" y="1577458"/>
          <a:ext cx="8417381" cy="50448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object 7">
            <a:extLst>
              <a:ext uri="{FF2B5EF4-FFF2-40B4-BE49-F238E27FC236}">
                <a16:creationId xmlns:a16="http://schemas.microsoft.com/office/drawing/2014/main" id="{80DD4B3C-9323-2A6D-2EDF-0F233C0F9B3D}"/>
              </a:ext>
            </a:extLst>
          </p:cNvPr>
          <p:cNvSpPr txBox="1">
            <a:spLocks/>
          </p:cNvSpPr>
          <p:nvPr/>
        </p:nvSpPr>
        <p:spPr>
          <a:xfrm>
            <a:off x="1923154" y="235693"/>
            <a:ext cx="8345691" cy="13401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3600" spc="-270" dirty="0">
                <a:solidFill>
                  <a:srgbClr val="0C4581"/>
                </a:solidFill>
              </a:rPr>
              <a:t> </a:t>
            </a:r>
            <a:r>
              <a:rPr lang="es-CL" sz="3600" b="1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SUBDIRECCIÓN DE GESTIÓN ASISTENCIAL</a:t>
            </a:r>
            <a:br>
              <a:rPr lang="es-CL" sz="2400" b="1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s-CL" sz="140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EGRESOS DE PACIENTES HOSPITALIZADOS POR AÑO</a:t>
            </a:r>
            <a:endParaRPr lang="es-CL" sz="2400" dirty="0">
              <a:solidFill>
                <a:srgbClr val="0C458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6A246C6-56DC-0541-54A4-D26BF0C19F09}"/>
              </a:ext>
            </a:extLst>
          </p:cNvPr>
          <p:cNvSpPr txBox="1"/>
          <p:nvPr/>
        </p:nvSpPr>
        <p:spPr>
          <a:xfrm>
            <a:off x="8565504" y="2512251"/>
            <a:ext cx="1315616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CL" dirty="0"/>
              <a:t>529  (7.4%)</a:t>
            </a:r>
            <a:endParaRPr lang="es-MX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85401CC-1D3F-C605-A8C8-F5C959BE4386}"/>
              </a:ext>
            </a:extLst>
          </p:cNvPr>
          <p:cNvSpPr txBox="1"/>
          <p:nvPr/>
        </p:nvSpPr>
        <p:spPr>
          <a:xfrm>
            <a:off x="6994304" y="2696917"/>
            <a:ext cx="761998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CL" dirty="0"/>
              <a:t>490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8354758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1 Gráfico">
            <a:extLst>
              <a:ext uri="{FF2B5EF4-FFF2-40B4-BE49-F238E27FC236}">
                <a16:creationId xmlns:a16="http://schemas.microsoft.com/office/drawing/2014/main" id="{72A3984F-E8FF-4328-806A-B38FDA071CB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0921992"/>
              </p:ext>
            </p:extLst>
          </p:nvPr>
        </p:nvGraphicFramePr>
        <p:xfrm>
          <a:off x="585749" y="1156716"/>
          <a:ext cx="10808392" cy="53429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1 Gráfico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4296146"/>
              </p:ext>
            </p:extLst>
          </p:nvPr>
        </p:nvGraphicFramePr>
        <p:xfrm>
          <a:off x="942341" y="1573146"/>
          <a:ext cx="10095208" cy="45101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object 7">
            <a:extLst>
              <a:ext uri="{FF2B5EF4-FFF2-40B4-BE49-F238E27FC236}">
                <a16:creationId xmlns:a16="http://schemas.microsoft.com/office/drawing/2014/main" id="{86DAE027-70F3-D987-84B5-8290B0B49E5B}"/>
              </a:ext>
            </a:extLst>
          </p:cNvPr>
          <p:cNvSpPr txBox="1">
            <a:spLocks/>
          </p:cNvSpPr>
          <p:nvPr/>
        </p:nvSpPr>
        <p:spPr>
          <a:xfrm>
            <a:off x="1923154" y="235693"/>
            <a:ext cx="8345691" cy="13401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3600" spc="-270" dirty="0">
                <a:solidFill>
                  <a:srgbClr val="0C4581"/>
                </a:solidFill>
              </a:rPr>
              <a:t> </a:t>
            </a:r>
            <a:r>
              <a:rPr lang="es-CL" sz="3600" b="1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SUBDIRECCIÓN DE GESTIÓN ASISTENCIAL</a:t>
            </a:r>
            <a:br>
              <a:rPr lang="es-CL" sz="2400" b="1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s-CL" sz="140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DIAGNÓSTICOS POR EGRESO</a:t>
            </a:r>
            <a:endParaRPr lang="es-CL" sz="2400" dirty="0">
              <a:solidFill>
                <a:srgbClr val="0C458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2071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5 Gráfico">
            <a:extLst>
              <a:ext uri="{FF2B5EF4-FFF2-40B4-BE49-F238E27FC236}">
                <a16:creationId xmlns:a16="http://schemas.microsoft.com/office/drawing/2014/main" id="{7462BC56-EA3C-4C68-A26A-C6DA1474FA4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1269600"/>
              </p:ext>
            </p:extLst>
          </p:nvPr>
        </p:nvGraphicFramePr>
        <p:xfrm>
          <a:off x="2334880" y="1905436"/>
          <a:ext cx="6060622" cy="44549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object 7">
            <a:extLst>
              <a:ext uri="{FF2B5EF4-FFF2-40B4-BE49-F238E27FC236}">
                <a16:creationId xmlns:a16="http://schemas.microsoft.com/office/drawing/2014/main" id="{F8DC0617-B15A-BA97-8A84-1855DA1DA1B6}"/>
              </a:ext>
            </a:extLst>
          </p:cNvPr>
          <p:cNvSpPr txBox="1">
            <a:spLocks/>
          </p:cNvSpPr>
          <p:nvPr/>
        </p:nvSpPr>
        <p:spPr>
          <a:xfrm>
            <a:off x="1923154" y="235693"/>
            <a:ext cx="8345691" cy="13401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3600" spc="-270" dirty="0">
                <a:solidFill>
                  <a:srgbClr val="0C4581"/>
                </a:solidFill>
              </a:rPr>
              <a:t> </a:t>
            </a:r>
            <a:r>
              <a:rPr lang="es-CL" sz="3600" b="1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SUBDIRECCIÓN DE GESTIÓN ASISTENCIAL</a:t>
            </a:r>
            <a:br>
              <a:rPr lang="es-CL" sz="2400" b="1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s-CL" sz="140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ESTADIA PROMEDIO</a:t>
            </a:r>
            <a:endParaRPr lang="es-CL" sz="2400" dirty="0">
              <a:solidFill>
                <a:srgbClr val="0C458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3186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4">
            <a:extLst>
              <a:ext uri="{FF2B5EF4-FFF2-40B4-BE49-F238E27FC236}">
                <a16:creationId xmlns:a16="http://schemas.microsoft.com/office/drawing/2014/main" id="{D298C71C-AC89-750E-950F-DE9A4951CDDD}"/>
              </a:ext>
            </a:extLst>
          </p:cNvPr>
          <p:cNvSpPr/>
          <p:nvPr/>
        </p:nvSpPr>
        <p:spPr>
          <a:xfrm>
            <a:off x="1923120" y="235800"/>
            <a:ext cx="8345160" cy="21301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6560" rIns="0" bIns="0" anchor="t">
            <a:spAutoFit/>
          </a:bodyPr>
          <a:lstStyle/>
          <a:p>
            <a:pPr marL="12600" algn="ctr" defTabSz="914400">
              <a:lnSpc>
                <a:spcPct val="100000"/>
              </a:lnSpc>
              <a:spcBef>
                <a:spcPts val="130"/>
              </a:spcBef>
            </a:pPr>
            <a:r>
              <a:rPr lang="es-CL" sz="3600" b="0" strike="noStrike" spc="-270" dirty="0">
                <a:solidFill>
                  <a:srgbClr val="0C4581"/>
                </a:solidFill>
                <a:latin typeface="Verdana"/>
                <a:ea typeface="Verdana"/>
              </a:rPr>
              <a:t> </a:t>
            </a:r>
            <a:r>
              <a:rPr lang="es-CL" sz="3600" b="1" strike="noStrike" spc="-1" dirty="0">
                <a:solidFill>
                  <a:srgbClr val="0C4581"/>
                </a:solidFill>
                <a:latin typeface="Arial"/>
                <a:ea typeface="Verdana"/>
              </a:rPr>
              <a:t>SUBDIRECCIÓN DE GESTIÓN ASISTENCIAL</a:t>
            </a:r>
            <a:endParaRPr lang="es-CL" sz="3600" b="0" strike="noStrike" spc="-1" dirty="0">
              <a:solidFill>
                <a:srgbClr val="000000"/>
              </a:solidFill>
              <a:latin typeface="Arial"/>
            </a:endParaRPr>
          </a:p>
          <a:p>
            <a:pPr marL="12600" algn="ctr" defTabSz="914400">
              <a:lnSpc>
                <a:spcPct val="100000"/>
              </a:lnSpc>
              <a:spcBef>
                <a:spcPts val="130"/>
              </a:spcBef>
            </a:pPr>
            <a:r>
              <a:rPr lang="es-CL" sz="2000" b="0" strike="noStrike" spc="-1" dirty="0">
                <a:solidFill>
                  <a:srgbClr val="0C4581"/>
                </a:solidFill>
                <a:latin typeface="Arial"/>
                <a:ea typeface="Verdana"/>
              </a:rPr>
              <a:t>ATENCIÓN ABIERTA  POBLACIÓN ADULTA</a:t>
            </a:r>
            <a:endParaRPr lang="es-CL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12600" algn="ctr" defTabSz="914400">
              <a:lnSpc>
                <a:spcPct val="100000"/>
              </a:lnSpc>
              <a:spcBef>
                <a:spcPts val="130"/>
              </a:spcBef>
            </a:pPr>
            <a:r>
              <a:rPr lang="es-CL" sz="1400" b="0" strike="noStrike" spc="-1" dirty="0">
                <a:solidFill>
                  <a:srgbClr val="0C4581"/>
                </a:solidFill>
                <a:latin typeface="Arial"/>
                <a:ea typeface="Verdana"/>
              </a:rPr>
              <a:t>Policlinico comunitario</a:t>
            </a:r>
            <a:endParaRPr lang="es-CL" sz="1400" b="0" strike="noStrike" spc="-1" dirty="0">
              <a:solidFill>
                <a:srgbClr val="000000"/>
              </a:solidFill>
              <a:latin typeface="Arial"/>
            </a:endParaRPr>
          </a:p>
          <a:p>
            <a:pPr marL="12600" algn="ctr" defTabSz="914400">
              <a:lnSpc>
                <a:spcPct val="100000"/>
              </a:lnSpc>
              <a:spcBef>
                <a:spcPts val="130"/>
              </a:spcBef>
            </a:pPr>
            <a:r>
              <a:rPr lang="es-CL" sz="1400" b="0" strike="noStrike" spc="-1" dirty="0">
                <a:solidFill>
                  <a:srgbClr val="0C4581"/>
                </a:solidFill>
                <a:latin typeface="Arial"/>
                <a:ea typeface="Verdana"/>
              </a:rPr>
              <a:t>Unidades de tratamiento de Enfermedades psiquiátricas severas  </a:t>
            </a:r>
            <a:endParaRPr lang="es-CL" sz="1400" b="0" strike="noStrike" spc="-1" dirty="0">
              <a:solidFill>
                <a:srgbClr val="000000"/>
              </a:solidFill>
              <a:latin typeface="Arial"/>
            </a:endParaRPr>
          </a:p>
          <a:p>
            <a:pPr marL="12600" algn="ctr" defTabSz="914400">
              <a:lnSpc>
                <a:spcPct val="100000"/>
              </a:lnSpc>
              <a:spcBef>
                <a:spcPts val="130"/>
              </a:spcBef>
            </a:pPr>
            <a:endParaRPr lang="es-CL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65946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6 Gráfico">
            <a:extLst>
              <a:ext uri="{FF2B5EF4-FFF2-40B4-BE49-F238E27FC236}">
                <a16:creationId xmlns:a16="http://schemas.microsoft.com/office/drawing/2014/main" id="{2E5E4FFC-9C71-4078-8613-6822E7493B3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6565770"/>
              </p:ext>
            </p:extLst>
          </p:nvPr>
        </p:nvGraphicFramePr>
        <p:xfrm>
          <a:off x="3010790" y="1976183"/>
          <a:ext cx="6170420" cy="40047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object 7">
            <a:extLst>
              <a:ext uri="{FF2B5EF4-FFF2-40B4-BE49-F238E27FC236}">
                <a16:creationId xmlns:a16="http://schemas.microsoft.com/office/drawing/2014/main" id="{AB32F838-5F41-DF5D-27F1-3A6AA08F7628}"/>
              </a:ext>
            </a:extLst>
          </p:cNvPr>
          <p:cNvSpPr txBox="1">
            <a:spLocks/>
          </p:cNvSpPr>
          <p:nvPr/>
        </p:nvSpPr>
        <p:spPr>
          <a:xfrm>
            <a:off x="1923154" y="235693"/>
            <a:ext cx="8345691" cy="13401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3600" spc="-270" dirty="0">
                <a:solidFill>
                  <a:srgbClr val="0C4581"/>
                </a:solidFill>
              </a:rPr>
              <a:t> </a:t>
            </a:r>
            <a:r>
              <a:rPr lang="es-CL" sz="3600" b="1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SUBDIRECCIÓN DE GESTIÓN ASISTENCIAL</a:t>
            </a:r>
            <a:br>
              <a:rPr lang="es-CL" sz="2400" b="1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s-CL" sz="140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ATENCIÓN AMBULATORIA MÉDICOS</a:t>
            </a:r>
            <a:endParaRPr lang="es-CL" sz="2400" dirty="0">
              <a:solidFill>
                <a:srgbClr val="0C458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ABC9B5C6-E00B-F42B-F7EF-663B788E0BE9}"/>
              </a:ext>
            </a:extLst>
          </p:cNvPr>
          <p:cNvSpPr txBox="1"/>
          <p:nvPr/>
        </p:nvSpPr>
        <p:spPr>
          <a:xfrm>
            <a:off x="9325946" y="3219061"/>
            <a:ext cx="2816565" cy="1028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6600" dirty="0">
                <a:solidFill>
                  <a:schemeClr val="accent1">
                    <a:lumMod val="75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8.3%</a:t>
            </a:r>
            <a:endParaRPr sz="6600" dirty="0">
              <a:solidFill>
                <a:schemeClr val="accent1">
                  <a:lumMod val="75000"/>
                </a:schemeClr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lecha: hacia arriba 4">
            <a:extLst>
              <a:ext uri="{FF2B5EF4-FFF2-40B4-BE49-F238E27FC236}">
                <a16:creationId xmlns:a16="http://schemas.microsoft.com/office/drawing/2014/main" id="{418715B8-4B10-E363-3FFE-57CDEC09B4C1}"/>
              </a:ext>
            </a:extLst>
          </p:cNvPr>
          <p:cNvSpPr/>
          <p:nvPr/>
        </p:nvSpPr>
        <p:spPr>
          <a:xfrm>
            <a:off x="8747336" y="2907438"/>
            <a:ext cx="867747" cy="1340110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424C426-3A52-E1F5-6F95-14ED669C6E98}"/>
              </a:ext>
            </a:extLst>
          </p:cNvPr>
          <p:cNvSpPr txBox="1"/>
          <p:nvPr/>
        </p:nvSpPr>
        <p:spPr>
          <a:xfrm>
            <a:off x="9615083" y="2849729"/>
            <a:ext cx="19827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600" algn="ctr" defTabSz="914400">
              <a:lnSpc>
                <a:spcPct val="100000"/>
              </a:lnSpc>
              <a:spcBef>
                <a:spcPts val="130"/>
              </a:spcBef>
            </a:pPr>
            <a:r>
              <a:rPr lang="es-CL" sz="1800" b="1" strike="noStrike" spc="-1" dirty="0">
                <a:solidFill>
                  <a:srgbClr val="0C4581"/>
                </a:solidFill>
                <a:latin typeface="Arial"/>
                <a:ea typeface="Verdana"/>
              </a:rPr>
              <a:t>PRODUCCIÓN</a:t>
            </a:r>
            <a:endParaRPr lang="es-CL" sz="1800" b="1" strike="noStrike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93169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10 Gráfico">
            <a:extLst>
              <a:ext uri="{FF2B5EF4-FFF2-40B4-BE49-F238E27FC236}">
                <a16:creationId xmlns:a16="http://schemas.microsoft.com/office/drawing/2014/main" id="{37B35E12-B48E-40ED-8857-D5603DE9BE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7347411"/>
              </p:ext>
            </p:extLst>
          </p:nvPr>
        </p:nvGraphicFramePr>
        <p:xfrm>
          <a:off x="657035" y="2069489"/>
          <a:ext cx="5209563" cy="4259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object 7">
            <a:extLst>
              <a:ext uri="{FF2B5EF4-FFF2-40B4-BE49-F238E27FC236}">
                <a16:creationId xmlns:a16="http://schemas.microsoft.com/office/drawing/2014/main" id="{3F62F366-DD01-AD91-D7D6-D7D06C3DFD4F}"/>
              </a:ext>
            </a:extLst>
          </p:cNvPr>
          <p:cNvSpPr txBox="1">
            <a:spLocks/>
          </p:cNvSpPr>
          <p:nvPr/>
        </p:nvSpPr>
        <p:spPr>
          <a:xfrm>
            <a:off x="1923154" y="235693"/>
            <a:ext cx="8345691" cy="13401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3600" spc="-270" dirty="0">
                <a:solidFill>
                  <a:srgbClr val="0C4581"/>
                </a:solidFill>
              </a:rPr>
              <a:t> </a:t>
            </a:r>
            <a:r>
              <a:rPr lang="es-CL" sz="3600" b="1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SUBDIRECCIÓN DE GESTIÓN ASISTENCIAL</a:t>
            </a:r>
            <a:br>
              <a:rPr lang="es-CL" sz="2400" b="1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s-CL" sz="140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ATENCIÓN AMBULATORIA NO MÉDICOS</a:t>
            </a:r>
            <a:endParaRPr lang="es-CL" sz="2400" dirty="0">
              <a:solidFill>
                <a:srgbClr val="0C458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object 6">
            <a:extLst>
              <a:ext uri="{FF2B5EF4-FFF2-40B4-BE49-F238E27FC236}">
                <a16:creationId xmlns:a16="http://schemas.microsoft.com/office/drawing/2014/main" id="{BE668FFF-8F56-398A-009B-5BB8A2160017}"/>
              </a:ext>
            </a:extLst>
          </p:cNvPr>
          <p:cNvSpPr txBox="1"/>
          <p:nvPr/>
        </p:nvSpPr>
        <p:spPr>
          <a:xfrm>
            <a:off x="8019661" y="3498979"/>
            <a:ext cx="2816565" cy="1028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6600" dirty="0">
                <a:solidFill>
                  <a:schemeClr val="accent1">
                    <a:lumMod val="75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8.7%</a:t>
            </a:r>
            <a:endParaRPr sz="6600" dirty="0">
              <a:solidFill>
                <a:schemeClr val="accent1">
                  <a:lumMod val="75000"/>
                </a:schemeClr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lecha: hacia arriba 3">
            <a:extLst>
              <a:ext uri="{FF2B5EF4-FFF2-40B4-BE49-F238E27FC236}">
                <a16:creationId xmlns:a16="http://schemas.microsoft.com/office/drawing/2014/main" id="{52705DEC-5029-6782-8BCF-7AA7B21CC2B4}"/>
              </a:ext>
            </a:extLst>
          </p:cNvPr>
          <p:cNvSpPr/>
          <p:nvPr/>
        </p:nvSpPr>
        <p:spPr>
          <a:xfrm>
            <a:off x="7441051" y="3187356"/>
            <a:ext cx="867747" cy="1340110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E0496F8-4E9D-06FD-EED8-6244789249E1}"/>
              </a:ext>
            </a:extLst>
          </p:cNvPr>
          <p:cNvSpPr txBox="1"/>
          <p:nvPr/>
        </p:nvSpPr>
        <p:spPr>
          <a:xfrm>
            <a:off x="8308798" y="3129647"/>
            <a:ext cx="19827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600" algn="ctr" defTabSz="914400">
              <a:lnSpc>
                <a:spcPct val="100000"/>
              </a:lnSpc>
              <a:spcBef>
                <a:spcPts val="130"/>
              </a:spcBef>
            </a:pPr>
            <a:r>
              <a:rPr lang="es-CL" sz="1800" b="1" strike="noStrike" spc="-1" dirty="0">
                <a:solidFill>
                  <a:srgbClr val="0C4581"/>
                </a:solidFill>
                <a:latin typeface="Arial"/>
                <a:ea typeface="Verdana"/>
              </a:rPr>
              <a:t>PRODUCCIÓN</a:t>
            </a:r>
            <a:endParaRPr lang="es-CL" sz="1800" b="1" strike="noStrike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57067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9 Gráfico">
            <a:extLst>
              <a:ext uri="{FF2B5EF4-FFF2-40B4-BE49-F238E27FC236}">
                <a16:creationId xmlns:a16="http://schemas.microsoft.com/office/drawing/2014/main" id="{77846615-8160-4465-9A18-435C707D5A2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3275106"/>
              </p:ext>
            </p:extLst>
          </p:nvPr>
        </p:nvGraphicFramePr>
        <p:xfrm>
          <a:off x="2484664" y="1793470"/>
          <a:ext cx="7684945" cy="4357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object 7">
            <a:extLst>
              <a:ext uri="{FF2B5EF4-FFF2-40B4-BE49-F238E27FC236}">
                <a16:creationId xmlns:a16="http://schemas.microsoft.com/office/drawing/2014/main" id="{471275D1-1BC8-BF1C-24BF-6ED5C9A96902}"/>
              </a:ext>
            </a:extLst>
          </p:cNvPr>
          <p:cNvSpPr txBox="1">
            <a:spLocks/>
          </p:cNvSpPr>
          <p:nvPr/>
        </p:nvSpPr>
        <p:spPr>
          <a:xfrm>
            <a:off x="1923154" y="235693"/>
            <a:ext cx="8345691" cy="13401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3600" spc="-270" dirty="0">
                <a:solidFill>
                  <a:srgbClr val="0C4581"/>
                </a:solidFill>
              </a:rPr>
              <a:t> </a:t>
            </a:r>
            <a:r>
              <a:rPr lang="es-CL" sz="3600" b="1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SUBDIRECCIÓN DE GESTIÓN ASISTENCIAL</a:t>
            </a:r>
            <a:br>
              <a:rPr lang="es-CL" sz="2400" b="1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s-CL" sz="140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GARANTÍAS DE OPORTUNIDAD</a:t>
            </a:r>
            <a:endParaRPr lang="es-CL" sz="2400" dirty="0">
              <a:solidFill>
                <a:srgbClr val="0C458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119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3567636" y="826401"/>
            <a:ext cx="4970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rgbClr val="036D99"/>
                </a:solidFill>
              </a:rPr>
              <a:t>Somos el reflejo de nuestros valores institucionales</a:t>
            </a:r>
            <a:endParaRPr lang="es-CL" dirty="0">
              <a:solidFill>
                <a:srgbClr val="036D99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F0A85D5-E235-7893-DC25-8EB76B5BD834}"/>
              </a:ext>
            </a:extLst>
          </p:cNvPr>
          <p:cNvSpPr txBox="1"/>
          <p:nvPr/>
        </p:nvSpPr>
        <p:spPr>
          <a:xfrm>
            <a:off x="381000" y="257546"/>
            <a:ext cx="1143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600" b="1" dirty="0">
                <a:solidFill>
                  <a:srgbClr val="036D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DEFINICIONES ESTRATÉGICAS</a:t>
            </a:r>
            <a:endParaRPr lang="es-MX" sz="3600" b="1" dirty="0">
              <a:solidFill>
                <a:srgbClr val="036D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8EACE86A-A35B-01CA-0370-DF8AED7D33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9245283"/>
              </p:ext>
            </p:extLst>
          </p:nvPr>
        </p:nvGraphicFramePr>
        <p:xfrm>
          <a:off x="1095375" y="1323975"/>
          <a:ext cx="10001250" cy="4581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828662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63CDF120-048C-4EBD-A852-1BF9B9A4C8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0168022"/>
              </p:ext>
            </p:extLst>
          </p:nvPr>
        </p:nvGraphicFramePr>
        <p:xfrm>
          <a:off x="124499" y="1758462"/>
          <a:ext cx="8617567" cy="47745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object 7">
            <a:extLst>
              <a:ext uri="{FF2B5EF4-FFF2-40B4-BE49-F238E27FC236}">
                <a16:creationId xmlns:a16="http://schemas.microsoft.com/office/drawing/2014/main" id="{4204A007-2ED0-208A-87A0-BDDA94CBE06D}"/>
              </a:ext>
            </a:extLst>
          </p:cNvPr>
          <p:cNvSpPr txBox="1">
            <a:spLocks/>
          </p:cNvSpPr>
          <p:nvPr/>
        </p:nvSpPr>
        <p:spPr>
          <a:xfrm>
            <a:off x="1923154" y="235693"/>
            <a:ext cx="8345691" cy="13401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3600" spc="-270" dirty="0">
                <a:solidFill>
                  <a:srgbClr val="0C4581"/>
                </a:solidFill>
              </a:rPr>
              <a:t> </a:t>
            </a:r>
            <a:r>
              <a:rPr lang="es-CL" sz="3600" b="1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SUBDIRECCIÓN DE GESTIÓN ASISTENCIAL</a:t>
            </a:r>
            <a:br>
              <a:rPr lang="es-CL" sz="2400" b="1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s-CL" sz="140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GARANTIAS DE OPORTUNIDAD</a:t>
            </a:r>
            <a:endParaRPr lang="es-CL" sz="2400" dirty="0">
              <a:solidFill>
                <a:srgbClr val="0C458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object 6">
            <a:extLst>
              <a:ext uri="{FF2B5EF4-FFF2-40B4-BE49-F238E27FC236}">
                <a16:creationId xmlns:a16="http://schemas.microsoft.com/office/drawing/2014/main" id="{782AD2FB-E4A2-D5E3-C42F-451F9B3CDB6A}"/>
              </a:ext>
            </a:extLst>
          </p:cNvPr>
          <p:cNvSpPr txBox="1"/>
          <p:nvPr/>
        </p:nvSpPr>
        <p:spPr>
          <a:xfrm>
            <a:off x="9076880" y="3556688"/>
            <a:ext cx="2816565" cy="20569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6600" dirty="0">
                <a:solidFill>
                  <a:schemeClr val="accent1">
                    <a:lumMod val="75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539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6600" dirty="0">
                <a:solidFill>
                  <a:schemeClr val="accent1">
                    <a:lumMod val="75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100%</a:t>
            </a:r>
            <a:endParaRPr sz="6600" dirty="0">
              <a:solidFill>
                <a:schemeClr val="accent1">
                  <a:lumMod val="75000"/>
                </a:schemeClr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B9125B1-F498-9A3B-2403-7B3467FF4CF7}"/>
              </a:ext>
            </a:extLst>
          </p:cNvPr>
          <p:cNvSpPr txBox="1"/>
          <p:nvPr/>
        </p:nvSpPr>
        <p:spPr>
          <a:xfrm>
            <a:off x="9493786" y="3187356"/>
            <a:ext cx="19827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600" algn="ctr" defTabSz="914400">
              <a:lnSpc>
                <a:spcPct val="100000"/>
              </a:lnSpc>
              <a:spcBef>
                <a:spcPts val="130"/>
              </a:spcBef>
            </a:pPr>
            <a:r>
              <a:rPr lang="es-CL" sz="1800" b="1" strike="noStrike" spc="-1" dirty="0">
                <a:solidFill>
                  <a:srgbClr val="0C4581"/>
                </a:solidFill>
                <a:latin typeface="Arial"/>
                <a:ea typeface="Verdana"/>
              </a:rPr>
              <a:t>CUMPLIMIENTO</a:t>
            </a:r>
            <a:endParaRPr lang="es-CL" sz="1800" b="1" strike="noStrike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36295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1D4EAAB9-B0CA-40A6-920B-F7562E66770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6714891"/>
              </p:ext>
            </p:extLst>
          </p:nvPr>
        </p:nvGraphicFramePr>
        <p:xfrm>
          <a:off x="1744599" y="1884978"/>
          <a:ext cx="8986986" cy="46491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object 7">
            <a:extLst>
              <a:ext uri="{FF2B5EF4-FFF2-40B4-BE49-F238E27FC236}">
                <a16:creationId xmlns:a16="http://schemas.microsoft.com/office/drawing/2014/main" id="{6A3ED669-96F7-8FB6-24FA-33D1CFBD7D65}"/>
              </a:ext>
            </a:extLst>
          </p:cNvPr>
          <p:cNvSpPr txBox="1">
            <a:spLocks/>
          </p:cNvSpPr>
          <p:nvPr/>
        </p:nvSpPr>
        <p:spPr>
          <a:xfrm>
            <a:off x="1923154" y="235693"/>
            <a:ext cx="8345691" cy="13401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3600" spc="-270" dirty="0">
                <a:solidFill>
                  <a:srgbClr val="0C4581"/>
                </a:solidFill>
              </a:rPr>
              <a:t> </a:t>
            </a:r>
            <a:r>
              <a:rPr lang="es-CL" sz="3600" b="1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SUBDIRECCIÓN DE GESTIÓN ASISTENCIAL</a:t>
            </a:r>
            <a:br>
              <a:rPr lang="es-CL" sz="2400" b="1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s-CL" sz="140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HOSPITALIZACIÓN DOMICILIARIA</a:t>
            </a:r>
            <a:endParaRPr lang="es-CL" sz="2400" dirty="0">
              <a:solidFill>
                <a:srgbClr val="0C458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7263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E4821DDA-95D4-4CC0-9780-06CD0252E0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5980700"/>
              </p:ext>
            </p:extLst>
          </p:nvPr>
        </p:nvGraphicFramePr>
        <p:xfrm>
          <a:off x="2415167" y="1771693"/>
          <a:ext cx="6922797" cy="4532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object 7">
            <a:extLst>
              <a:ext uri="{FF2B5EF4-FFF2-40B4-BE49-F238E27FC236}">
                <a16:creationId xmlns:a16="http://schemas.microsoft.com/office/drawing/2014/main" id="{88A6161C-5385-08EE-00C6-2B40116C86A9}"/>
              </a:ext>
            </a:extLst>
          </p:cNvPr>
          <p:cNvSpPr txBox="1">
            <a:spLocks/>
          </p:cNvSpPr>
          <p:nvPr/>
        </p:nvSpPr>
        <p:spPr>
          <a:xfrm>
            <a:off x="1923154" y="235693"/>
            <a:ext cx="8345691" cy="13401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3600" spc="-270" dirty="0">
                <a:solidFill>
                  <a:srgbClr val="0C4581"/>
                </a:solidFill>
              </a:rPr>
              <a:t> </a:t>
            </a:r>
            <a:r>
              <a:rPr lang="es-CL" sz="3600" b="1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SUBDIRECCIÓN DE GESTIÓN ASISTENCIAL</a:t>
            </a:r>
            <a:br>
              <a:rPr lang="es-CL" sz="2400" b="1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s-CL" sz="140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HOSPITALIZACIÓN DOMICILIARIA</a:t>
            </a:r>
            <a:endParaRPr lang="es-CL" sz="2400" dirty="0">
              <a:solidFill>
                <a:srgbClr val="0C458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6059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0D0FB891-760A-4C04-B68A-756589631B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2814625"/>
              </p:ext>
            </p:extLst>
          </p:nvPr>
        </p:nvGraphicFramePr>
        <p:xfrm>
          <a:off x="2521809" y="1749594"/>
          <a:ext cx="7747036" cy="50459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object 7">
            <a:extLst>
              <a:ext uri="{FF2B5EF4-FFF2-40B4-BE49-F238E27FC236}">
                <a16:creationId xmlns:a16="http://schemas.microsoft.com/office/drawing/2014/main" id="{3EA0DB5A-A1FC-DBAE-C5DF-73A84947A26F}"/>
              </a:ext>
            </a:extLst>
          </p:cNvPr>
          <p:cNvSpPr txBox="1">
            <a:spLocks/>
          </p:cNvSpPr>
          <p:nvPr/>
        </p:nvSpPr>
        <p:spPr>
          <a:xfrm>
            <a:off x="1923154" y="235693"/>
            <a:ext cx="8345691" cy="13401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3600" spc="-270" dirty="0">
                <a:solidFill>
                  <a:srgbClr val="0C4581"/>
                </a:solidFill>
              </a:rPr>
              <a:t> </a:t>
            </a:r>
            <a:r>
              <a:rPr lang="es-CL" sz="3600" b="1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SUBDIRECCIÓN DE GESTIÓN ASISTENCIAL</a:t>
            </a:r>
            <a:br>
              <a:rPr lang="es-CL" sz="2400" b="1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s-CL" sz="140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HOSPITALIZACIÓN DOMICILIARIA</a:t>
            </a:r>
            <a:endParaRPr lang="es-CL" sz="2400" dirty="0">
              <a:solidFill>
                <a:srgbClr val="0C458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4136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3D83A1C0-898E-4F8E-8CA7-8E64D1F7F7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5100268"/>
              </p:ext>
            </p:extLst>
          </p:nvPr>
        </p:nvGraphicFramePr>
        <p:xfrm>
          <a:off x="2333107" y="2077165"/>
          <a:ext cx="6727766" cy="45453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object 7">
            <a:extLst>
              <a:ext uri="{FF2B5EF4-FFF2-40B4-BE49-F238E27FC236}">
                <a16:creationId xmlns:a16="http://schemas.microsoft.com/office/drawing/2014/main" id="{AC41EBFB-ECEF-760A-FF5E-545A14D04500}"/>
              </a:ext>
            </a:extLst>
          </p:cNvPr>
          <p:cNvSpPr txBox="1">
            <a:spLocks/>
          </p:cNvSpPr>
          <p:nvPr/>
        </p:nvSpPr>
        <p:spPr>
          <a:xfrm>
            <a:off x="1923154" y="235693"/>
            <a:ext cx="8345691" cy="13401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3600" spc="-270" dirty="0">
                <a:solidFill>
                  <a:srgbClr val="0C4581"/>
                </a:solidFill>
              </a:rPr>
              <a:t> </a:t>
            </a:r>
            <a:r>
              <a:rPr lang="es-CL" sz="3600" b="1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SUBDIRECCIÓN DE GESTIÓN ASISTENCIAL</a:t>
            </a:r>
            <a:br>
              <a:rPr lang="es-CL" sz="2400" b="1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s-CL" sz="140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HOSPITALIZACIÓN DOMICILIARIA</a:t>
            </a:r>
            <a:endParaRPr lang="es-CL" sz="2400" dirty="0">
              <a:solidFill>
                <a:srgbClr val="0C458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055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7">
            <a:extLst>
              <a:ext uri="{FF2B5EF4-FFF2-40B4-BE49-F238E27FC236}">
                <a16:creationId xmlns:a16="http://schemas.microsoft.com/office/drawing/2014/main" id="{F69349FA-19DB-F5B0-D127-EEF9EB3F9F29}"/>
              </a:ext>
            </a:extLst>
          </p:cNvPr>
          <p:cNvSpPr txBox="1">
            <a:spLocks/>
          </p:cNvSpPr>
          <p:nvPr/>
        </p:nvSpPr>
        <p:spPr>
          <a:xfrm>
            <a:off x="1923154" y="235693"/>
            <a:ext cx="8345691" cy="13401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3600" spc="-270" dirty="0">
                <a:solidFill>
                  <a:srgbClr val="0C4581"/>
                </a:solidFill>
              </a:rPr>
              <a:t> </a:t>
            </a:r>
            <a:r>
              <a:rPr lang="es-CL" sz="3600" b="1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SUBDIRECCIÓN DE GESTIÓN ASISTENCIAL</a:t>
            </a:r>
            <a:br>
              <a:rPr lang="es-CL" sz="2400" b="1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s-CL" sz="140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ESTRATEGIAS AMBULATORIAS</a:t>
            </a:r>
            <a:endParaRPr lang="es-CL" sz="2400" dirty="0">
              <a:solidFill>
                <a:srgbClr val="0C458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048FE5AE-B7CD-4359-8721-56338F488118}"/>
              </a:ext>
            </a:extLst>
          </p:cNvPr>
          <p:cNvSpPr txBox="1">
            <a:spLocks/>
          </p:cNvSpPr>
          <p:nvPr/>
        </p:nvSpPr>
        <p:spPr>
          <a:xfrm>
            <a:off x="1923154" y="2317023"/>
            <a:ext cx="7569000" cy="3584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Bef>
                <a:spcPts val="100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es-ES" sz="2000" spc="-1" dirty="0">
                <a:solidFill>
                  <a:srgbClr val="0C458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Dispositivos comunitarios </a:t>
            </a:r>
            <a:endParaRPr lang="es-CL" sz="2000" spc="-1" dirty="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>
              <a:spcBef>
                <a:spcPts val="100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endParaRPr lang="es-CL" sz="2000" spc="-1" dirty="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>
              <a:spcBef>
                <a:spcPts val="100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es-ES" sz="2000" spc="-1" dirty="0">
                <a:solidFill>
                  <a:srgbClr val="0C458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Hospital Diurno TPS</a:t>
            </a:r>
            <a:endParaRPr lang="es-CL" sz="2000" spc="-1" dirty="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>
              <a:spcBef>
                <a:spcPts val="100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endParaRPr lang="es-CL" sz="2000" spc="-1" dirty="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>
              <a:spcBef>
                <a:spcPts val="100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es-ES" sz="2000" spc="-1" dirty="0">
                <a:solidFill>
                  <a:srgbClr val="0C458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Programa de atención comunitaria en salud mental Asertivo Comunitario Infanto Adolescente</a:t>
            </a:r>
            <a:endParaRPr lang="es-CL" sz="2000" spc="-1" dirty="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>
              <a:spcBef>
                <a:spcPts val="100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endParaRPr lang="es-CL" sz="2000" spc="-1" dirty="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9218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759050F5-8E20-4DD9-A218-F0666C3397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238" y="2366029"/>
            <a:ext cx="3851384" cy="2888538"/>
          </a:xfrm>
          <a:prstGeom prst="rect">
            <a:avLst/>
          </a:prstGeom>
        </p:spPr>
      </p:pic>
      <p:sp>
        <p:nvSpPr>
          <p:cNvPr id="2" name="object 7">
            <a:extLst>
              <a:ext uri="{FF2B5EF4-FFF2-40B4-BE49-F238E27FC236}">
                <a16:creationId xmlns:a16="http://schemas.microsoft.com/office/drawing/2014/main" id="{32C82423-65D8-12CE-1166-A234D28FEA8F}"/>
              </a:ext>
            </a:extLst>
          </p:cNvPr>
          <p:cNvSpPr txBox="1">
            <a:spLocks/>
          </p:cNvSpPr>
          <p:nvPr/>
        </p:nvSpPr>
        <p:spPr>
          <a:xfrm>
            <a:off x="1923154" y="235693"/>
            <a:ext cx="8345691" cy="13401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3600" spc="-270" dirty="0">
                <a:solidFill>
                  <a:srgbClr val="0C4581"/>
                </a:solidFill>
              </a:rPr>
              <a:t> </a:t>
            </a:r>
            <a:r>
              <a:rPr lang="es-CL" sz="3600" b="1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SUBDIRECCIÓN DE GESTIÓN ASISTENCIAL</a:t>
            </a:r>
            <a:br>
              <a:rPr lang="es-CL" sz="2400" b="1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s-CL" sz="140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HOSPITAL DIURNO TPS</a:t>
            </a:r>
            <a:endParaRPr lang="es-CL" sz="2400" dirty="0">
              <a:solidFill>
                <a:srgbClr val="0C458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882A425F-C0F5-14FB-CB08-55E013C44B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6390248"/>
              </p:ext>
            </p:extLst>
          </p:nvPr>
        </p:nvGraphicFramePr>
        <p:xfrm>
          <a:off x="268378" y="1687358"/>
          <a:ext cx="7389722" cy="50944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031620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7">
            <a:extLst>
              <a:ext uri="{FF2B5EF4-FFF2-40B4-BE49-F238E27FC236}">
                <a16:creationId xmlns:a16="http://schemas.microsoft.com/office/drawing/2014/main" id="{AF6B118D-5928-9908-9006-F31633D19749}"/>
              </a:ext>
            </a:extLst>
          </p:cNvPr>
          <p:cNvSpPr txBox="1">
            <a:spLocks/>
          </p:cNvSpPr>
          <p:nvPr/>
        </p:nvSpPr>
        <p:spPr>
          <a:xfrm>
            <a:off x="803480" y="222566"/>
            <a:ext cx="10094675" cy="78611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3600" spc="-270" dirty="0">
                <a:solidFill>
                  <a:srgbClr val="0C4581"/>
                </a:solidFill>
              </a:rPr>
              <a:t> </a:t>
            </a:r>
            <a:r>
              <a:rPr lang="es-CL" sz="3600" b="1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SUBDIRECCIÓN DE GESTIÓN ASISTENCIAL</a:t>
            </a:r>
            <a:br>
              <a:rPr lang="es-CL" sz="2400" b="1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s-CL" sz="140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HOSPITAL DIURNO TPS</a:t>
            </a:r>
            <a:endParaRPr lang="es-CL" sz="2400" dirty="0">
              <a:solidFill>
                <a:srgbClr val="0C458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object 6">
            <a:extLst>
              <a:ext uri="{FF2B5EF4-FFF2-40B4-BE49-F238E27FC236}">
                <a16:creationId xmlns:a16="http://schemas.microsoft.com/office/drawing/2014/main" id="{3CA17A52-71D0-0985-25EB-1EFEA933D959}"/>
              </a:ext>
            </a:extLst>
          </p:cNvPr>
          <p:cNvSpPr txBox="1"/>
          <p:nvPr/>
        </p:nvSpPr>
        <p:spPr>
          <a:xfrm>
            <a:off x="4818267" y="2210453"/>
            <a:ext cx="1985624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8800" dirty="0">
                <a:solidFill>
                  <a:schemeClr val="accent1">
                    <a:lumMod val="75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endParaRPr sz="8800" dirty="0">
              <a:solidFill>
                <a:schemeClr val="accent1">
                  <a:lumMod val="75000"/>
                </a:schemeClr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9C21C15-3D18-F898-A483-3F53A873E6D5}"/>
              </a:ext>
            </a:extLst>
          </p:cNvPr>
          <p:cNvSpPr txBox="1"/>
          <p:nvPr/>
        </p:nvSpPr>
        <p:spPr>
          <a:xfrm>
            <a:off x="3722914" y="1841121"/>
            <a:ext cx="41763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80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TALLERES MENSUALES</a:t>
            </a:r>
            <a:endParaRPr lang="es-MX" dirty="0"/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C7B0D493-420D-B290-8CFB-A8763D8CEF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8644335"/>
              </p:ext>
            </p:extLst>
          </p:nvPr>
        </p:nvGraphicFramePr>
        <p:xfrm>
          <a:off x="7218344" y="1113630"/>
          <a:ext cx="4043705" cy="3251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D12C28C1-C465-6C5D-40EF-949E3E57B7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2293788"/>
              </p:ext>
            </p:extLst>
          </p:nvPr>
        </p:nvGraphicFramePr>
        <p:xfrm>
          <a:off x="1301147" y="1191259"/>
          <a:ext cx="2969443" cy="2867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7" name="Imagen 6" descr="Un grupo de personas en un salón&#10;&#10;Descripción generada automáticamente con confianza media">
            <a:extLst>
              <a:ext uri="{FF2B5EF4-FFF2-40B4-BE49-F238E27FC236}">
                <a16:creationId xmlns:a16="http://schemas.microsoft.com/office/drawing/2014/main" id="{F2A59B7A-3168-E202-26CD-B79F256765A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50000" b="19636"/>
          <a:stretch/>
        </p:blipFill>
        <p:spPr>
          <a:xfrm>
            <a:off x="187656" y="4364829"/>
            <a:ext cx="4399044" cy="17790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 descr="Imagen que contiene hombre, tablero, señal&#10;&#10;Descripción generada automáticamente">
            <a:extLst>
              <a:ext uri="{FF2B5EF4-FFF2-40B4-BE49-F238E27FC236}">
                <a16:creationId xmlns:a16="http://schemas.microsoft.com/office/drawing/2014/main" id="{52CC1FEB-103A-4CBF-57C3-761F4882FC7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4749" t="33877" r="42475" b="28119"/>
          <a:stretch/>
        </p:blipFill>
        <p:spPr>
          <a:xfrm>
            <a:off x="8654825" y="4572903"/>
            <a:ext cx="2896473" cy="19251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Un sartén con comida sobre una estufa&#10;&#10;Descripción generada automáticamente con confianza media">
            <a:extLst>
              <a:ext uri="{FF2B5EF4-FFF2-40B4-BE49-F238E27FC236}">
                <a16:creationId xmlns:a16="http://schemas.microsoft.com/office/drawing/2014/main" id="{EA86C103-49E2-D07A-CE55-1542E1E3E58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25578"/>
          <a:stretch/>
        </p:blipFill>
        <p:spPr>
          <a:xfrm>
            <a:off x="6016348" y="4429279"/>
            <a:ext cx="2222583" cy="22061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15380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7">
            <a:extLst>
              <a:ext uri="{FF2B5EF4-FFF2-40B4-BE49-F238E27FC236}">
                <a16:creationId xmlns:a16="http://schemas.microsoft.com/office/drawing/2014/main" id="{AF6B118D-5928-9908-9006-F31633D19749}"/>
              </a:ext>
            </a:extLst>
          </p:cNvPr>
          <p:cNvSpPr txBox="1">
            <a:spLocks/>
          </p:cNvSpPr>
          <p:nvPr/>
        </p:nvSpPr>
        <p:spPr>
          <a:xfrm>
            <a:off x="803480" y="222566"/>
            <a:ext cx="10094675" cy="78611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3600" spc="-270" dirty="0">
                <a:solidFill>
                  <a:srgbClr val="0C4581"/>
                </a:solidFill>
              </a:rPr>
              <a:t> </a:t>
            </a:r>
            <a:r>
              <a:rPr lang="es-CL" sz="3600" b="1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SUBDIRECCIÓN DE GESTIÓN ASISTENCIAL</a:t>
            </a:r>
            <a:br>
              <a:rPr lang="es-CL" sz="2400" b="1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s-CL" sz="140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HOSPITAL DIURNO TPS</a:t>
            </a:r>
            <a:endParaRPr lang="es-CL" sz="2400" dirty="0">
              <a:solidFill>
                <a:srgbClr val="0C458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Imagen 6" descr="Un grupo de personas en un salón&#10;&#10;Descripción generada automáticamente con confianza media">
            <a:extLst>
              <a:ext uri="{FF2B5EF4-FFF2-40B4-BE49-F238E27FC236}">
                <a16:creationId xmlns:a16="http://schemas.microsoft.com/office/drawing/2014/main" id="{F2A59B7A-3168-E202-26CD-B79F256765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0" b="19636"/>
          <a:stretch/>
        </p:blipFill>
        <p:spPr>
          <a:xfrm>
            <a:off x="355607" y="1416356"/>
            <a:ext cx="5264938" cy="21292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 descr="Imagen que contiene hombre, tablero, señal&#10;&#10;Descripción generada automáticamente">
            <a:extLst>
              <a:ext uri="{FF2B5EF4-FFF2-40B4-BE49-F238E27FC236}">
                <a16:creationId xmlns:a16="http://schemas.microsoft.com/office/drawing/2014/main" id="{52CC1FEB-103A-4CBF-57C3-761F4882FC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49" t="33877" r="42475" b="28119"/>
          <a:stretch/>
        </p:blipFill>
        <p:spPr>
          <a:xfrm>
            <a:off x="8939920" y="1518410"/>
            <a:ext cx="2896473" cy="19251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Un sartén con comida sobre una estufa&#10;&#10;Descripción generada automáticamente con confianza media">
            <a:extLst>
              <a:ext uri="{FF2B5EF4-FFF2-40B4-BE49-F238E27FC236}">
                <a16:creationId xmlns:a16="http://schemas.microsoft.com/office/drawing/2014/main" id="{EA86C103-49E2-D07A-CE55-1542E1E3E5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578"/>
          <a:stretch/>
        </p:blipFill>
        <p:spPr>
          <a:xfrm>
            <a:off x="5979025" y="1377916"/>
            <a:ext cx="2222583" cy="22061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Un grupo de personas comiendo en una mesa&#10;&#10;Descripción generada automáticamente con confianza media">
            <a:extLst>
              <a:ext uri="{FF2B5EF4-FFF2-40B4-BE49-F238E27FC236}">
                <a16:creationId xmlns:a16="http://schemas.microsoft.com/office/drawing/2014/main" id="{51002561-5F16-681C-F0F9-47EF3BC72B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6658" y="3798278"/>
            <a:ext cx="2294791" cy="30597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Cara sonriente 10">
            <a:extLst>
              <a:ext uri="{FF2B5EF4-FFF2-40B4-BE49-F238E27FC236}">
                <a16:creationId xmlns:a16="http://schemas.microsoft.com/office/drawing/2014/main" id="{D9D3838A-97F4-2EEC-521C-8DDCDDEBEC9F}"/>
              </a:ext>
            </a:extLst>
          </p:cNvPr>
          <p:cNvSpPr/>
          <p:nvPr/>
        </p:nvSpPr>
        <p:spPr>
          <a:xfrm>
            <a:off x="2422370" y="4048768"/>
            <a:ext cx="341644" cy="351692"/>
          </a:xfrm>
          <a:prstGeom prst="smileyFac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Cara sonriente 12">
            <a:extLst>
              <a:ext uri="{FF2B5EF4-FFF2-40B4-BE49-F238E27FC236}">
                <a16:creationId xmlns:a16="http://schemas.microsoft.com/office/drawing/2014/main" id="{B49E2FEE-6B07-AA6F-8445-C78728D3B6D8}"/>
              </a:ext>
            </a:extLst>
          </p:cNvPr>
          <p:cNvSpPr/>
          <p:nvPr/>
        </p:nvSpPr>
        <p:spPr>
          <a:xfrm>
            <a:off x="2080726" y="4658368"/>
            <a:ext cx="341644" cy="351692"/>
          </a:xfrm>
          <a:prstGeom prst="smileyFac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Cara sonriente 13">
            <a:extLst>
              <a:ext uri="{FF2B5EF4-FFF2-40B4-BE49-F238E27FC236}">
                <a16:creationId xmlns:a16="http://schemas.microsoft.com/office/drawing/2014/main" id="{D80FA552-129D-EC3F-E117-AA0A8A06CDC7}"/>
              </a:ext>
            </a:extLst>
          </p:cNvPr>
          <p:cNvSpPr/>
          <p:nvPr/>
        </p:nvSpPr>
        <p:spPr>
          <a:xfrm>
            <a:off x="3161087" y="4658368"/>
            <a:ext cx="341644" cy="351692"/>
          </a:xfrm>
          <a:prstGeom prst="smileyFac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6" name="Imagen 15" descr="Un grupo de personas caminando en la calle&#10;&#10;Descripción generada automáticamente">
            <a:extLst>
              <a:ext uri="{FF2B5EF4-FFF2-40B4-BE49-F238E27FC236}">
                <a16:creationId xmlns:a16="http://schemas.microsoft.com/office/drawing/2014/main" id="{4EE67A7A-679F-AA0A-DA48-7EC6648DCD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9502" y="3673668"/>
            <a:ext cx="2388248" cy="31843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31838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43;g2cb4f75e7ce_0_15">
            <a:extLst>
              <a:ext uri="{FF2B5EF4-FFF2-40B4-BE49-F238E27FC236}">
                <a16:creationId xmlns:a16="http://schemas.microsoft.com/office/drawing/2014/main" id="{F037B22E-2E0E-4E59-846D-BE97B2B1903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93919" y="1681644"/>
            <a:ext cx="4281504" cy="36554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bject 7">
            <a:extLst>
              <a:ext uri="{FF2B5EF4-FFF2-40B4-BE49-F238E27FC236}">
                <a16:creationId xmlns:a16="http://schemas.microsoft.com/office/drawing/2014/main" id="{AD184382-88CB-6C7A-ECDE-889FE78D72D7}"/>
              </a:ext>
            </a:extLst>
          </p:cNvPr>
          <p:cNvSpPr txBox="1">
            <a:spLocks/>
          </p:cNvSpPr>
          <p:nvPr/>
        </p:nvSpPr>
        <p:spPr>
          <a:xfrm>
            <a:off x="1923154" y="235693"/>
            <a:ext cx="8345691" cy="13401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3600" spc="-270" dirty="0">
                <a:solidFill>
                  <a:srgbClr val="0C4581"/>
                </a:solidFill>
              </a:rPr>
              <a:t> </a:t>
            </a:r>
            <a:r>
              <a:rPr lang="es-CL" sz="3600" b="1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SUBDIRECCIÓN DE GESTIÓN ASISTENCIAL</a:t>
            </a:r>
            <a:br>
              <a:rPr lang="es-CL" sz="2400" b="1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s-CL" sz="140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PROGRAMA ASERTIVO COMUNITARIO</a:t>
            </a:r>
            <a:endParaRPr lang="es-CL" sz="2400" dirty="0">
              <a:solidFill>
                <a:srgbClr val="0C458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2E597309-A950-181C-85F5-6A673F0DDD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3280127"/>
              </p:ext>
            </p:extLst>
          </p:nvPr>
        </p:nvGraphicFramePr>
        <p:xfrm>
          <a:off x="1552047" y="1952018"/>
          <a:ext cx="5937034" cy="3114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D4568C59-A9BF-9F8A-63D8-72EABB95FF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2016314"/>
              </p:ext>
            </p:extLst>
          </p:nvPr>
        </p:nvGraphicFramePr>
        <p:xfrm>
          <a:off x="2870199" y="4984303"/>
          <a:ext cx="3225800" cy="125984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654051">
                  <a:extLst>
                    <a:ext uri="{9D8B030D-6E8A-4147-A177-3AD203B41FA5}">
                      <a16:colId xmlns:a16="http://schemas.microsoft.com/office/drawing/2014/main" val="3138073210"/>
                    </a:ext>
                  </a:extLst>
                </a:gridCol>
                <a:gridCol w="1055941">
                  <a:extLst>
                    <a:ext uri="{9D8B030D-6E8A-4147-A177-3AD203B41FA5}">
                      <a16:colId xmlns:a16="http://schemas.microsoft.com/office/drawing/2014/main" val="711727741"/>
                    </a:ext>
                  </a:extLst>
                </a:gridCol>
                <a:gridCol w="1515808">
                  <a:extLst>
                    <a:ext uri="{9D8B030D-6E8A-4147-A177-3AD203B41FA5}">
                      <a16:colId xmlns:a16="http://schemas.microsoft.com/office/drawing/2014/main" val="34635288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s-MX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/>
                        <a:t>USUARIOS ACTIVOS</a:t>
                      </a:r>
                      <a:endParaRPr lang="es-MX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/>
                        <a:t>LISTA DE ESPERA</a:t>
                      </a:r>
                      <a:endParaRPr lang="es-MX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723060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400" dirty="0"/>
                        <a:t>2024</a:t>
                      </a:r>
                      <a:endParaRPr lang="es-MX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/>
                        <a:t>20</a:t>
                      </a:r>
                      <a:endParaRPr lang="es-MX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/>
                        <a:t>5</a:t>
                      </a:r>
                      <a:endParaRPr lang="es-MX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261247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400" dirty="0"/>
                        <a:t>2023</a:t>
                      </a:r>
                      <a:endParaRPr lang="es-MX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/>
                        <a:t>10</a:t>
                      </a:r>
                      <a:endParaRPr lang="es-MX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/>
                        <a:t>0</a:t>
                      </a:r>
                      <a:endParaRPr lang="es-MX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54056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0343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object 26"/>
          <p:cNvSpPr txBox="1"/>
          <p:nvPr/>
        </p:nvSpPr>
        <p:spPr>
          <a:xfrm>
            <a:off x="3773945" y="1505318"/>
            <a:ext cx="274955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b="1" spc="95" dirty="0">
                <a:solidFill>
                  <a:srgbClr val="FFFFFF"/>
                </a:solidFill>
                <a:latin typeface="Trebuchet MS"/>
                <a:cs typeface="Trebuchet MS"/>
              </a:rPr>
              <a:t>20%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74" name="object 32"/>
          <p:cNvSpPr txBox="1"/>
          <p:nvPr/>
        </p:nvSpPr>
        <p:spPr>
          <a:xfrm>
            <a:off x="10250667" y="826618"/>
            <a:ext cx="274955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b="1" spc="95" dirty="0">
                <a:solidFill>
                  <a:srgbClr val="FFFFFF"/>
                </a:solidFill>
                <a:latin typeface="Trebuchet MS"/>
                <a:cs typeface="Trebuchet MS"/>
              </a:rPr>
              <a:t>26%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96" name="object 26"/>
          <p:cNvSpPr txBox="1"/>
          <p:nvPr/>
        </p:nvSpPr>
        <p:spPr>
          <a:xfrm>
            <a:off x="9687300" y="3007158"/>
            <a:ext cx="274955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b="1" spc="95" dirty="0">
                <a:solidFill>
                  <a:srgbClr val="FFFFFF"/>
                </a:solidFill>
                <a:latin typeface="Trebuchet MS"/>
                <a:cs typeface="Trebuchet MS"/>
              </a:rPr>
              <a:t>20%</a:t>
            </a:r>
            <a:endParaRPr sz="900" dirty="0">
              <a:latin typeface="Trebuchet MS"/>
              <a:cs typeface="Trebuchet MS"/>
            </a:endParaRP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7C5910BB-66FE-423A-AEC0-57A4613D57E4}"/>
              </a:ext>
            </a:extLst>
          </p:cNvPr>
          <p:cNvSpPr txBox="1">
            <a:spLocks/>
          </p:cNvSpPr>
          <p:nvPr/>
        </p:nvSpPr>
        <p:spPr>
          <a:xfrm>
            <a:off x="1902322" y="255949"/>
            <a:ext cx="8348345" cy="570669"/>
          </a:xfrm>
          <a:prstGeom prst="rect">
            <a:avLst/>
          </a:prstGeom>
        </p:spPr>
        <p:txBody>
          <a:bodyPr vert="horz" wrap="square" lIns="0" tIns="16510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30"/>
              </a:spcBef>
            </a:pPr>
            <a:r>
              <a:rPr lang="es-ES" sz="3600" b="1" dirty="0">
                <a:solidFill>
                  <a:srgbClr val="036D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</a:t>
            </a:r>
            <a:r>
              <a:rPr lang="es-CL" sz="3600" b="1" dirty="0">
                <a:solidFill>
                  <a:srgbClr val="036D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TRUCTURA ORGANIZACIONAL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5EC1805F-7E7E-B87E-1045-51BC0C2614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4414410"/>
              </p:ext>
            </p:extLst>
          </p:nvPr>
        </p:nvGraphicFramePr>
        <p:xfrm>
          <a:off x="-1" y="826618"/>
          <a:ext cx="12192001" cy="597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525190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86;p1">
            <a:extLst>
              <a:ext uri="{FF2B5EF4-FFF2-40B4-BE49-F238E27FC236}">
                <a16:creationId xmlns:a16="http://schemas.microsoft.com/office/drawing/2014/main" id="{87966E62-9F59-4C14-AC06-92BFDD14864A}"/>
              </a:ext>
            </a:extLst>
          </p:cNvPr>
          <p:cNvSpPr txBox="1"/>
          <p:nvPr/>
        </p:nvSpPr>
        <p:spPr>
          <a:xfrm>
            <a:off x="515107" y="2264735"/>
            <a:ext cx="6107366" cy="304694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600" b="0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La unidad de Psiquiatría Infanto-Juvenil Ambulatoria, fue fundada al alero del policlínico del Adolescente que estuvo ubicado en la Plaza de la Justicia en Valparaíso, contando con un pequeño grupo de profesionales y el </a:t>
            </a:r>
            <a:r>
              <a:rPr lang="es-CL" sz="1600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</a:t>
            </a:r>
            <a:r>
              <a:rPr lang="es-CL" sz="1600" b="0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ubdepartamento de Salud Mental del SSVSA que se comprometió a darle vida a una Unidad de Atención Secundaria para la atención de los trastornos mentales en población menor a 18 años.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es-CL" sz="1600" dirty="0">
              <a:solidFill>
                <a:schemeClr val="bg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600" b="0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Desde el año 2011 en adelante, se constituye como unidad y se instala en el terreno del Hospital Psiquiátrico del Salvador en Playa Ancha. Desde entonces ha crecido en población y recurso humano</a:t>
            </a:r>
            <a:r>
              <a:rPr lang="es-CL" sz="1100" b="0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.  </a:t>
            </a:r>
            <a:endParaRPr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6DBC3B6-3329-4001-9763-C19CFEFBCF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96" t="30102" r="2862" b="2858"/>
          <a:stretch/>
        </p:blipFill>
        <p:spPr>
          <a:xfrm>
            <a:off x="7155873" y="1828943"/>
            <a:ext cx="4502727" cy="45976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object 7">
            <a:extLst>
              <a:ext uri="{FF2B5EF4-FFF2-40B4-BE49-F238E27FC236}">
                <a16:creationId xmlns:a16="http://schemas.microsoft.com/office/drawing/2014/main" id="{7212BDE9-8DE8-659C-3D96-EB4EB596B2D4}"/>
              </a:ext>
            </a:extLst>
          </p:cNvPr>
          <p:cNvSpPr txBox="1">
            <a:spLocks/>
          </p:cNvSpPr>
          <p:nvPr/>
        </p:nvSpPr>
        <p:spPr>
          <a:xfrm>
            <a:off x="1923154" y="235693"/>
            <a:ext cx="8345691" cy="13401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3600" spc="-270" dirty="0">
                <a:solidFill>
                  <a:srgbClr val="0C4581"/>
                </a:solidFill>
              </a:rPr>
              <a:t> </a:t>
            </a:r>
            <a:r>
              <a:rPr lang="es-CL" sz="3600" b="1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SUBDIRECCIÓN DE GESTIÓN ASISTENCIAL</a:t>
            </a:r>
            <a:br>
              <a:rPr lang="es-CL" sz="2400" b="1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s-CL" sz="140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SERVICIOS CLÍNICOS – UNIDAD INFANTO JUVENIL AMBULATORIA</a:t>
            </a:r>
            <a:endParaRPr lang="es-CL" sz="2400" dirty="0">
              <a:solidFill>
                <a:srgbClr val="0C458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9937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6A3595EB-53B5-45B1-AF03-6754CB7985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17" t="19348" r="2754" b="15470"/>
          <a:stretch/>
        </p:blipFill>
        <p:spPr>
          <a:xfrm>
            <a:off x="5560323" y="2986453"/>
            <a:ext cx="3302870" cy="18342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EF84B9B7-6524-4611-B27F-DB3DD6B166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24" t="21562" r="17754" b="13738"/>
          <a:stretch/>
        </p:blipFill>
        <p:spPr>
          <a:xfrm>
            <a:off x="151398" y="2492553"/>
            <a:ext cx="3141331" cy="2548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1D257CB0-A21A-486B-9894-8473EB2CD7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438" t="10846" r="25240" b="21933"/>
          <a:stretch/>
        </p:blipFill>
        <p:spPr>
          <a:xfrm>
            <a:off x="3430784" y="2460391"/>
            <a:ext cx="1991484" cy="35469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113BDF53-20AB-4570-A710-5E81EF061B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17" t="39736" r="2593" b="8545"/>
          <a:stretch/>
        </p:blipFill>
        <p:spPr>
          <a:xfrm>
            <a:off x="8930847" y="2439078"/>
            <a:ext cx="3190752" cy="23815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object 7">
            <a:extLst>
              <a:ext uri="{FF2B5EF4-FFF2-40B4-BE49-F238E27FC236}">
                <a16:creationId xmlns:a16="http://schemas.microsoft.com/office/drawing/2014/main" id="{675DD0FB-54F3-D38B-E50F-36EF505EF905}"/>
              </a:ext>
            </a:extLst>
          </p:cNvPr>
          <p:cNvSpPr txBox="1">
            <a:spLocks/>
          </p:cNvSpPr>
          <p:nvPr/>
        </p:nvSpPr>
        <p:spPr>
          <a:xfrm>
            <a:off x="1923154" y="235693"/>
            <a:ext cx="8345691" cy="13401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3600" spc="-270" dirty="0">
                <a:solidFill>
                  <a:srgbClr val="0C4581"/>
                </a:solidFill>
              </a:rPr>
              <a:t> </a:t>
            </a:r>
            <a:r>
              <a:rPr lang="es-CL" sz="3600" b="1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SUBDIRECCIÓN DE GESTIÓN ASISTENCIAL</a:t>
            </a:r>
            <a:br>
              <a:rPr lang="es-CL" sz="2400" b="1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s-CL" sz="140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INTERVENCIÓN PSICOSOCIAL INFANTO JUVENIL GRUPAL 2023</a:t>
            </a:r>
            <a:endParaRPr lang="es-CL" sz="2400" dirty="0">
              <a:solidFill>
                <a:srgbClr val="0C458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A4A216D-4B87-B684-9793-AFDB9C7EF07D}"/>
              </a:ext>
            </a:extLst>
          </p:cNvPr>
          <p:cNvSpPr txBox="1"/>
          <p:nvPr/>
        </p:nvSpPr>
        <p:spPr>
          <a:xfrm>
            <a:off x="633547" y="1916651"/>
            <a:ext cx="25143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80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TALLER DE VERANO</a:t>
            </a:r>
            <a:endParaRPr lang="es-MX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AF9D200-D1A8-38A4-251B-D2CCC6A8CF0A}"/>
              </a:ext>
            </a:extLst>
          </p:cNvPr>
          <p:cNvSpPr txBox="1"/>
          <p:nvPr/>
        </p:nvSpPr>
        <p:spPr>
          <a:xfrm>
            <a:off x="3220317" y="1885873"/>
            <a:ext cx="25143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80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TALLER DE JUEGO</a:t>
            </a:r>
            <a:endParaRPr lang="es-MX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0898FCA-9A97-7C4C-2976-5E830D555261}"/>
              </a:ext>
            </a:extLst>
          </p:cNvPr>
          <p:cNvSpPr txBox="1"/>
          <p:nvPr/>
        </p:nvSpPr>
        <p:spPr>
          <a:xfrm>
            <a:off x="6095999" y="1776134"/>
            <a:ext cx="25143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80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TALLER DE APEGO Y REGULACIÓN EMOCIONAL</a:t>
            </a:r>
            <a:endParaRPr lang="es-MX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7A3BB7C-165C-6312-CCDF-6BCFC850B5D6}"/>
              </a:ext>
            </a:extLst>
          </p:cNvPr>
          <p:cNvSpPr txBox="1"/>
          <p:nvPr/>
        </p:nvSpPr>
        <p:spPr>
          <a:xfrm>
            <a:off x="9269044" y="1731985"/>
            <a:ext cx="25143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80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TALLER DE ADOLESCENTES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678943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object 16"/>
          <p:cNvSpPr/>
          <p:nvPr/>
        </p:nvSpPr>
        <p:spPr>
          <a:xfrm>
            <a:off x="1923120" y="235800"/>
            <a:ext cx="8345160" cy="224553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6560" rIns="0" bIns="0" anchor="t">
            <a:spAutoFit/>
          </a:bodyPr>
          <a:lstStyle/>
          <a:p>
            <a:pPr marL="12600" algn="ctr" defTabSz="914400">
              <a:lnSpc>
                <a:spcPct val="100000"/>
              </a:lnSpc>
              <a:spcBef>
                <a:spcPts val="130"/>
              </a:spcBef>
            </a:pPr>
            <a:r>
              <a:rPr lang="es-CL" sz="3600" b="0" strike="noStrike" spc="-270" dirty="0">
                <a:solidFill>
                  <a:srgbClr val="0C4581"/>
                </a:solidFill>
                <a:latin typeface="Verdana"/>
                <a:ea typeface="Verdana"/>
              </a:rPr>
              <a:t> </a:t>
            </a:r>
            <a:r>
              <a:rPr lang="es-CL" sz="3600" b="1" strike="noStrike" spc="-1" dirty="0">
                <a:solidFill>
                  <a:srgbClr val="0C4581"/>
                </a:solidFill>
                <a:latin typeface="Arial"/>
                <a:ea typeface="Verdana"/>
              </a:rPr>
              <a:t>SUBDIRECCIÓN DE GESTIÓN ASISTENCIAL</a:t>
            </a:r>
            <a:endParaRPr lang="es-CL" sz="3600" b="0" strike="noStrike" spc="-1" dirty="0">
              <a:solidFill>
                <a:srgbClr val="000000"/>
              </a:solidFill>
              <a:latin typeface="Arial"/>
            </a:endParaRPr>
          </a:p>
          <a:p>
            <a:pPr marL="12600" algn="ctr" defTabSz="914400">
              <a:lnSpc>
                <a:spcPct val="100000"/>
              </a:lnSpc>
              <a:spcBef>
                <a:spcPts val="130"/>
              </a:spcBef>
            </a:pPr>
            <a:br>
              <a:rPr sz="4400" dirty="0"/>
            </a:br>
            <a:r>
              <a:rPr lang="es-CL" sz="2800" b="0" strike="noStrike" spc="-1" dirty="0">
                <a:solidFill>
                  <a:srgbClr val="0C4581"/>
                </a:solidFill>
                <a:latin typeface="Arial"/>
                <a:ea typeface="Verdana"/>
              </a:rPr>
              <a:t>DISPOSITIVOS RESIDENCIALES PROTEGIDOS</a:t>
            </a:r>
            <a:endParaRPr lang="es-CL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D8F2459-9660-7506-F52E-1805DD1043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590" y="2859721"/>
            <a:ext cx="2127490" cy="2118979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7">
            <a:extLst>
              <a:ext uri="{FF2B5EF4-FFF2-40B4-BE49-F238E27FC236}">
                <a16:creationId xmlns:a16="http://schemas.microsoft.com/office/drawing/2014/main" id="{1A0CABEB-7E53-B0FC-3A43-5D822322C2FE}"/>
              </a:ext>
            </a:extLst>
          </p:cNvPr>
          <p:cNvSpPr txBox="1">
            <a:spLocks/>
          </p:cNvSpPr>
          <p:nvPr/>
        </p:nvSpPr>
        <p:spPr>
          <a:xfrm>
            <a:off x="1923154" y="235693"/>
            <a:ext cx="8345691" cy="13401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3600" spc="-270" dirty="0">
                <a:solidFill>
                  <a:srgbClr val="0C4581"/>
                </a:solidFill>
              </a:rPr>
              <a:t> </a:t>
            </a:r>
            <a:r>
              <a:rPr lang="es-CL" sz="3600" b="1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SUBDIRECCIÓN DE GESTIÓN ASISTENCIAL</a:t>
            </a:r>
            <a:br>
              <a:rPr lang="es-CL" sz="2400" b="1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s-CL" sz="140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DISPOSITIVOS RESIDENCIALES PROTEGIDOS</a:t>
            </a:r>
            <a:endParaRPr lang="es-CL" sz="2400" dirty="0">
              <a:solidFill>
                <a:srgbClr val="0C458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5" name="Diagrama 14">
            <a:extLst>
              <a:ext uri="{FF2B5EF4-FFF2-40B4-BE49-F238E27FC236}">
                <a16:creationId xmlns:a16="http://schemas.microsoft.com/office/drawing/2014/main" id="{35DBC5DF-8088-F09E-7702-D68EE88EB8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0220722"/>
              </p:ext>
            </p:extLst>
          </p:nvPr>
        </p:nvGraphicFramePr>
        <p:xfrm>
          <a:off x="158965" y="1802794"/>
          <a:ext cx="7261009" cy="4335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object 6">
            <a:extLst>
              <a:ext uri="{FF2B5EF4-FFF2-40B4-BE49-F238E27FC236}">
                <a16:creationId xmlns:a16="http://schemas.microsoft.com/office/drawing/2014/main" id="{56AA9711-B6B1-583E-991B-E856E13B5C66}"/>
              </a:ext>
            </a:extLst>
          </p:cNvPr>
          <p:cNvSpPr txBox="1"/>
          <p:nvPr/>
        </p:nvSpPr>
        <p:spPr>
          <a:xfrm>
            <a:off x="6958962" y="2564003"/>
            <a:ext cx="4255206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8800" dirty="0">
                <a:solidFill>
                  <a:schemeClr val="accent1">
                    <a:lumMod val="75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sz="8800" dirty="0">
              <a:solidFill>
                <a:schemeClr val="accent1">
                  <a:lumMod val="75000"/>
                </a:schemeClr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E634479-6CA1-7D1B-74A3-F1005611284B}"/>
              </a:ext>
            </a:extLst>
          </p:cNvPr>
          <p:cNvSpPr txBox="1"/>
          <p:nvPr/>
        </p:nvSpPr>
        <p:spPr>
          <a:xfrm>
            <a:off x="7703250" y="1759930"/>
            <a:ext cx="27666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80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DISPOSITIVOS PARA RED SALUD MENTAL SSVSA</a:t>
            </a:r>
            <a:endParaRPr lang="es-MX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C9B1B53-53ED-5FF7-6F03-7ED3860B40B9}"/>
              </a:ext>
            </a:extLst>
          </p:cNvPr>
          <p:cNvSpPr txBox="1"/>
          <p:nvPr/>
        </p:nvSpPr>
        <p:spPr>
          <a:xfrm>
            <a:off x="7788975" y="4092589"/>
            <a:ext cx="27666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80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USUARIOS</a:t>
            </a:r>
            <a:endParaRPr lang="es-MX" dirty="0"/>
          </a:p>
        </p:txBody>
      </p:sp>
      <p:sp>
        <p:nvSpPr>
          <p:cNvPr id="19" name="object 6">
            <a:extLst>
              <a:ext uri="{FF2B5EF4-FFF2-40B4-BE49-F238E27FC236}">
                <a16:creationId xmlns:a16="http://schemas.microsoft.com/office/drawing/2014/main" id="{8EEC19B2-8EE3-079F-BA08-2FC239E4BD8E}"/>
              </a:ext>
            </a:extLst>
          </p:cNvPr>
          <p:cNvSpPr txBox="1"/>
          <p:nvPr/>
        </p:nvSpPr>
        <p:spPr>
          <a:xfrm>
            <a:off x="7044687" y="4434997"/>
            <a:ext cx="4255206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8800" dirty="0">
                <a:solidFill>
                  <a:schemeClr val="accent1">
                    <a:lumMod val="75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116</a:t>
            </a:r>
            <a:endParaRPr sz="8800" dirty="0">
              <a:solidFill>
                <a:schemeClr val="accent1">
                  <a:lumMod val="75000"/>
                </a:schemeClr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53101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3"/>
          <p:cNvSpPr txBox="1"/>
          <p:nvPr/>
        </p:nvSpPr>
        <p:spPr>
          <a:xfrm>
            <a:off x="2473110" y="4105171"/>
            <a:ext cx="2849855" cy="4257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endParaRPr lang="es-ES" sz="1400" dirty="0">
              <a:latin typeface="Trebuchet MS" panose="020B0603020202020204" pitchFamily="34" charset="0"/>
            </a:endParaRPr>
          </a:p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endParaRPr lang="es-ES" sz="1200" spc="-45" dirty="0">
              <a:solidFill>
                <a:srgbClr val="575B5C"/>
              </a:solidFill>
              <a:latin typeface="Tahoma"/>
              <a:cs typeface="Tahoma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DCD2007F-C34C-4597-A74A-BB955D96F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8890" y="1690880"/>
            <a:ext cx="1689513" cy="36512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F1453AE6-9D05-4740-985E-558EA27B0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9679" y="2469406"/>
            <a:ext cx="1286367" cy="27800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object 7">
            <a:extLst>
              <a:ext uri="{FF2B5EF4-FFF2-40B4-BE49-F238E27FC236}">
                <a16:creationId xmlns:a16="http://schemas.microsoft.com/office/drawing/2014/main" id="{A80D84C8-2D22-7538-EC28-BB0236B5EEE1}"/>
              </a:ext>
            </a:extLst>
          </p:cNvPr>
          <p:cNvSpPr txBox="1">
            <a:spLocks/>
          </p:cNvSpPr>
          <p:nvPr/>
        </p:nvSpPr>
        <p:spPr>
          <a:xfrm>
            <a:off x="1923154" y="235693"/>
            <a:ext cx="8345691" cy="13401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3600" spc="-270" dirty="0">
                <a:solidFill>
                  <a:srgbClr val="0C4581"/>
                </a:solidFill>
              </a:rPr>
              <a:t> </a:t>
            </a:r>
            <a:r>
              <a:rPr lang="es-CL" sz="3600" b="1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SUBDIRECCIÓN DE GESTIÓN ASISTENCIAL</a:t>
            </a:r>
            <a:br>
              <a:rPr lang="es-CL" sz="2400" b="1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s-CL" sz="140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DISPOSITIVOS RESIDENCIALES PROTEGIDOS</a:t>
            </a:r>
            <a:endParaRPr lang="es-CL" sz="2400" dirty="0">
              <a:solidFill>
                <a:srgbClr val="0C458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7FCA3CB8-1885-2208-DC47-026418BEA2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7244055"/>
              </p:ext>
            </p:extLst>
          </p:nvPr>
        </p:nvGraphicFramePr>
        <p:xfrm>
          <a:off x="929520" y="1937401"/>
          <a:ext cx="5937034" cy="4335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625294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286F6CFB-00C0-4B47-AFE3-1AF5AF6B2B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57" t="10362" r="10319"/>
          <a:stretch/>
        </p:blipFill>
        <p:spPr>
          <a:xfrm>
            <a:off x="7294143" y="3429000"/>
            <a:ext cx="4391527" cy="22518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BA4B70F4-06F8-4B9E-8CBE-B77801A0D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3909" y="1760922"/>
            <a:ext cx="2971993" cy="15272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object 7">
            <a:extLst>
              <a:ext uri="{FF2B5EF4-FFF2-40B4-BE49-F238E27FC236}">
                <a16:creationId xmlns:a16="http://schemas.microsoft.com/office/drawing/2014/main" id="{3E639282-49FE-0C1F-2A67-D362336C1BAF}"/>
              </a:ext>
            </a:extLst>
          </p:cNvPr>
          <p:cNvSpPr txBox="1">
            <a:spLocks/>
          </p:cNvSpPr>
          <p:nvPr/>
        </p:nvSpPr>
        <p:spPr>
          <a:xfrm>
            <a:off x="1923154" y="235693"/>
            <a:ext cx="8345691" cy="13401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3600" spc="-270" dirty="0">
                <a:solidFill>
                  <a:srgbClr val="0C4581"/>
                </a:solidFill>
              </a:rPr>
              <a:t> </a:t>
            </a:r>
            <a:r>
              <a:rPr lang="es-CL" sz="3600" b="1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SUBDIRECCIÓN DE GESTIÓN ASISTENCIAL</a:t>
            </a:r>
            <a:br>
              <a:rPr lang="es-CL" sz="2400" b="1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s-CL" sz="140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DISPOSITIVOS RESIDENCIALES PROTEGIDOS</a:t>
            </a:r>
            <a:endParaRPr lang="es-CL" sz="2400" dirty="0">
              <a:solidFill>
                <a:srgbClr val="0C458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D084C4FE-D418-D400-807D-F9262692A7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0986497"/>
              </p:ext>
            </p:extLst>
          </p:nvPr>
        </p:nvGraphicFramePr>
        <p:xfrm>
          <a:off x="506330" y="1897800"/>
          <a:ext cx="5937034" cy="4335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3151571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object 26"/>
          <p:cNvSpPr txBox="1"/>
          <p:nvPr/>
        </p:nvSpPr>
        <p:spPr>
          <a:xfrm>
            <a:off x="3773945" y="1505318"/>
            <a:ext cx="274955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b="1" spc="95" dirty="0">
                <a:solidFill>
                  <a:srgbClr val="FFFFFF"/>
                </a:solidFill>
                <a:latin typeface="Trebuchet MS"/>
                <a:cs typeface="Trebuchet MS"/>
              </a:rPr>
              <a:t>20%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74" name="object 32"/>
          <p:cNvSpPr txBox="1"/>
          <p:nvPr/>
        </p:nvSpPr>
        <p:spPr>
          <a:xfrm>
            <a:off x="10250667" y="826618"/>
            <a:ext cx="274955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b="1" spc="95" dirty="0">
                <a:solidFill>
                  <a:srgbClr val="FFFFFF"/>
                </a:solidFill>
                <a:latin typeface="Trebuchet MS"/>
                <a:cs typeface="Trebuchet MS"/>
              </a:rPr>
              <a:t>26%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96" name="object 26"/>
          <p:cNvSpPr txBox="1"/>
          <p:nvPr/>
        </p:nvSpPr>
        <p:spPr>
          <a:xfrm>
            <a:off x="9687300" y="3007158"/>
            <a:ext cx="274955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b="1" spc="95" dirty="0">
                <a:solidFill>
                  <a:srgbClr val="FFFFFF"/>
                </a:solidFill>
                <a:latin typeface="Trebuchet MS"/>
                <a:cs typeface="Trebuchet MS"/>
              </a:rPr>
              <a:t>20%</a:t>
            </a:r>
            <a:endParaRPr sz="900" dirty="0">
              <a:latin typeface="Trebuchet MS"/>
              <a:cs typeface="Trebuchet MS"/>
            </a:endParaRPr>
          </a:p>
        </p:txBody>
      </p:sp>
      <p:pic>
        <p:nvPicPr>
          <p:cNvPr id="35" name="Imagen 34">
            <a:extLst>
              <a:ext uri="{FF2B5EF4-FFF2-40B4-BE49-F238E27FC236}">
                <a16:creationId xmlns:a16="http://schemas.microsoft.com/office/drawing/2014/main" id="{F9F24989-BCA0-4DA7-A31E-AA7ACFC0D7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590" y="2859721"/>
            <a:ext cx="2127490" cy="211897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B54A0DB-34DC-B1B2-12D2-EF40BB0DBE09}"/>
              </a:ext>
            </a:extLst>
          </p:cNvPr>
          <p:cNvSpPr txBox="1"/>
          <p:nvPr/>
        </p:nvSpPr>
        <p:spPr>
          <a:xfrm>
            <a:off x="1859585" y="994258"/>
            <a:ext cx="90015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SUBDIRECCIÓN DE GESTIÓN DEL CUIDADO</a:t>
            </a:r>
          </a:p>
        </p:txBody>
      </p:sp>
    </p:spTree>
    <p:extLst>
      <p:ext uri="{BB962C8B-B14F-4D97-AF65-F5344CB8AC3E}">
        <p14:creationId xmlns:p14="http://schemas.microsoft.com/office/powerpoint/2010/main" val="10670105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">
            <a:extLst>
              <a:ext uri="{FF2B5EF4-FFF2-40B4-BE49-F238E27FC236}">
                <a16:creationId xmlns:a16="http://schemas.microsoft.com/office/drawing/2014/main" id="{D2A6C4C4-4950-6E6D-A14D-30BCDECE7586}"/>
              </a:ext>
            </a:extLst>
          </p:cNvPr>
          <p:cNvSpPr txBox="1">
            <a:spLocks/>
          </p:cNvSpPr>
          <p:nvPr/>
        </p:nvSpPr>
        <p:spPr>
          <a:xfrm>
            <a:off x="986529" y="211946"/>
            <a:ext cx="10373621" cy="78611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3600" spc="-270" dirty="0">
                <a:solidFill>
                  <a:srgbClr val="0C4581"/>
                </a:solidFill>
              </a:rPr>
              <a:t> </a:t>
            </a:r>
            <a:r>
              <a:rPr lang="es-CL" sz="3600" b="1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SUBDIRECCIÓN DE GESTIÓN DEL CUIDADO</a:t>
            </a:r>
            <a:br>
              <a:rPr lang="es-CL" sz="2400" b="1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s-CL" sz="1400" b="1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INCORPORACIÓN DE LA SUBDIRECCIÓN A LA ESTRUCTURA Y DE SUPERVISORES EN CADA UNIDAD</a:t>
            </a:r>
            <a:endParaRPr lang="es-CL" sz="2400" dirty="0">
              <a:solidFill>
                <a:srgbClr val="0C458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B0C0A623-85C0-BE68-E39A-D63176D1C8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8018809"/>
              </p:ext>
            </p:extLst>
          </p:nvPr>
        </p:nvGraphicFramePr>
        <p:xfrm>
          <a:off x="-1" y="998058"/>
          <a:ext cx="12192001" cy="58045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Rectángulo 9">
            <a:extLst>
              <a:ext uri="{FF2B5EF4-FFF2-40B4-BE49-F238E27FC236}">
                <a16:creationId xmlns:a16="http://schemas.microsoft.com/office/drawing/2014/main" id="{309DBB8F-807E-90E4-E17F-C16C62783A74}"/>
              </a:ext>
            </a:extLst>
          </p:cNvPr>
          <p:cNvSpPr/>
          <p:nvPr/>
        </p:nvSpPr>
        <p:spPr>
          <a:xfrm>
            <a:off x="5638800" y="2807479"/>
            <a:ext cx="1885950" cy="383857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7168945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7">
            <a:extLst>
              <a:ext uri="{FF2B5EF4-FFF2-40B4-BE49-F238E27FC236}">
                <a16:creationId xmlns:a16="http://schemas.microsoft.com/office/drawing/2014/main" id="{0F12E965-BD18-FB81-566C-56D7EAA382AD}"/>
              </a:ext>
            </a:extLst>
          </p:cNvPr>
          <p:cNvSpPr txBox="1">
            <a:spLocks/>
          </p:cNvSpPr>
          <p:nvPr/>
        </p:nvSpPr>
        <p:spPr>
          <a:xfrm>
            <a:off x="986529" y="211946"/>
            <a:ext cx="10373621" cy="78611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3600" spc="-270" dirty="0">
                <a:solidFill>
                  <a:srgbClr val="0C4581"/>
                </a:solidFill>
              </a:rPr>
              <a:t> </a:t>
            </a:r>
            <a:r>
              <a:rPr lang="es-CL" sz="3600" b="1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SUBDIRECCIÓN DE GESTIÓN DEL CUIDADO</a:t>
            </a:r>
            <a:br>
              <a:rPr lang="es-CL" sz="2400" b="1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s-CL" sz="1400" b="1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REGULARIZACIÓN DE CARGOS Y PROCESO DE AVANCES</a:t>
            </a:r>
            <a:endParaRPr lang="es-CL" sz="2400" dirty="0">
              <a:solidFill>
                <a:srgbClr val="0C458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6E691105-208E-599E-8A6D-83E6B06528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9113549"/>
              </p:ext>
            </p:extLst>
          </p:nvPr>
        </p:nvGraphicFramePr>
        <p:xfrm>
          <a:off x="2812014" y="1747836"/>
          <a:ext cx="6169025" cy="38475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984066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BC89417-80A9-429A-A99F-D1C966263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3817" y="1785707"/>
            <a:ext cx="4317021" cy="41064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object 7">
            <a:extLst>
              <a:ext uri="{FF2B5EF4-FFF2-40B4-BE49-F238E27FC236}">
                <a16:creationId xmlns:a16="http://schemas.microsoft.com/office/drawing/2014/main" id="{C7BFEFF0-4D80-707F-EB97-E24EB4B0B33B}"/>
              </a:ext>
            </a:extLst>
          </p:cNvPr>
          <p:cNvSpPr txBox="1">
            <a:spLocks/>
          </p:cNvSpPr>
          <p:nvPr/>
        </p:nvSpPr>
        <p:spPr>
          <a:xfrm>
            <a:off x="887217" y="288706"/>
            <a:ext cx="10373621" cy="78611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3600" spc="-270" dirty="0">
                <a:solidFill>
                  <a:srgbClr val="0C4581"/>
                </a:solidFill>
              </a:rPr>
              <a:t> </a:t>
            </a:r>
            <a:r>
              <a:rPr lang="es-CL" sz="3600" b="1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SUBDIRECCIÓN DE GESTIÓN DEL CUIDADO</a:t>
            </a:r>
            <a:br>
              <a:rPr lang="es-CL" sz="2400" b="1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s-CL" sz="1400" b="1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NUEVA IMPLEMENTACIÓN</a:t>
            </a:r>
            <a:endParaRPr lang="es-CL" sz="2400" dirty="0">
              <a:solidFill>
                <a:srgbClr val="0C458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B6D316C6-B946-D7A4-E0EC-E63328DA09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5393357"/>
              </p:ext>
            </p:extLst>
          </p:nvPr>
        </p:nvGraphicFramePr>
        <p:xfrm>
          <a:off x="1174843" y="1952624"/>
          <a:ext cx="5225958" cy="35294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09378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bject 5"/>
          <p:cNvSpPr txBox="1">
            <a:spLocks/>
          </p:cNvSpPr>
          <p:nvPr/>
        </p:nvSpPr>
        <p:spPr>
          <a:xfrm>
            <a:off x="809897" y="313455"/>
            <a:ext cx="10572206" cy="38600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2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ESTRUCTURA ORGANIZACIONAL</a:t>
            </a:r>
          </a:p>
        </p:txBody>
      </p:sp>
      <p:sp>
        <p:nvSpPr>
          <p:cNvPr id="34" name="object 6"/>
          <p:cNvSpPr txBox="1"/>
          <p:nvPr/>
        </p:nvSpPr>
        <p:spPr>
          <a:xfrm>
            <a:off x="2647634" y="669653"/>
            <a:ext cx="7144066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Conozcamos a quienes conforman nuestro Hospital</a:t>
            </a:r>
          </a:p>
        </p:txBody>
      </p:sp>
      <p:sp>
        <p:nvSpPr>
          <p:cNvPr id="43" name="object 6"/>
          <p:cNvSpPr txBox="1"/>
          <p:nvPr/>
        </p:nvSpPr>
        <p:spPr>
          <a:xfrm>
            <a:off x="9504509" y="2852132"/>
            <a:ext cx="2048049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8800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375</a:t>
            </a:r>
            <a:endParaRPr sz="8800" dirty="0">
              <a:solidFill>
                <a:schemeClr val="accent1">
                  <a:lumMod val="40000"/>
                  <a:lumOff val="60000"/>
                </a:schemeClr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84" name="Picture 12" descr="Conferencistas Diplomado en Gestión Humana - Universidad Piloto de Colombia">
            <a:extLst>
              <a:ext uri="{FF2B5EF4-FFF2-40B4-BE49-F238E27FC236}">
                <a16:creationId xmlns:a16="http://schemas.microsoft.com/office/drawing/2014/main" id="{8B5728E6-0B37-2E26-72F8-DDA858E5C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69259" y1="79259" x2="69259" y2="79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41" y="1848084"/>
            <a:ext cx="3161831" cy="3161831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Grupo 47">
            <a:extLst>
              <a:ext uri="{FF2B5EF4-FFF2-40B4-BE49-F238E27FC236}">
                <a16:creationId xmlns:a16="http://schemas.microsoft.com/office/drawing/2014/main" id="{3EDA3860-D3CB-33D5-1189-8628DBF84735}"/>
              </a:ext>
            </a:extLst>
          </p:cNvPr>
          <p:cNvGrpSpPr/>
          <p:nvPr/>
        </p:nvGrpSpPr>
        <p:grpSpPr>
          <a:xfrm>
            <a:off x="458300" y="4840578"/>
            <a:ext cx="10862441" cy="1421675"/>
            <a:chOff x="0" y="4739834"/>
            <a:chExt cx="12582789" cy="1662153"/>
          </a:xfrm>
        </p:grpSpPr>
        <p:pic>
          <p:nvPicPr>
            <p:cNvPr id="28" name="Picture 8" descr="Comunicación en Sistemas vivos IV. Acompañando a las personas en sus  procesos">
              <a:extLst>
                <a:ext uri="{FF2B5EF4-FFF2-40B4-BE49-F238E27FC236}">
                  <a16:creationId xmlns:a16="http://schemas.microsoft.com/office/drawing/2014/main" id="{E2BC3717-C108-6BCA-DD11-9C01034688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1857" y="4755684"/>
              <a:ext cx="2963286" cy="1555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8" descr="Comunicación en Sistemas vivos IV. Acompañando a las personas en sus  procesos">
              <a:extLst>
                <a:ext uri="{FF2B5EF4-FFF2-40B4-BE49-F238E27FC236}">
                  <a16:creationId xmlns:a16="http://schemas.microsoft.com/office/drawing/2014/main" id="{E407D317-74BB-7DBF-FCB5-1BB35B81A1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46262"/>
              <a:ext cx="2963286" cy="1555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8" descr="Comunicación en Sistemas vivos IV. Acompañando a las personas en sus  procesos">
              <a:extLst>
                <a:ext uri="{FF2B5EF4-FFF2-40B4-BE49-F238E27FC236}">
                  <a16:creationId xmlns:a16="http://schemas.microsoft.com/office/drawing/2014/main" id="{A0FA1FC0-5240-1499-05E8-038825B5DD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0775" y="4846261"/>
              <a:ext cx="2963286" cy="1555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8" descr="Comunicación en Sistemas vivos IV. Acompañando a las personas en sus  procesos">
              <a:extLst>
                <a:ext uri="{FF2B5EF4-FFF2-40B4-BE49-F238E27FC236}">
                  <a16:creationId xmlns:a16="http://schemas.microsoft.com/office/drawing/2014/main" id="{B7D1E4CF-1DFF-3738-B7B1-B7B6C4B0B1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5099" y="4774433"/>
              <a:ext cx="2963286" cy="1555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8" descr="Comunicación en Sistemas vivos IV. Acompañando a las personas en sus  procesos">
              <a:extLst>
                <a:ext uri="{FF2B5EF4-FFF2-40B4-BE49-F238E27FC236}">
                  <a16:creationId xmlns:a16="http://schemas.microsoft.com/office/drawing/2014/main" id="{A508B6FB-A0C3-8DF6-C7AD-50958E8689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9503" y="4739834"/>
              <a:ext cx="2963286" cy="1555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50" name="Diagrama 49">
            <a:extLst>
              <a:ext uri="{FF2B5EF4-FFF2-40B4-BE49-F238E27FC236}">
                <a16:creationId xmlns:a16="http://schemas.microsoft.com/office/drawing/2014/main" id="{EABCC897-3D01-6E4D-DE54-8A934A4722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0195945"/>
              </p:ext>
            </p:extLst>
          </p:nvPr>
        </p:nvGraphicFramePr>
        <p:xfrm>
          <a:off x="3016439" y="1322140"/>
          <a:ext cx="6654124" cy="4537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7782051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7FF74117-6933-4A60-8D59-35AA9F5E3A1F}"/>
              </a:ext>
            </a:extLst>
          </p:cNvPr>
          <p:cNvSpPr txBox="1"/>
          <p:nvPr/>
        </p:nvSpPr>
        <p:spPr>
          <a:xfrm>
            <a:off x="854674" y="1696132"/>
            <a:ext cx="10406164" cy="655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20675" indent="-285750" algn="just">
              <a:lnSpc>
                <a:spcPts val="2315"/>
              </a:lnSpc>
              <a:buFont typeface="Arial" panose="020B0604020202020204" pitchFamily="34" charset="0"/>
              <a:buChar char="•"/>
            </a:pPr>
            <a:r>
              <a:rPr lang="es-419" sz="1600" spc="-10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logra la reacreditación institucional del Hospital Del Salvador</a:t>
            </a:r>
          </a:p>
          <a:p>
            <a:pPr marL="34925" algn="just">
              <a:lnSpc>
                <a:spcPts val="2315"/>
              </a:lnSpc>
            </a:pPr>
            <a:r>
              <a:rPr lang="es-ES" sz="1600" spc="-10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el </a:t>
            </a:r>
            <a:r>
              <a:rPr lang="es-419" sz="1600" spc="-10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de las características obligatorias aplicables y el 96% de las características generales aplicables.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B57815A-6BEE-482B-AFBA-102DBF1530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15" t="11732" r="23488" b="8657"/>
          <a:stretch/>
        </p:blipFill>
        <p:spPr>
          <a:xfrm>
            <a:off x="4479990" y="2959801"/>
            <a:ext cx="2248308" cy="26816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object 7">
            <a:extLst>
              <a:ext uri="{FF2B5EF4-FFF2-40B4-BE49-F238E27FC236}">
                <a16:creationId xmlns:a16="http://schemas.microsoft.com/office/drawing/2014/main" id="{D69038DB-4EEB-204B-8414-19D23CAD1C27}"/>
              </a:ext>
            </a:extLst>
          </p:cNvPr>
          <p:cNvSpPr txBox="1">
            <a:spLocks/>
          </p:cNvSpPr>
          <p:nvPr/>
        </p:nvSpPr>
        <p:spPr>
          <a:xfrm>
            <a:off x="887217" y="288706"/>
            <a:ext cx="10373621" cy="79893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3600" spc="-270" dirty="0">
                <a:solidFill>
                  <a:srgbClr val="0C4581"/>
                </a:solidFill>
              </a:rPr>
              <a:t> </a:t>
            </a:r>
            <a:r>
              <a:rPr lang="es-CL" sz="3600" b="1" spc="-27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CALIDAD Y SEGURIDAD DEL PACIENTE</a:t>
            </a:r>
          </a:p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1400" b="1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DIRECCIÓN</a:t>
            </a:r>
            <a:endParaRPr lang="es-CL" sz="2400" dirty="0">
              <a:solidFill>
                <a:srgbClr val="0C458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9922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294C227-6DAE-469E-82A4-1252890A1E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84044" y="2091326"/>
            <a:ext cx="6107893" cy="2835775"/>
          </a:xfrm>
        </p:spPr>
        <p:txBody>
          <a:bodyPr>
            <a:normAutofit/>
          </a:bodyPr>
          <a:lstStyle/>
          <a:p>
            <a:pPr marL="377825" indent="-342900" algn="just">
              <a:lnSpc>
                <a:spcPts val="2315"/>
              </a:lnSpc>
              <a:buFont typeface="Arial" panose="020B0604020202020204" pitchFamily="34" charset="0"/>
              <a:buChar char="•"/>
            </a:pPr>
            <a:r>
              <a:rPr lang="es-ES" sz="2000" spc="-105" dirty="0">
                <a:latin typeface="Arial" panose="020B0604020202020204" pitchFamily="34" charset="0"/>
                <a:cs typeface="Arial" panose="020B0604020202020204" pitchFamily="34" charset="0"/>
              </a:rPr>
              <a:t>29% disminuyeron las contenciones físicas del 2022 al 2023</a:t>
            </a:r>
            <a:endParaRPr lang="es-C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77825" indent="-342900" algn="just">
              <a:lnSpc>
                <a:spcPts val="2315"/>
              </a:lnSpc>
              <a:buFont typeface="Arial" panose="020B0604020202020204" pitchFamily="34" charset="0"/>
              <a:buChar char="•"/>
            </a:pPr>
            <a:endParaRPr lang="es-ES" sz="2000" spc="-10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77825" indent="-342900" algn="just">
              <a:lnSpc>
                <a:spcPts val="2315"/>
              </a:lnSpc>
              <a:buFont typeface="Arial" panose="020B0604020202020204" pitchFamily="34" charset="0"/>
              <a:buChar char="•"/>
            </a:pPr>
            <a:r>
              <a:rPr lang="es-ES" sz="2000" spc="-105" dirty="0">
                <a:latin typeface="Arial" panose="020B0604020202020204" pitchFamily="34" charset="0"/>
                <a:cs typeface="Arial" panose="020B0604020202020204" pitchFamily="34" charset="0"/>
              </a:rPr>
              <a:t>Se implementó la estrategia “Contención Cero”, orientada a mejorar el manejo de la agitación psicomotora en pacientes descompensados mediante la capacitación a funcionarios, y la incorporación de nuevos fármacos</a:t>
            </a:r>
            <a:r>
              <a:rPr lang="es-ES" spc="-105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C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DE586828-EFB3-5E80-3E34-CBC3A79DA6E7}"/>
              </a:ext>
            </a:extLst>
          </p:cNvPr>
          <p:cNvSpPr txBox="1">
            <a:spLocks/>
          </p:cNvSpPr>
          <p:nvPr/>
        </p:nvSpPr>
        <p:spPr>
          <a:xfrm>
            <a:off x="887217" y="288706"/>
            <a:ext cx="10373621" cy="79893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3600" spc="-270" dirty="0">
                <a:solidFill>
                  <a:srgbClr val="0C4581"/>
                </a:solidFill>
              </a:rPr>
              <a:t> </a:t>
            </a:r>
            <a:r>
              <a:rPr lang="es-CL" sz="3600" b="1" spc="-27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CALIDAD Y SEGURIDAD DEL PACIENTE</a:t>
            </a:r>
          </a:p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1400" b="1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DIRECCIÓN</a:t>
            </a:r>
            <a:endParaRPr lang="es-CL" sz="2400" dirty="0">
              <a:solidFill>
                <a:srgbClr val="0C458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194" name="Picture 2" descr="Qué es el proceso de mejora continua - Impulsa blog">
            <a:extLst>
              <a:ext uri="{FF2B5EF4-FFF2-40B4-BE49-F238E27FC236}">
                <a16:creationId xmlns:a16="http://schemas.microsoft.com/office/drawing/2014/main" id="{D5E172AC-4664-C793-99D1-F6224A861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19" b="95064" l="9914" r="89943">
                        <a14:foregroundMark x1="77011" y1="3433" x2="77011" y2="3433"/>
                        <a14:foregroundMark x1="65948" y1="95064" x2="65948" y2="950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023313"/>
            <a:ext cx="3841069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008071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2070BC-0CD0-4D17-928D-DC9E12C1C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741" y="684506"/>
            <a:ext cx="10515600" cy="837710"/>
          </a:xfrm>
        </p:spPr>
        <p:txBody>
          <a:bodyPr>
            <a:normAutofit fontScale="90000"/>
          </a:bodyPr>
          <a:lstStyle/>
          <a:p>
            <a:r>
              <a:rPr lang="es-CL" spc="-270" dirty="0">
                <a:solidFill>
                  <a:srgbClr val="0B4581"/>
                </a:solidFill>
              </a:rPr>
              <a:t>Calidad y Seguridad del Paciente</a:t>
            </a:r>
            <a:br>
              <a:rPr lang="es-CL" b="1" spc="-145" dirty="0">
                <a:solidFill>
                  <a:srgbClr val="0B4581"/>
                </a:solidFill>
                <a:latin typeface="Trebuchet MS"/>
                <a:cs typeface="Trebuchet MS"/>
              </a:rPr>
            </a:b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E553C85-3ED6-4995-8D24-49EE54B551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55644" y="2207718"/>
            <a:ext cx="3789682" cy="1595797"/>
          </a:xfrm>
        </p:spPr>
        <p:txBody>
          <a:bodyPr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 logro disminuir en un 29% los EA del año 2023 comparado al 2022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Durante el año 2023 no ocurrieron eventos centinela</a:t>
            </a:r>
            <a:endParaRPr kumimoji="0" lang="es-CL" sz="2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s-C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B4849263-6379-F910-DFDA-0BC9A50A44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2541594"/>
              </p:ext>
            </p:extLst>
          </p:nvPr>
        </p:nvGraphicFramePr>
        <p:xfrm>
          <a:off x="1524000" y="1522216"/>
          <a:ext cx="5969000" cy="44428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3574521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C8FB4FFE-3B3D-4DAD-BF3F-FD1FC2BC7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310" y="3055871"/>
            <a:ext cx="1949015" cy="1941218"/>
          </a:xfrm>
          <a:prstGeom prst="rect">
            <a:avLst/>
          </a:prstGeom>
        </p:spPr>
      </p:pic>
      <p:sp>
        <p:nvSpPr>
          <p:cNvPr id="2" name="object 7">
            <a:extLst>
              <a:ext uri="{FF2B5EF4-FFF2-40B4-BE49-F238E27FC236}">
                <a16:creationId xmlns:a16="http://schemas.microsoft.com/office/drawing/2014/main" id="{DCD603B0-6204-FFA9-65F1-31D3C6D189F4}"/>
              </a:ext>
            </a:extLst>
          </p:cNvPr>
          <p:cNvSpPr txBox="1">
            <a:spLocks/>
          </p:cNvSpPr>
          <p:nvPr/>
        </p:nvSpPr>
        <p:spPr>
          <a:xfrm>
            <a:off x="636574" y="1764720"/>
            <a:ext cx="10373621" cy="79893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3600" spc="-270" dirty="0">
                <a:solidFill>
                  <a:srgbClr val="0C4581"/>
                </a:solidFill>
              </a:rPr>
              <a:t> </a:t>
            </a:r>
            <a:r>
              <a:rPr lang="es-CL" sz="3600" b="1" spc="-27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OIRS Y PARTICIPACIÓN CIUDADANA</a:t>
            </a:r>
          </a:p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1400" b="1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DIRECCIÓN</a:t>
            </a:r>
            <a:endParaRPr lang="es-CL" sz="2400" dirty="0">
              <a:solidFill>
                <a:srgbClr val="0C458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27177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7">
            <a:extLst>
              <a:ext uri="{FF2B5EF4-FFF2-40B4-BE49-F238E27FC236}">
                <a16:creationId xmlns:a16="http://schemas.microsoft.com/office/drawing/2014/main" id="{6889DC0E-9238-48CB-4EA4-258FB730E570}"/>
              </a:ext>
            </a:extLst>
          </p:cNvPr>
          <p:cNvSpPr txBox="1">
            <a:spLocks/>
          </p:cNvSpPr>
          <p:nvPr/>
        </p:nvSpPr>
        <p:spPr>
          <a:xfrm>
            <a:off x="909189" y="239535"/>
            <a:ext cx="10373621" cy="79893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3600" spc="-27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es-CL" sz="3600" b="1" spc="-270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OIRS Y PARTICIPACIÓN CIUDADANA</a:t>
            </a:r>
          </a:p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1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CONSULTAS CIUDADANAS</a:t>
            </a:r>
            <a:endParaRPr lang="es-CL" sz="2400" dirty="0">
              <a:solidFill>
                <a:schemeClr val="tx2">
                  <a:lumMod val="20000"/>
                  <a:lumOff val="8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object 6">
            <a:extLst>
              <a:ext uri="{FF2B5EF4-FFF2-40B4-BE49-F238E27FC236}">
                <a16:creationId xmlns:a16="http://schemas.microsoft.com/office/drawing/2014/main" id="{2D701263-5AB1-E7E4-A6D5-1243FC78D0D9}"/>
              </a:ext>
            </a:extLst>
          </p:cNvPr>
          <p:cNvSpPr txBox="1"/>
          <p:nvPr/>
        </p:nvSpPr>
        <p:spPr>
          <a:xfrm>
            <a:off x="279460" y="2650229"/>
            <a:ext cx="2568515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8800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715</a:t>
            </a:r>
            <a:endParaRPr sz="8800" dirty="0">
              <a:solidFill>
                <a:schemeClr val="accent1">
                  <a:lumMod val="40000"/>
                  <a:lumOff val="60000"/>
                </a:schemeClr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431B3C0B-92F0-B3A5-FB72-F692AA3F59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0759651"/>
              </p:ext>
            </p:extLst>
          </p:nvPr>
        </p:nvGraphicFramePr>
        <p:xfrm>
          <a:off x="2924175" y="2628899"/>
          <a:ext cx="8616478" cy="1980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8DF370A7-DA32-5FAF-BD95-450CCD1D8DE1}"/>
              </a:ext>
            </a:extLst>
          </p:cNvPr>
          <p:cNvSpPr txBox="1"/>
          <p:nvPr/>
        </p:nvSpPr>
        <p:spPr>
          <a:xfrm>
            <a:off x="6252529" y="4999830"/>
            <a:ext cx="1786571" cy="95410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1400" spc="-70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spc="-45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siendo</a:t>
            </a:r>
            <a:r>
              <a:rPr lang="es-ES" sz="1400" spc="70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spc="-30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lang="es-ES" sz="1400" spc="65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spc="-30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temática</a:t>
            </a:r>
            <a:r>
              <a:rPr lang="es-ES" sz="1400" spc="65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spc="-60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más </a:t>
            </a:r>
            <a:r>
              <a:rPr lang="es-ES" sz="1400" spc="-360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spc="-60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recurrente los </a:t>
            </a:r>
            <a:r>
              <a:rPr lang="es-ES" sz="1400" spc="-40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ES" sz="1400" strike="noStrike" spc="-40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rocedimientos</a:t>
            </a:r>
            <a:r>
              <a:rPr lang="es-ES" sz="1400" strike="noStrike" spc="-114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spc="-55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ES" sz="1400" strike="noStrike" spc="-55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dministrativ</a:t>
            </a:r>
            <a:r>
              <a:rPr lang="es-ES" sz="1400" spc="-55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endParaRPr lang="es-MX" sz="1400" dirty="0">
              <a:solidFill>
                <a:schemeClr val="tx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lecha: a la derecha 8">
            <a:extLst>
              <a:ext uri="{FF2B5EF4-FFF2-40B4-BE49-F238E27FC236}">
                <a16:creationId xmlns:a16="http://schemas.microsoft.com/office/drawing/2014/main" id="{B2707795-545A-8300-07D6-3309AF982E0E}"/>
              </a:ext>
            </a:extLst>
          </p:cNvPr>
          <p:cNvSpPr/>
          <p:nvPr/>
        </p:nvSpPr>
        <p:spPr>
          <a:xfrm rot="5400000">
            <a:off x="7099064" y="4395252"/>
            <a:ext cx="495300" cy="42896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3849430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42779B2-5DA7-4187-8029-507FD52B0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9901" y="1656176"/>
            <a:ext cx="4357243" cy="32679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object 7">
            <a:extLst>
              <a:ext uri="{FF2B5EF4-FFF2-40B4-BE49-F238E27FC236}">
                <a16:creationId xmlns:a16="http://schemas.microsoft.com/office/drawing/2014/main" id="{2E0AE13C-BC06-8A90-ACA3-EECA42D78413}"/>
              </a:ext>
            </a:extLst>
          </p:cNvPr>
          <p:cNvSpPr txBox="1">
            <a:spLocks/>
          </p:cNvSpPr>
          <p:nvPr/>
        </p:nvSpPr>
        <p:spPr>
          <a:xfrm>
            <a:off x="909189" y="278729"/>
            <a:ext cx="10373621" cy="79893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3600" spc="-27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es-CL" sz="3600" b="1" spc="-270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OIRS Y PARTICIPACIÓN CIUDADANA</a:t>
            </a:r>
          </a:p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1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CONSULTAS CIUDADANAS</a:t>
            </a:r>
            <a:endParaRPr lang="es-CL" sz="2400" dirty="0">
              <a:solidFill>
                <a:schemeClr val="tx2">
                  <a:lumMod val="20000"/>
                  <a:lumOff val="8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B09B1B83-0A12-4D62-16DD-756A0B5FE9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18200732"/>
              </p:ext>
            </p:extLst>
          </p:nvPr>
        </p:nvGraphicFramePr>
        <p:xfrm>
          <a:off x="1136743" y="1635952"/>
          <a:ext cx="5225958" cy="35294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7290683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EE0D7E1-0FB0-49D3-AF73-3CEE1A114D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41" y="2853392"/>
            <a:ext cx="3765342" cy="28240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F4EA1C2-072B-41DB-8CCF-671F1B807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742" y="2444922"/>
            <a:ext cx="2689912" cy="35865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4135567-0610-4E83-B3DA-7BC93F424C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726" y="3128216"/>
            <a:ext cx="3650041" cy="28089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object 7">
            <a:extLst>
              <a:ext uri="{FF2B5EF4-FFF2-40B4-BE49-F238E27FC236}">
                <a16:creationId xmlns:a16="http://schemas.microsoft.com/office/drawing/2014/main" id="{249ABCF2-45E9-7144-D8DA-43F595A8783B}"/>
              </a:ext>
            </a:extLst>
          </p:cNvPr>
          <p:cNvSpPr txBox="1">
            <a:spLocks/>
          </p:cNvSpPr>
          <p:nvPr/>
        </p:nvSpPr>
        <p:spPr>
          <a:xfrm>
            <a:off x="775839" y="157836"/>
            <a:ext cx="10373621" cy="79893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3600" spc="-27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es-CL" sz="3600" b="1" spc="-270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OIRS Y PARTICIPACIÓN CIUDADANA</a:t>
            </a:r>
          </a:p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1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ACTIVIDADES</a:t>
            </a:r>
            <a:endParaRPr lang="es-CL" sz="2400" dirty="0">
              <a:solidFill>
                <a:schemeClr val="tx2">
                  <a:lumMod val="20000"/>
                  <a:lumOff val="8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89FE155-3D64-4ABB-7347-8F559ED7D747}"/>
              </a:ext>
            </a:extLst>
          </p:cNvPr>
          <p:cNvSpPr txBox="1"/>
          <p:nvPr/>
        </p:nvSpPr>
        <p:spPr>
          <a:xfrm>
            <a:off x="957953" y="1555463"/>
            <a:ext cx="2386718" cy="101566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2000" spc="-70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Feria Comunitaria: Día de la Salud Mental</a:t>
            </a:r>
            <a:endParaRPr lang="es-MX" sz="2000" dirty="0">
              <a:solidFill>
                <a:schemeClr val="tx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7F1A7B9-CECD-6383-8099-39A78F101723}"/>
              </a:ext>
            </a:extLst>
          </p:cNvPr>
          <p:cNvSpPr txBox="1"/>
          <p:nvPr/>
        </p:nvSpPr>
        <p:spPr>
          <a:xfrm>
            <a:off x="4526906" y="1401575"/>
            <a:ext cx="2662748" cy="92333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pc="-70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Convenio Fomento lector, del consejo nacional de las culturas y las artes</a:t>
            </a:r>
            <a:endParaRPr lang="es-MX" dirty="0">
              <a:solidFill>
                <a:schemeClr val="tx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FC79F49-0697-7905-CBBB-BD36CE2B5B1A}"/>
              </a:ext>
            </a:extLst>
          </p:cNvPr>
          <p:cNvSpPr txBox="1"/>
          <p:nvPr/>
        </p:nvSpPr>
        <p:spPr>
          <a:xfrm>
            <a:off x="8182831" y="1247686"/>
            <a:ext cx="3414936" cy="147732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pc="-70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Primeros auxilios psicológicos – virtual y presencial</a:t>
            </a:r>
          </a:p>
          <a:p>
            <a:pPr algn="ctr"/>
            <a:endParaRPr lang="es-ES" spc="-70" dirty="0">
              <a:solidFill>
                <a:schemeClr val="tx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pc="-70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Sensibilización “No estás sólo” *4141</a:t>
            </a:r>
            <a:endParaRPr lang="es-MX" dirty="0">
              <a:solidFill>
                <a:schemeClr val="tx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58848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2EF9237-1CD3-4994-80C9-A966BCB92A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749" y="2237509"/>
            <a:ext cx="1854500" cy="1847081"/>
          </a:xfrm>
          <a:prstGeom prst="rect">
            <a:avLst/>
          </a:prstGeom>
        </p:spPr>
      </p:pic>
      <p:sp>
        <p:nvSpPr>
          <p:cNvPr id="2" name="object 7">
            <a:extLst>
              <a:ext uri="{FF2B5EF4-FFF2-40B4-BE49-F238E27FC236}">
                <a16:creationId xmlns:a16="http://schemas.microsoft.com/office/drawing/2014/main" id="{9BAFACD9-245D-8B75-6323-7D1B284088AE}"/>
              </a:ext>
            </a:extLst>
          </p:cNvPr>
          <p:cNvSpPr txBox="1">
            <a:spLocks/>
          </p:cNvSpPr>
          <p:nvPr/>
        </p:nvSpPr>
        <p:spPr>
          <a:xfrm>
            <a:off x="909189" y="1035606"/>
            <a:ext cx="10373621" cy="57066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3600" spc="-270" dirty="0">
                <a:solidFill>
                  <a:srgbClr val="0C4581"/>
                </a:solidFill>
              </a:rPr>
              <a:t> </a:t>
            </a:r>
            <a:r>
              <a:rPr lang="es-CL" sz="3600" b="1" spc="-27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PROYECCIONES AÑO 2024</a:t>
            </a:r>
          </a:p>
        </p:txBody>
      </p:sp>
    </p:spTree>
    <p:extLst>
      <p:ext uri="{BB962C8B-B14F-4D97-AF65-F5344CB8AC3E}">
        <p14:creationId xmlns:p14="http://schemas.microsoft.com/office/powerpoint/2010/main" val="178752982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D47B0FCB-4C25-8141-A9A9-BB013FAA9ED3}"/>
              </a:ext>
            </a:extLst>
          </p:cNvPr>
          <p:cNvSpPr txBox="1"/>
          <p:nvPr/>
        </p:nvSpPr>
        <p:spPr>
          <a:xfrm>
            <a:off x="2379306" y="5346271"/>
            <a:ext cx="8117632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MX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Avanzar desde una mirada participativa, inclusiva e integradora , en la actualización de los modelos de gestión y atención institucionales.</a:t>
            </a: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601C842C-B9C5-6E69-95F7-13651978C8B6}"/>
              </a:ext>
            </a:extLst>
          </p:cNvPr>
          <p:cNvSpPr txBox="1">
            <a:spLocks/>
          </p:cNvSpPr>
          <p:nvPr/>
        </p:nvSpPr>
        <p:spPr>
          <a:xfrm>
            <a:off x="909189" y="233174"/>
            <a:ext cx="10373621" cy="57066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3600" b="1" spc="-27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DESAFIO AÑO 2024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33BFA025-666C-D4C4-F7AF-45E8593024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0093401"/>
              </p:ext>
            </p:extLst>
          </p:nvPr>
        </p:nvGraphicFramePr>
        <p:xfrm>
          <a:off x="3338286" y="803843"/>
          <a:ext cx="6393543" cy="34791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Equipo Médico. Grupo De Trabajadores Del Hospital Ilustración Ilustraciones  svg, vectoriales, clip art vectorizado libre de derechos. Image 57502643">
            <a:extLst>
              <a:ext uri="{FF2B5EF4-FFF2-40B4-BE49-F238E27FC236}">
                <a16:creationId xmlns:a16="http://schemas.microsoft.com/office/drawing/2014/main" id="{A77A786F-166D-5160-BC8C-4CAE374FA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72" b="89934" l="9308" r="90000">
                        <a14:foregroundMark x1="20846" y1="13641" x2="15692" y2="35748"/>
                        <a14:foregroundMark x1="11462" y1="34243" x2="11462" y2="34243"/>
                        <a14:foregroundMark x1="10923" y1="31326" x2="15154" y2="42333"/>
                        <a14:foregroundMark x1="15154" y1="42333" x2="15154" y2="42333"/>
                        <a14:foregroundMark x1="13846" y1="29257" x2="13000" y2="30292"/>
                        <a14:foregroundMark x1="15462" y1="27752" x2="10769" y2="30103"/>
                        <a14:foregroundMark x1="9769" y1="33678" x2="9308" y2="43180"/>
                        <a14:foregroundMark x1="9308" y1="43180" x2="10615" y2="51082"/>
                        <a14:foregroundMark x1="23308" y1="29069" x2="21231" y2="50988"/>
                        <a14:foregroundMark x1="31538" y1="21731" x2="28615" y2="22672"/>
                        <a14:foregroundMark x1="32846" y1="23612" x2="32846" y2="23612"/>
                        <a14:foregroundMark x1="33462" y1="22107" x2="33462" y2="22107"/>
                        <a14:foregroundMark x1="32308" y1="45437" x2="36308" y2="44591"/>
                        <a14:foregroundMark x1="33462" y1="50329" x2="37385" y2="50235"/>
                        <a14:foregroundMark x1="38538" y1="51740" x2="38615" y2="66980"/>
                        <a14:foregroundMark x1="46769" y1="51834" x2="48154" y2="65569"/>
                        <a14:foregroundMark x1="37538" y1="33114" x2="45538" y2="35183"/>
                        <a14:foregroundMark x1="38385" y1="31797" x2="38846" y2="30856"/>
                        <a14:foregroundMark x1="39231" y1="30856" x2="39231" y2="30856"/>
                        <a14:foregroundMark x1="39692" y1="30292" x2="38692" y2="30574"/>
                        <a14:foregroundMark x1="35077" y1="39323" x2="33538" y2="39511"/>
                        <a14:foregroundMark x1="32923" y1="37065" x2="32923" y2="37065"/>
                        <a14:foregroundMark x1="33154" y1="36783" x2="33154" y2="36783"/>
                        <a14:foregroundMark x1="40692" y1="40169" x2="43308" y2="39699"/>
                        <a14:foregroundMark x1="43846" y1="17968" x2="43846" y2="17968"/>
                        <a14:foregroundMark x1="42769" y1="18156" x2="44538" y2="17968"/>
                        <a14:foregroundMark x1="56615" y1="19285" x2="56615" y2="19285"/>
                        <a14:foregroundMark x1="72615" y1="19191" x2="72615" y2="19191"/>
                        <a14:foregroundMark x1="72692" y1="17404" x2="72769" y2="19661"/>
                        <a14:foregroundMark x1="86692" y1="41392" x2="86462" y2="45626"/>
                        <a14:foregroundMark x1="84462" y1="64252" x2="84462" y2="64252"/>
                        <a14:foregroundMark x1="78154" y1="62183" x2="78154" y2="62183"/>
                        <a14:foregroundMark x1="81538" y1="58796" x2="80231" y2="65099"/>
                        <a14:foregroundMark x1="86231" y1="58890" x2="86000" y2="79774"/>
                        <a14:foregroundMark x1="66000" y1="44685" x2="66385" y2="52963"/>
                        <a14:foregroundMark x1="60538" y1="43932" x2="60538" y2="42803"/>
                        <a14:foregroundMark x1="60154" y1="59643" x2="60154" y2="59643"/>
                        <a14:foregroundMark x1="12462" y1="59831" x2="12462" y2="59831"/>
                        <a14:foregroundMark x1="10692" y1="61900" x2="10692" y2="61900"/>
                        <a14:foregroundMark x1="10231" y1="62465" x2="10231" y2="62465"/>
                        <a14:backgroundMark x1="33462" y1="37065" x2="33308" y2="37629"/>
                        <a14:backgroundMark x1="34692" y1="32549" x2="33462" y2="37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039" y="2822616"/>
            <a:ext cx="2838042" cy="2320716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ERECHOS">
            <a:extLst>
              <a:ext uri="{FF2B5EF4-FFF2-40B4-BE49-F238E27FC236}">
                <a16:creationId xmlns:a16="http://schemas.microsoft.com/office/drawing/2014/main" id="{9867985D-40AE-4D6C-70F3-8290420F8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6000" l="893" r="98661">
                        <a14:foregroundMark x1="37500" y1="11111" x2="37500" y2="11111"/>
                        <a14:foregroundMark x1="30804" y1="444" x2="37500" y2="20444"/>
                        <a14:foregroundMark x1="60268" y1="4000" x2="57143" y2="21333"/>
                        <a14:foregroundMark x1="84821" y1="9778" x2="75893" y2="24444"/>
                        <a14:foregroundMark x1="75893" y1="24444" x2="70089" y2="25333"/>
                        <a14:foregroundMark x1="76339" y1="13778" x2="71429" y2="20889"/>
                        <a14:foregroundMark x1="98661" y1="35111" x2="77232" y2="41333"/>
                        <a14:foregroundMark x1="79018" y1="24000" x2="84375" y2="28444"/>
                        <a14:foregroundMark x1="75446" y1="54667" x2="91518" y2="58222"/>
                        <a14:foregroundMark x1="88839" y1="45333" x2="89732" y2="48889"/>
                        <a14:foregroundMark x1="87946" y1="61333" x2="85268" y2="66222"/>
                        <a14:foregroundMark x1="70536" y1="63556" x2="87946" y2="80444"/>
                        <a14:foregroundMark x1="76339" y1="79111" x2="65179" y2="86222"/>
                        <a14:foregroundMark x1="56696" y1="72889" x2="60714" y2="86222"/>
                        <a14:foregroundMark x1="60714" y1="86222" x2="67857" y2="95111"/>
                        <a14:foregroundMark x1="61161" y1="91111" x2="61161" y2="91111"/>
                        <a14:foregroundMark x1="61161" y1="87556" x2="47768" y2="88889"/>
                        <a14:foregroundMark x1="47768" y1="88889" x2="47768" y2="88889"/>
                        <a14:foregroundMark x1="43304" y1="79556" x2="41964" y2="96444"/>
                        <a14:foregroundMark x1="44643" y1="73778" x2="44643" y2="73778"/>
                        <a14:foregroundMark x1="49107" y1="76000" x2="49107" y2="76000"/>
                        <a14:foregroundMark x1="20089" y1="87556" x2="36161" y2="68444"/>
                        <a14:foregroundMark x1="29464" y1="85333" x2="37946" y2="88889"/>
                        <a14:foregroundMark x1="28125" y1="83556" x2="44643" y2="90667"/>
                        <a14:foregroundMark x1="21429" y1="76444" x2="13839" y2="64444"/>
                        <a14:foregroundMark x1="8036" y1="67111" x2="8036" y2="67111"/>
                        <a14:foregroundMark x1="8482" y1="60444" x2="10714" y2="67111"/>
                        <a14:foregroundMark x1="6250" y1="68000" x2="3571" y2="66222"/>
                        <a14:foregroundMark x1="24107" y1="63111" x2="29018" y2="63556"/>
                        <a14:foregroundMark x1="21875" y1="60000" x2="25893" y2="57778"/>
                        <a14:foregroundMark x1="23661" y1="48889" x2="4018" y2="42667"/>
                        <a14:foregroundMark x1="3125" y1="38667" x2="27232" y2="44000"/>
                        <a14:foregroundMark x1="14286" y1="36889" x2="9821" y2="61778"/>
                        <a14:foregroundMark x1="7143" y1="46222" x2="4911" y2="37778"/>
                        <a14:foregroundMark x1="4911" y1="37778" x2="893" y2="48444"/>
                        <a14:foregroundMark x1="893" y1="48444" x2="893" y2="48444"/>
                        <a14:foregroundMark x1="3571" y1="48444" x2="6696" y2="48444"/>
                        <a14:foregroundMark x1="13839" y1="17778" x2="22768" y2="27556"/>
                        <a14:foregroundMark x1="22768" y1="27556" x2="22768" y2="27556"/>
                        <a14:foregroundMark x1="13393" y1="16000" x2="11161" y2="21778"/>
                        <a14:foregroundMark x1="9821" y1="19111" x2="9821" y2="19111"/>
                        <a14:foregroundMark x1="25446" y1="27111" x2="29018" y2="29778"/>
                        <a14:foregroundMark x1="29464" y1="19111" x2="29464" y2="19111"/>
                        <a14:foregroundMark x1="26786" y1="18667" x2="26786" y2="1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075" y="2980536"/>
            <a:ext cx="1995964" cy="2004875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560">
            <a:extLst>
              <a:ext uri="{FF2B5EF4-FFF2-40B4-BE49-F238E27FC236}">
                <a16:creationId xmlns:a16="http://schemas.microsoft.com/office/drawing/2014/main" id="{497CF267-E4FC-CFEC-97CD-8C150B240422}"/>
              </a:ext>
            </a:extLst>
          </p:cNvPr>
          <p:cNvSpPr txBox="1"/>
          <p:nvPr/>
        </p:nvSpPr>
        <p:spPr>
          <a:xfrm>
            <a:off x="7692105" y="3078622"/>
            <a:ext cx="2198789" cy="1634520"/>
          </a:xfrm>
          <a:prstGeom prst="rect">
            <a:avLst/>
          </a:prstGeom>
          <a:blipFill rotWithShape="0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429" b="89143" l="7639" r="90625">
                          <a14:foregroundMark x1="7639" y1="52000" x2="7639" y2="52000"/>
                          <a14:foregroundMark x1="91319" y1="42286" x2="91319" y2="42286"/>
                          <a14:foregroundMark x1="51389" y1="8000" x2="51389" y2="8000"/>
                          <a14:foregroundMark x1="53125" y1="7429" x2="53125" y2="7429"/>
                        </a14:backgroundRemoval>
                      </a14:imgEffect>
                    </a14:imgLayer>
                  </a14:imgProps>
                </a:ext>
              </a:extLst>
            </a:blip>
            <a:stretch/>
          </a:blipFill>
          <a:ln w="0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lIns="90000" tIns="45000" rIns="90000" bIns="45000" anchor="ctr" anchorCtr="1">
            <a:noAutofit/>
          </a:bodyPr>
          <a:lstStyle/>
          <a:p>
            <a:pPr algn="ctr"/>
            <a:r>
              <a:rPr lang="es-CL" sz="1800" b="0" strike="noStrike" spc="-1">
                <a:solidFill>
                  <a:srgbClr val="000000"/>
                </a:solidFill>
                <a:latin typeface="Arial"/>
              </a:rPr>
              <a:t>«&lt;</a:t>
            </a:r>
          </a:p>
        </p:txBody>
      </p:sp>
    </p:spTree>
    <p:extLst>
      <p:ext uri="{BB962C8B-B14F-4D97-AF65-F5344CB8AC3E}">
        <p14:creationId xmlns:p14="http://schemas.microsoft.com/office/powerpoint/2010/main" val="420090930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2F192F-BA96-5ED3-CCE0-0FAC920CF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710609"/>
            <a:ext cx="10515600" cy="837710"/>
          </a:xfrm>
        </p:spPr>
        <p:txBody>
          <a:bodyPr>
            <a:normAutofit fontScale="90000"/>
          </a:bodyPr>
          <a:lstStyle/>
          <a:p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GRACIAS POR SU ASISTENCIA</a:t>
            </a:r>
            <a:b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L" b="0" dirty="0">
                <a:latin typeface="Arial" panose="020B0604020202020204" pitchFamily="34" charset="0"/>
                <a:cs typeface="Arial" panose="020B0604020202020204" pitchFamily="34" charset="0"/>
              </a:rPr>
              <a:t>CUENTA PUBLICA 2023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F923959-C970-D2C3-6103-CB887E17C1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29812" y="2839738"/>
            <a:ext cx="6427574" cy="346738"/>
          </a:xfrm>
        </p:spPr>
        <p:txBody>
          <a:bodyPr/>
          <a:lstStyle/>
          <a:p>
            <a:r>
              <a:rPr lang="es-CL" dirty="0"/>
              <a:t>Hospital 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lang="es-CL" dirty="0"/>
              <a:t> Salvador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FECFD46-8FF9-FB03-0EAB-A60A6C6D38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410" y="3611168"/>
            <a:ext cx="2220377" cy="221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3994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object 26"/>
          <p:cNvSpPr txBox="1"/>
          <p:nvPr/>
        </p:nvSpPr>
        <p:spPr>
          <a:xfrm>
            <a:off x="3773945" y="1505318"/>
            <a:ext cx="274955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b="1" spc="95" dirty="0">
                <a:solidFill>
                  <a:srgbClr val="FFFFFF"/>
                </a:solidFill>
                <a:latin typeface="Trebuchet MS"/>
                <a:cs typeface="Trebuchet MS"/>
              </a:rPr>
              <a:t>20%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74" name="object 32"/>
          <p:cNvSpPr txBox="1"/>
          <p:nvPr/>
        </p:nvSpPr>
        <p:spPr>
          <a:xfrm>
            <a:off x="10250667" y="826618"/>
            <a:ext cx="274955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b="1" spc="95" dirty="0">
                <a:solidFill>
                  <a:srgbClr val="FFFFFF"/>
                </a:solidFill>
                <a:latin typeface="Trebuchet MS"/>
                <a:cs typeface="Trebuchet MS"/>
              </a:rPr>
              <a:t>26%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96" name="object 26"/>
          <p:cNvSpPr txBox="1"/>
          <p:nvPr/>
        </p:nvSpPr>
        <p:spPr>
          <a:xfrm>
            <a:off x="9687300" y="3007158"/>
            <a:ext cx="274955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b="1" spc="95" dirty="0">
                <a:solidFill>
                  <a:srgbClr val="FFFFFF"/>
                </a:solidFill>
                <a:latin typeface="Trebuchet MS"/>
                <a:cs typeface="Trebuchet MS"/>
              </a:rPr>
              <a:t>20%</a:t>
            </a:r>
            <a:endParaRPr sz="900" dirty="0">
              <a:latin typeface="Trebuchet MS"/>
              <a:cs typeface="Trebuchet MS"/>
            </a:endParaRPr>
          </a:p>
        </p:txBody>
      </p:sp>
      <p:pic>
        <p:nvPicPr>
          <p:cNvPr id="35" name="Imagen 34">
            <a:extLst>
              <a:ext uri="{FF2B5EF4-FFF2-40B4-BE49-F238E27FC236}">
                <a16:creationId xmlns:a16="http://schemas.microsoft.com/office/drawing/2014/main" id="{F9F24989-BCA0-4DA7-A31E-AA7ACFC0D7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955" y="2850196"/>
            <a:ext cx="2127490" cy="211897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B54A0DB-34DC-B1B2-12D2-EF40BB0DBE09}"/>
              </a:ext>
            </a:extLst>
          </p:cNvPr>
          <p:cNvSpPr txBox="1"/>
          <p:nvPr/>
        </p:nvSpPr>
        <p:spPr>
          <a:xfrm>
            <a:off x="1859585" y="994258"/>
            <a:ext cx="90015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SUBDIRECCIÓN DE GESTIÓN Y DESARROLLO DE LAS PERSONAS</a:t>
            </a:r>
          </a:p>
        </p:txBody>
      </p:sp>
    </p:spTree>
    <p:extLst>
      <p:ext uri="{BB962C8B-B14F-4D97-AF65-F5344CB8AC3E}">
        <p14:creationId xmlns:p14="http://schemas.microsoft.com/office/powerpoint/2010/main" val="269005528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7">
            <a:extLst>
              <a:ext uri="{FF2B5EF4-FFF2-40B4-BE49-F238E27FC236}">
                <a16:creationId xmlns:a16="http://schemas.microsoft.com/office/drawing/2014/main" id="{62B2DEB5-9F5B-0584-3492-02B3E578B556}"/>
              </a:ext>
            </a:extLst>
          </p:cNvPr>
          <p:cNvSpPr txBox="1">
            <a:spLocks/>
          </p:cNvSpPr>
          <p:nvPr/>
        </p:nvSpPr>
        <p:spPr>
          <a:xfrm>
            <a:off x="3297019" y="1511852"/>
            <a:ext cx="5597961" cy="167866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5400" b="1" spc="-27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ESPACIO PARA CONSULTAS</a:t>
            </a:r>
          </a:p>
        </p:txBody>
      </p:sp>
      <p:pic>
        <p:nvPicPr>
          <p:cNvPr id="29700" name="Picture 4" descr="Duda png imágenes | PNGWing">
            <a:extLst>
              <a:ext uri="{FF2B5EF4-FFF2-40B4-BE49-F238E27FC236}">
                <a16:creationId xmlns:a16="http://schemas.microsoft.com/office/drawing/2014/main" id="{D1BC4D53-F366-F8B6-4304-09263F0F6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25" b="92708" l="9444" r="90000">
                        <a14:foregroundMark x1="46667" y1="5625" x2="46667" y2="5625"/>
                        <a14:foregroundMark x1="33333" y1="81458" x2="33333" y2="81458"/>
                        <a14:foregroundMark x1="9722" y1="23750" x2="9722" y2="23750"/>
                        <a14:foregroundMark x1="67222" y1="92708" x2="67222" y2="92708"/>
                        <a14:foregroundMark x1="80278" y1="90833" x2="80278" y2="90833"/>
                        <a14:foregroundMark x1="76389" y1="29583" x2="76389" y2="2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078" y="3667484"/>
            <a:ext cx="1935956" cy="258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509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bject 6"/>
          <p:cNvSpPr txBox="1">
            <a:spLocks noGrp="1"/>
          </p:cNvSpPr>
          <p:nvPr>
            <p:ph type="title"/>
          </p:nvPr>
        </p:nvSpPr>
        <p:spPr>
          <a:xfrm>
            <a:off x="3740266" y="1399260"/>
            <a:ext cx="8862782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s-ES" sz="240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Cursos destacados y de conocimiento transversal.</a:t>
            </a:r>
            <a:endParaRPr sz="2400" dirty="0">
              <a:solidFill>
                <a:srgbClr val="0C458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" name="object 7"/>
          <p:cNvSpPr txBox="1">
            <a:spLocks/>
          </p:cNvSpPr>
          <p:nvPr/>
        </p:nvSpPr>
        <p:spPr>
          <a:xfrm>
            <a:off x="1923154" y="235693"/>
            <a:ext cx="8345691" cy="78611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3600" spc="-270" dirty="0">
                <a:solidFill>
                  <a:srgbClr val="0C4581"/>
                </a:solidFill>
              </a:rPr>
              <a:t> </a:t>
            </a:r>
            <a:r>
              <a:rPr lang="es-CL" sz="3600" b="1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DESARROLLO ORGANIZACIONAL</a:t>
            </a:r>
            <a:br>
              <a:rPr lang="es-CL" sz="2400" b="1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s-CL" sz="140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Subdirección de Gestión y Desarrollo de las Personas </a:t>
            </a:r>
            <a:endParaRPr lang="es-CL" sz="2400" dirty="0">
              <a:solidFill>
                <a:srgbClr val="0C458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3986E94-75F8-4432-B97F-E75E608133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26266" b="13843"/>
          <a:stretch/>
        </p:blipFill>
        <p:spPr>
          <a:xfrm>
            <a:off x="1000125" y="3629489"/>
            <a:ext cx="3733730" cy="20410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object 6">
            <a:extLst>
              <a:ext uri="{FF2B5EF4-FFF2-40B4-BE49-F238E27FC236}">
                <a16:creationId xmlns:a16="http://schemas.microsoft.com/office/drawing/2014/main" id="{9B627CD7-0860-48F0-1D0B-061305BE1686}"/>
              </a:ext>
            </a:extLst>
          </p:cNvPr>
          <p:cNvSpPr txBox="1"/>
          <p:nvPr/>
        </p:nvSpPr>
        <p:spPr>
          <a:xfrm>
            <a:off x="1757067" y="2262448"/>
            <a:ext cx="2048049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8800" dirty="0">
                <a:solidFill>
                  <a:schemeClr val="accent1">
                    <a:lumMod val="75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245</a:t>
            </a:r>
            <a:endParaRPr sz="8800" dirty="0">
              <a:solidFill>
                <a:schemeClr val="accent1">
                  <a:lumMod val="75000"/>
                </a:schemeClr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F26E54E8-3BB1-E7E7-F3AB-EC1DC4ED22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39" b="90957" l="9961" r="89844">
                        <a14:foregroundMark x1="62500" y1="89217" x2="62500" y2="89217"/>
                        <a14:foregroundMark x1="67383" y1="87478" x2="67383" y2="87478"/>
                        <a14:foregroundMark x1="62305" y1="88174" x2="63086" y2="90261"/>
                        <a14:foregroundMark x1="46191" y1="90261" x2="46191" y2="90261"/>
                        <a14:foregroundMark x1="59668" y1="87304" x2="46191" y2="90957"/>
                        <a14:foregroundMark x1="54688" y1="28348" x2="54688" y2="28348"/>
                        <a14:foregroundMark x1="53711" y1="28174" x2="56738" y2="28348"/>
                        <a14:foregroundMark x1="53320" y1="23304" x2="56543" y2="22261"/>
                        <a14:foregroundMark x1="54297" y1="15478" x2="52148" y2="18783"/>
                        <a14:foregroundMark x1="49512" y1="10783" x2="48242" y2="14609"/>
                        <a14:foregroundMark x1="48730" y1="14783" x2="48535" y2="16000"/>
                        <a14:foregroundMark x1="43848" y1="11478" x2="44824" y2="15826"/>
                        <a14:foregroundMark x1="39648" y1="15304" x2="41602" y2="19652"/>
                        <a14:foregroundMark x1="37695" y1="21739" x2="40039" y2="23478"/>
                        <a14:foregroundMark x1="36523" y1="30435" x2="40039" y2="29391"/>
                      </a14:backgroundRemoval>
                    </a14:imgEffect>
                  </a14:imgLayer>
                </a14:imgProps>
              </a:ext>
            </a:extLst>
          </a:blip>
          <a:srcRect l="28572" t="7285" r="31172" b="6175"/>
          <a:stretch/>
        </p:blipFill>
        <p:spPr>
          <a:xfrm>
            <a:off x="561743" y="262197"/>
            <a:ext cx="1258554" cy="1519219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0ED27678-DCAD-91F7-8133-5143FEB2CF86}"/>
              </a:ext>
            </a:extLst>
          </p:cNvPr>
          <p:cNvGraphicFramePr/>
          <p:nvPr/>
        </p:nvGraphicFramePr>
        <p:xfrm>
          <a:off x="4924426" y="2153267"/>
          <a:ext cx="6494462" cy="3621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25294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7">
            <a:extLst>
              <a:ext uri="{FF2B5EF4-FFF2-40B4-BE49-F238E27FC236}">
                <a16:creationId xmlns:a16="http://schemas.microsoft.com/office/drawing/2014/main" id="{2F1710C9-04D0-E94B-3824-54B841468868}"/>
              </a:ext>
            </a:extLst>
          </p:cNvPr>
          <p:cNvSpPr txBox="1">
            <a:spLocks/>
          </p:cNvSpPr>
          <p:nvPr/>
        </p:nvSpPr>
        <p:spPr>
          <a:xfrm>
            <a:off x="2966743" y="185061"/>
            <a:ext cx="6258514" cy="78611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s-CL" sz="3600" spc="-270" dirty="0">
                <a:solidFill>
                  <a:srgbClr val="0C4581"/>
                </a:solidFill>
              </a:rPr>
              <a:t> </a:t>
            </a:r>
            <a:r>
              <a:rPr lang="es-CL" sz="3600" b="1" spc="-27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CALIDAD DE VIDA</a:t>
            </a:r>
            <a:br>
              <a:rPr lang="es-CL" sz="2400" b="1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s-CL" sz="1400" dirty="0">
                <a:solidFill>
                  <a:srgbClr val="0C458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Subdirección de Gestión y Desarrollo de las Personas </a:t>
            </a:r>
            <a:endParaRPr lang="es-CL" sz="2400" dirty="0">
              <a:solidFill>
                <a:srgbClr val="0C458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A350BB57-D05A-2E16-34A2-D0796A9714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9307075"/>
              </p:ext>
            </p:extLst>
          </p:nvPr>
        </p:nvGraphicFramePr>
        <p:xfrm>
          <a:off x="-975360" y="971174"/>
          <a:ext cx="8564880" cy="4949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D0BDF6F5-90B6-5A49-B86F-01E73B472978}"/>
              </a:ext>
            </a:extLst>
          </p:cNvPr>
          <p:cNvSpPr/>
          <p:nvPr/>
        </p:nvSpPr>
        <p:spPr>
          <a:xfrm>
            <a:off x="6454140" y="4285887"/>
            <a:ext cx="1423035" cy="434340"/>
          </a:xfrm>
          <a:prstGeom prst="rightArrow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8" name="object 8"/>
          <p:cNvSpPr txBox="1"/>
          <p:nvPr/>
        </p:nvSpPr>
        <p:spPr>
          <a:xfrm>
            <a:off x="8174345" y="4335857"/>
            <a:ext cx="2236479" cy="6544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vert="horz" wrap="square" lIns="0" tIns="0" rIns="0" bIns="0" rtlCol="0">
            <a:spAutoFit/>
          </a:bodyPr>
          <a:lstStyle/>
          <a:p>
            <a:pPr marL="60960">
              <a:lnSpc>
                <a:spcPts val="2465"/>
              </a:lnSpc>
            </a:pPr>
            <a:r>
              <a:rPr lang="es-ES" sz="3200" spc="-80" dirty="0">
                <a:solidFill>
                  <a:srgbClr val="036D99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273 </a:t>
            </a:r>
            <a:br>
              <a:rPr lang="es-ES" sz="3200" spc="-80" dirty="0">
                <a:solidFill>
                  <a:srgbClr val="036D99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400" spc="-80" dirty="0">
                <a:solidFill>
                  <a:srgbClr val="036D99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afiliados</a:t>
            </a:r>
            <a:endParaRPr sz="3200" dirty="0">
              <a:solidFill>
                <a:srgbClr val="036D99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lecha: a la derecha 9">
            <a:extLst>
              <a:ext uri="{FF2B5EF4-FFF2-40B4-BE49-F238E27FC236}">
                <a16:creationId xmlns:a16="http://schemas.microsoft.com/office/drawing/2014/main" id="{1B828DBB-21DF-A778-21D6-F18535FF6C18}"/>
              </a:ext>
            </a:extLst>
          </p:cNvPr>
          <p:cNvSpPr/>
          <p:nvPr/>
        </p:nvSpPr>
        <p:spPr>
          <a:xfrm>
            <a:off x="6520815" y="5170355"/>
            <a:ext cx="1356360" cy="434340"/>
          </a:xfrm>
          <a:prstGeom prst="rightArrow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6DCE6F3C-00A2-C1CE-E67E-3B40398349DF}"/>
              </a:ext>
            </a:extLst>
          </p:cNvPr>
          <p:cNvSpPr txBox="1"/>
          <p:nvPr/>
        </p:nvSpPr>
        <p:spPr>
          <a:xfrm>
            <a:off x="8040995" y="5277457"/>
            <a:ext cx="3741430" cy="64120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vert="horz" wrap="square" lIns="0" tIns="0" rIns="0" bIns="0" rtlCol="0">
            <a:spAutoFit/>
          </a:bodyPr>
          <a:lstStyle/>
          <a:p>
            <a:pPr marL="60960">
              <a:lnSpc>
                <a:spcPts val="2465"/>
              </a:lnSpc>
            </a:pPr>
            <a:r>
              <a:rPr lang="es-ES" sz="3200" spc="-80" dirty="0">
                <a:solidFill>
                  <a:srgbClr val="036D99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5.383 </a:t>
            </a:r>
            <a:br>
              <a:rPr lang="es-ES" sz="3200" spc="-80" dirty="0">
                <a:solidFill>
                  <a:srgbClr val="036D99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400" spc="-80" dirty="0">
                <a:solidFill>
                  <a:srgbClr val="036D99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solicitudes de reembolsos</a:t>
            </a:r>
            <a:endParaRPr sz="3200" dirty="0">
              <a:solidFill>
                <a:srgbClr val="036D99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10323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33010</TotalTime>
  <Words>3507</Words>
  <Application>Microsoft Office PowerPoint</Application>
  <PresentationFormat>Panorámica</PresentationFormat>
  <Paragraphs>734</Paragraphs>
  <Slides>70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70</vt:i4>
      </vt:variant>
    </vt:vector>
  </HeadingPairs>
  <TitlesOfParts>
    <vt:vector size="78" baseType="lpstr">
      <vt:lpstr>Trebuchet MS</vt:lpstr>
      <vt:lpstr>Arial</vt:lpstr>
      <vt:lpstr>Calibri</vt:lpstr>
      <vt:lpstr>Tahoma</vt:lpstr>
      <vt:lpstr>Aptos</vt:lpstr>
      <vt:lpstr>Verdana</vt:lpstr>
      <vt:lpstr>Symbol</vt:lpstr>
      <vt:lpstr>Tema de Office</vt:lpstr>
      <vt:lpstr>CUENTA PÚBLICA PARTICIPATIVA AÑO 2024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Cursos destacados y de conocimiento transversal.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Calidad y Seguridad del Paciente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 POR SU ASISTENCIA CUENTA PUBLICA 2023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Eugenio Pulido Dreves</cp:lastModifiedBy>
  <cp:revision>135</cp:revision>
  <dcterms:created xsi:type="dcterms:W3CDTF">2022-09-08T19:25:06Z</dcterms:created>
  <dcterms:modified xsi:type="dcterms:W3CDTF">2024-05-20T20:41:33Z</dcterms:modified>
</cp:coreProperties>
</file>