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77" r:id="rId8"/>
    <p:sldId id="262" r:id="rId9"/>
    <p:sldId id="272" r:id="rId10"/>
    <p:sldId id="273" r:id="rId11"/>
    <p:sldId id="274" r:id="rId12"/>
    <p:sldId id="275" r:id="rId13"/>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o Pulido Dreves" initials="EPD" lastIdx="0" clrIdx="0">
    <p:extLst>
      <p:ext uri="{19B8F6BF-5375-455C-9EA6-DF929625EA0E}">
        <p15:presenceInfo xmlns:p15="http://schemas.microsoft.com/office/powerpoint/2012/main" userId="b5fc54dc1dd42d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8EBC8-BCE0-4A9A-9F95-24D420065791}" v="2" dt="2023-12-20T17:56:11.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65" d="100"/>
          <a:sy n="65" d="100"/>
        </p:scale>
        <p:origin x="96"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drlopezheras.com/2015/04/meditacion-mindfulness-efectos-salud.html" TargetMode="External"/><Relationship Id="rId1" Type="http://schemas.openxmlformats.org/officeDocument/2006/relationships/image" Target="../media/image7.jpeg"/><Relationship Id="rId6" Type="http://schemas.openxmlformats.org/officeDocument/2006/relationships/hyperlink" Target="http://www.eoi.es/blogs/alfredo-fernandez-lorenzo/2015/05/26/te-reunes-o-trabajas/#respond" TargetMode="External"/><Relationship Id="rId5" Type="http://schemas.openxmlformats.org/officeDocument/2006/relationships/image" Target="../media/image9.jpg"/><Relationship Id="rId4" Type="http://schemas.openxmlformats.org/officeDocument/2006/relationships/hyperlink" Target="http://jaimetorresy.blogspot.com/p/3-organizacion-empresarial.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drlopezheras.com/2015/04/meditacion-mindfulness-efectos-salud.html" TargetMode="External"/><Relationship Id="rId1" Type="http://schemas.openxmlformats.org/officeDocument/2006/relationships/image" Target="../media/image7.jpeg"/><Relationship Id="rId6" Type="http://schemas.openxmlformats.org/officeDocument/2006/relationships/hyperlink" Target="http://www.eoi.es/blogs/alfredo-fernandez-lorenzo/2015/05/26/te-reunes-o-trabajas/#respond" TargetMode="External"/><Relationship Id="rId5" Type="http://schemas.openxmlformats.org/officeDocument/2006/relationships/image" Target="../media/image9.jpg"/><Relationship Id="rId4" Type="http://schemas.openxmlformats.org/officeDocument/2006/relationships/hyperlink" Target="http://jaimetorresy.blogspot.com/p/3-organizacion-empresarial.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36037-7EFF-4FB7-A4FE-CF768E4722EA}"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MX"/>
        </a:p>
      </dgm:t>
    </dgm:pt>
    <dgm:pt modelId="{424F173A-2D3E-433E-8550-9F3524178DEE}">
      <dgm:prSet phldrT="[Texto]"/>
      <dgm:spPr/>
      <dgm:t>
        <a:bodyPr/>
        <a:lstStyle/>
        <a:p>
          <a:r>
            <a:rPr lang="es-CL" dirty="0">
              <a:latin typeface="Agency FB" panose="020B0503020202020204" pitchFamily="34" charset="0"/>
            </a:rPr>
            <a:t>La idea de la autogestión, es poder entregar a Jefaturas y funcionarios (as) herramientas y </a:t>
          </a:r>
          <a:r>
            <a:rPr lang="es-CL" dirty="0" err="1">
              <a:latin typeface="Agency FB" panose="020B0503020202020204" pitchFamily="34" charset="0"/>
            </a:rPr>
            <a:t>tips</a:t>
          </a:r>
          <a:r>
            <a:rPr lang="es-CL" dirty="0">
              <a:latin typeface="Agency FB" panose="020B0503020202020204" pitchFamily="34" charset="0"/>
            </a:rPr>
            <a:t> de como efectuar pausas saludables en su espacio de trabajo durante la Jornada Laboral</a:t>
          </a:r>
          <a:endParaRPr lang="es-MX" dirty="0">
            <a:latin typeface="Agency FB" panose="020B0503020202020204" pitchFamily="34" charset="0"/>
          </a:endParaRPr>
        </a:p>
      </dgm:t>
    </dgm:pt>
    <dgm:pt modelId="{929CF341-8245-453B-9FB1-3B3015C77DFB}" type="parTrans" cxnId="{C8FD1882-DCF5-453C-8B91-6F848849601F}">
      <dgm:prSet/>
      <dgm:spPr/>
      <dgm:t>
        <a:bodyPr/>
        <a:lstStyle/>
        <a:p>
          <a:endParaRPr lang="es-MX"/>
        </a:p>
      </dgm:t>
    </dgm:pt>
    <dgm:pt modelId="{344D442C-D813-41AB-8C44-2B760EAE45E0}" type="sibTrans" cxnId="{C8FD1882-DCF5-453C-8B91-6F848849601F}">
      <dgm:prSet/>
      <dgm:spPr/>
      <dgm:t>
        <a:bodyPr/>
        <a:lstStyle/>
        <a:p>
          <a:endParaRPr lang="es-MX"/>
        </a:p>
      </dgm:t>
    </dgm:pt>
    <dgm:pt modelId="{C0B25A3A-6D46-4A86-873E-C3B026BF3FB5}">
      <dgm:prSet phldrT="[Texto]"/>
      <dgm:spPr/>
      <dgm:t>
        <a:bodyPr/>
        <a:lstStyle/>
        <a:p>
          <a:r>
            <a:rPr lang="es-CL" dirty="0">
              <a:latin typeface="Agency FB" panose="020B0503020202020204" pitchFamily="34" charset="0"/>
            </a:rPr>
            <a:t>La autogestión de pausas busca que todos los integrantes de una unidad participen de la realización de estas pausas, y que también se hagan responsables de que esta se realice en el tiempo acordado y establecido por todos, promoviendo además el trabajo en equipo</a:t>
          </a:r>
          <a:endParaRPr lang="es-MX" dirty="0">
            <a:latin typeface="Agency FB" panose="020B0503020202020204" pitchFamily="34" charset="0"/>
          </a:endParaRPr>
        </a:p>
      </dgm:t>
    </dgm:pt>
    <dgm:pt modelId="{5E78E389-F647-439B-92CB-007DA8FAB7F0}" type="parTrans" cxnId="{B4D6A0DC-128A-405F-944B-7B0B4804D5DA}">
      <dgm:prSet/>
      <dgm:spPr/>
      <dgm:t>
        <a:bodyPr/>
        <a:lstStyle/>
        <a:p>
          <a:endParaRPr lang="es-MX"/>
        </a:p>
      </dgm:t>
    </dgm:pt>
    <dgm:pt modelId="{B3B6FFCA-959B-4CF1-89CA-9B70FEB8A171}" type="sibTrans" cxnId="{B4D6A0DC-128A-405F-944B-7B0B4804D5DA}">
      <dgm:prSet/>
      <dgm:spPr/>
      <dgm:t>
        <a:bodyPr/>
        <a:lstStyle/>
        <a:p>
          <a:endParaRPr lang="es-MX"/>
        </a:p>
      </dgm:t>
    </dgm:pt>
    <dgm:pt modelId="{D9927F58-90F1-43A4-BC9F-58E45755D805}">
      <dgm:prSet phldrT="[Texto]"/>
      <dgm:spPr/>
      <dgm:t>
        <a:bodyPr/>
        <a:lstStyle/>
        <a:p>
          <a:r>
            <a:rPr lang="es-CL" dirty="0">
              <a:latin typeface="Agency FB" panose="020B0503020202020204" pitchFamily="34" charset="0"/>
            </a:rPr>
            <a:t>Se coordina previamente a través de un consenso establecido entre cada integrante del equipo de trabajo. Es decir se establecerá que por un periodo de tiempo determinado, un integrante será el responsable de que se ejecute y cumple la pausa saludable, luego de ese tiempo, le corresponderá a otro hacerse responsable</a:t>
          </a:r>
          <a:endParaRPr lang="es-MX" dirty="0">
            <a:latin typeface="Agency FB" panose="020B0503020202020204" pitchFamily="34" charset="0"/>
          </a:endParaRPr>
        </a:p>
      </dgm:t>
    </dgm:pt>
    <dgm:pt modelId="{3C1572DE-9CBC-4D80-8CE8-EF37C0CBC565}" type="parTrans" cxnId="{52B05C56-74C5-46A6-99C4-40FB0C8EEDBC}">
      <dgm:prSet/>
      <dgm:spPr/>
      <dgm:t>
        <a:bodyPr/>
        <a:lstStyle/>
        <a:p>
          <a:endParaRPr lang="es-MX"/>
        </a:p>
      </dgm:t>
    </dgm:pt>
    <dgm:pt modelId="{5548675C-50E3-4568-9D3A-48D2F3DD8A04}" type="sibTrans" cxnId="{52B05C56-74C5-46A6-99C4-40FB0C8EEDBC}">
      <dgm:prSet/>
      <dgm:spPr/>
      <dgm:t>
        <a:bodyPr/>
        <a:lstStyle/>
        <a:p>
          <a:endParaRPr lang="es-MX"/>
        </a:p>
      </dgm:t>
    </dgm:pt>
    <dgm:pt modelId="{36671237-6553-4A61-AD95-3AC4593FB356}" type="pres">
      <dgm:prSet presAssocID="{B8036037-7EFF-4FB7-A4FE-CF768E4722EA}" presName="linear" presStyleCnt="0">
        <dgm:presLayoutVars>
          <dgm:dir/>
          <dgm:resizeHandles val="exact"/>
        </dgm:presLayoutVars>
      </dgm:prSet>
      <dgm:spPr/>
    </dgm:pt>
    <dgm:pt modelId="{F10B9560-8AB5-40F2-9F25-79794E0FB1AF}" type="pres">
      <dgm:prSet presAssocID="{424F173A-2D3E-433E-8550-9F3524178DEE}" presName="comp" presStyleCnt="0"/>
      <dgm:spPr/>
    </dgm:pt>
    <dgm:pt modelId="{D82738B2-8428-4D81-8594-C7819A6DC42F}" type="pres">
      <dgm:prSet presAssocID="{424F173A-2D3E-433E-8550-9F3524178DEE}" presName="box" presStyleLbl="node1" presStyleIdx="0" presStyleCnt="3"/>
      <dgm:spPr/>
    </dgm:pt>
    <dgm:pt modelId="{149B1EBE-0482-44C6-B86B-E68D0A13ED2D}" type="pres">
      <dgm:prSet presAssocID="{424F173A-2D3E-433E-8550-9F3524178DEE}"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0" b="-10000"/>
          </a:stretch>
        </a:blipFill>
      </dgm:spPr>
    </dgm:pt>
    <dgm:pt modelId="{4800BEB5-A499-41E2-A0AB-9C5132EBA48B}" type="pres">
      <dgm:prSet presAssocID="{424F173A-2D3E-433E-8550-9F3524178DEE}" presName="text" presStyleLbl="node1" presStyleIdx="0" presStyleCnt="3">
        <dgm:presLayoutVars>
          <dgm:bulletEnabled val="1"/>
        </dgm:presLayoutVars>
      </dgm:prSet>
      <dgm:spPr/>
    </dgm:pt>
    <dgm:pt modelId="{941602C6-B990-49A3-97B6-6DF1BFAE4484}" type="pres">
      <dgm:prSet presAssocID="{344D442C-D813-41AB-8C44-2B760EAE45E0}" presName="spacer" presStyleCnt="0"/>
      <dgm:spPr/>
    </dgm:pt>
    <dgm:pt modelId="{D03DB743-EF5E-4206-A1DF-49FF91C653A7}" type="pres">
      <dgm:prSet presAssocID="{C0B25A3A-6D46-4A86-873E-C3B026BF3FB5}" presName="comp" presStyleCnt="0"/>
      <dgm:spPr/>
    </dgm:pt>
    <dgm:pt modelId="{A36DBFD1-F9E0-4163-A93D-05DB35A102B0}" type="pres">
      <dgm:prSet presAssocID="{C0B25A3A-6D46-4A86-873E-C3B026BF3FB5}" presName="box" presStyleLbl="node1" presStyleIdx="1" presStyleCnt="3"/>
      <dgm:spPr/>
    </dgm:pt>
    <dgm:pt modelId="{7E4128DD-E21E-4F66-9399-EAB2ECCB03A3}" type="pres">
      <dgm:prSet presAssocID="{C0B25A3A-6D46-4A86-873E-C3B026BF3FB5}"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000" r="-4000"/>
          </a:stretch>
        </a:blipFill>
      </dgm:spPr>
    </dgm:pt>
    <dgm:pt modelId="{8DE3232F-2556-48D1-B52D-A71955D03912}" type="pres">
      <dgm:prSet presAssocID="{C0B25A3A-6D46-4A86-873E-C3B026BF3FB5}" presName="text" presStyleLbl="node1" presStyleIdx="1" presStyleCnt="3">
        <dgm:presLayoutVars>
          <dgm:bulletEnabled val="1"/>
        </dgm:presLayoutVars>
      </dgm:prSet>
      <dgm:spPr/>
    </dgm:pt>
    <dgm:pt modelId="{375979F0-F771-49B4-B8A7-611BA55E000D}" type="pres">
      <dgm:prSet presAssocID="{B3B6FFCA-959B-4CF1-89CA-9B70FEB8A171}" presName="spacer" presStyleCnt="0"/>
      <dgm:spPr/>
    </dgm:pt>
    <dgm:pt modelId="{88121712-49AE-46FB-993F-9F99245B1EF8}" type="pres">
      <dgm:prSet presAssocID="{D9927F58-90F1-43A4-BC9F-58E45755D805}" presName="comp" presStyleCnt="0"/>
      <dgm:spPr/>
    </dgm:pt>
    <dgm:pt modelId="{7FA19EF6-F6ED-493E-A81B-F812BD51624F}" type="pres">
      <dgm:prSet presAssocID="{D9927F58-90F1-43A4-BC9F-58E45755D805}" presName="box" presStyleLbl="node1" presStyleIdx="2" presStyleCnt="3"/>
      <dgm:spPr/>
    </dgm:pt>
    <dgm:pt modelId="{6726C40E-5F81-4177-8411-EF717CE7995F}" type="pres">
      <dgm:prSet presAssocID="{D9927F58-90F1-43A4-BC9F-58E45755D805}"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000" r="-6000"/>
          </a:stretch>
        </a:blipFill>
      </dgm:spPr>
    </dgm:pt>
    <dgm:pt modelId="{B42449C0-65F6-443C-8893-CDC1771D47BD}" type="pres">
      <dgm:prSet presAssocID="{D9927F58-90F1-43A4-BC9F-58E45755D805}" presName="text" presStyleLbl="node1" presStyleIdx="2" presStyleCnt="3">
        <dgm:presLayoutVars>
          <dgm:bulletEnabled val="1"/>
        </dgm:presLayoutVars>
      </dgm:prSet>
      <dgm:spPr/>
    </dgm:pt>
  </dgm:ptLst>
  <dgm:cxnLst>
    <dgm:cxn modelId="{EC50D317-6ED2-47EB-9404-2425ABBFFA10}" type="presOf" srcId="{B8036037-7EFF-4FB7-A4FE-CF768E4722EA}" destId="{36671237-6553-4A61-AD95-3AC4593FB356}" srcOrd="0" destOrd="0" presId="urn:microsoft.com/office/officeart/2005/8/layout/vList4"/>
    <dgm:cxn modelId="{CC5D2737-4069-4532-B2DB-A99BF13B827B}" type="presOf" srcId="{C0B25A3A-6D46-4A86-873E-C3B026BF3FB5}" destId="{A36DBFD1-F9E0-4163-A93D-05DB35A102B0}" srcOrd="0" destOrd="0" presId="urn:microsoft.com/office/officeart/2005/8/layout/vList4"/>
    <dgm:cxn modelId="{52B05C56-74C5-46A6-99C4-40FB0C8EEDBC}" srcId="{B8036037-7EFF-4FB7-A4FE-CF768E4722EA}" destId="{D9927F58-90F1-43A4-BC9F-58E45755D805}" srcOrd="2" destOrd="0" parTransId="{3C1572DE-9CBC-4D80-8CE8-EF37C0CBC565}" sibTransId="{5548675C-50E3-4568-9D3A-48D2F3DD8A04}"/>
    <dgm:cxn modelId="{61704D7A-E95C-4F95-A425-EF1C2C54B1FC}" type="presOf" srcId="{D9927F58-90F1-43A4-BC9F-58E45755D805}" destId="{B42449C0-65F6-443C-8893-CDC1771D47BD}" srcOrd="1" destOrd="0" presId="urn:microsoft.com/office/officeart/2005/8/layout/vList4"/>
    <dgm:cxn modelId="{B2C4E87E-7D96-4666-B49B-22D516B23B84}" type="presOf" srcId="{D9927F58-90F1-43A4-BC9F-58E45755D805}" destId="{7FA19EF6-F6ED-493E-A81B-F812BD51624F}" srcOrd="0" destOrd="0" presId="urn:microsoft.com/office/officeart/2005/8/layout/vList4"/>
    <dgm:cxn modelId="{C8FD1882-DCF5-453C-8B91-6F848849601F}" srcId="{B8036037-7EFF-4FB7-A4FE-CF768E4722EA}" destId="{424F173A-2D3E-433E-8550-9F3524178DEE}" srcOrd="0" destOrd="0" parTransId="{929CF341-8245-453B-9FB1-3B3015C77DFB}" sibTransId="{344D442C-D813-41AB-8C44-2B760EAE45E0}"/>
    <dgm:cxn modelId="{AE742CA6-F959-4C07-B296-1EE7752EFAD1}" type="presOf" srcId="{424F173A-2D3E-433E-8550-9F3524178DEE}" destId="{D82738B2-8428-4D81-8594-C7819A6DC42F}" srcOrd="0" destOrd="0" presId="urn:microsoft.com/office/officeart/2005/8/layout/vList4"/>
    <dgm:cxn modelId="{F04B88D7-2BEE-47CD-B2E3-7072661C3FD0}" type="presOf" srcId="{424F173A-2D3E-433E-8550-9F3524178DEE}" destId="{4800BEB5-A499-41E2-A0AB-9C5132EBA48B}" srcOrd="1" destOrd="0" presId="urn:microsoft.com/office/officeart/2005/8/layout/vList4"/>
    <dgm:cxn modelId="{2F46D0D7-4B8B-477D-8CC5-AF7130C4CC36}" type="presOf" srcId="{C0B25A3A-6D46-4A86-873E-C3B026BF3FB5}" destId="{8DE3232F-2556-48D1-B52D-A71955D03912}" srcOrd="1" destOrd="0" presId="urn:microsoft.com/office/officeart/2005/8/layout/vList4"/>
    <dgm:cxn modelId="{B4D6A0DC-128A-405F-944B-7B0B4804D5DA}" srcId="{B8036037-7EFF-4FB7-A4FE-CF768E4722EA}" destId="{C0B25A3A-6D46-4A86-873E-C3B026BF3FB5}" srcOrd="1" destOrd="0" parTransId="{5E78E389-F647-439B-92CB-007DA8FAB7F0}" sibTransId="{B3B6FFCA-959B-4CF1-89CA-9B70FEB8A171}"/>
    <dgm:cxn modelId="{0C66EE04-395B-4E2A-B99E-B6F2FC47827A}" type="presParOf" srcId="{36671237-6553-4A61-AD95-3AC4593FB356}" destId="{F10B9560-8AB5-40F2-9F25-79794E0FB1AF}" srcOrd="0" destOrd="0" presId="urn:microsoft.com/office/officeart/2005/8/layout/vList4"/>
    <dgm:cxn modelId="{F45513F4-EFE8-4B1F-ABC8-1EA8320AD016}" type="presParOf" srcId="{F10B9560-8AB5-40F2-9F25-79794E0FB1AF}" destId="{D82738B2-8428-4D81-8594-C7819A6DC42F}" srcOrd="0" destOrd="0" presId="urn:microsoft.com/office/officeart/2005/8/layout/vList4"/>
    <dgm:cxn modelId="{3573016D-6FBA-402D-8F6F-DDF1B2F612B2}" type="presParOf" srcId="{F10B9560-8AB5-40F2-9F25-79794E0FB1AF}" destId="{149B1EBE-0482-44C6-B86B-E68D0A13ED2D}" srcOrd="1" destOrd="0" presId="urn:microsoft.com/office/officeart/2005/8/layout/vList4"/>
    <dgm:cxn modelId="{221916CE-C7B4-434B-B1FB-9C516BB54927}" type="presParOf" srcId="{F10B9560-8AB5-40F2-9F25-79794E0FB1AF}" destId="{4800BEB5-A499-41E2-A0AB-9C5132EBA48B}" srcOrd="2" destOrd="0" presId="urn:microsoft.com/office/officeart/2005/8/layout/vList4"/>
    <dgm:cxn modelId="{9C1A3343-92AA-439D-982D-8E6F12B39390}" type="presParOf" srcId="{36671237-6553-4A61-AD95-3AC4593FB356}" destId="{941602C6-B990-49A3-97B6-6DF1BFAE4484}" srcOrd="1" destOrd="0" presId="urn:microsoft.com/office/officeart/2005/8/layout/vList4"/>
    <dgm:cxn modelId="{ACAB8676-BB2E-45D6-A409-CD2DD0EAA344}" type="presParOf" srcId="{36671237-6553-4A61-AD95-3AC4593FB356}" destId="{D03DB743-EF5E-4206-A1DF-49FF91C653A7}" srcOrd="2" destOrd="0" presId="urn:microsoft.com/office/officeart/2005/8/layout/vList4"/>
    <dgm:cxn modelId="{7E302A56-3284-4DDD-ACBF-9D8D05DD9333}" type="presParOf" srcId="{D03DB743-EF5E-4206-A1DF-49FF91C653A7}" destId="{A36DBFD1-F9E0-4163-A93D-05DB35A102B0}" srcOrd="0" destOrd="0" presId="urn:microsoft.com/office/officeart/2005/8/layout/vList4"/>
    <dgm:cxn modelId="{9AAB7BE4-8A6E-43AD-8138-93CA77F07CAF}" type="presParOf" srcId="{D03DB743-EF5E-4206-A1DF-49FF91C653A7}" destId="{7E4128DD-E21E-4F66-9399-EAB2ECCB03A3}" srcOrd="1" destOrd="0" presId="urn:microsoft.com/office/officeart/2005/8/layout/vList4"/>
    <dgm:cxn modelId="{0741E906-DC84-4FBF-A157-EC938144027C}" type="presParOf" srcId="{D03DB743-EF5E-4206-A1DF-49FF91C653A7}" destId="{8DE3232F-2556-48D1-B52D-A71955D03912}" srcOrd="2" destOrd="0" presId="urn:microsoft.com/office/officeart/2005/8/layout/vList4"/>
    <dgm:cxn modelId="{602FB834-8669-46D7-9013-A3098A313D18}" type="presParOf" srcId="{36671237-6553-4A61-AD95-3AC4593FB356}" destId="{375979F0-F771-49B4-B8A7-611BA55E000D}" srcOrd="3" destOrd="0" presId="urn:microsoft.com/office/officeart/2005/8/layout/vList4"/>
    <dgm:cxn modelId="{15BDDCA1-1F2A-46AE-9C5B-D6C5BE47BD4D}" type="presParOf" srcId="{36671237-6553-4A61-AD95-3AC4593FB356}" destId="{88121712-49AE-46FB-993F-9F99245B1EF8}" srcOrd="4" destOrd="0" presId="urn:microsoft.com/office/officeart/2005/8/layout/vList4"/>
    <dgm:cxn modelId="{727E3CFB-9D8A-4DB9-9858-562985978342}" type="presParOf" srcId="{88121712-49AE-46FB-993F-9F99245B1EF8}" destId="{7FA19EF6-F6ED-493E-A81B-F812BD51624F}" srcOrd="0" destOrd="0" presId="urn:microsoft.com/office/officeart/2005/8/layout/vList4"/>
    <dgm:cxn modelId="{7BA2F645-4ECD-41AE-A85B-6CD5D4D8A2BF}" type="presParOf" srcId="{88121712-49AE-46FB-993F-9F99245B1EF8}" destId="{6726C40E-5F81-4177-8411-EF717CE7995F}" srcOrd="1" destOrd="0" presId="urn:microsoft.com/office/officeart/2005/8/layout/vList4"/>
    <dgm:cxn modelId="{ABAFEDB2-473A-4F77-937D-1CCBD04DACEB}" type="presParOf" srcId="{88121712-49AE-46FB-993F-9F99245B1EF8}" destId="{B42449C0-65F6-443C-8893-CDC1771D47B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F6D6A-0078-4CCA-A540-054D30BD77F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MX"/>
        </a:p>
      </dgm:t>
    </dgm:pt>
    <dgm:pt modelId="{744E76A2-BD7F-468D-902B-DB6E97375C11}">
      <dgm:prSet phldrT="[Texto]"/>
      <dgm:spPr/>
      <dgm:t>
        <a:bodyPr/>
        <a:lstStyle/>
        <a:p>
          <a:r>
            <a:rPr lang="es-CL" dirty="0">
              <a:latin typeface="Agency FB" panose="020B0503020202020204" pitchFamily="34" charset="0"/>
            </a:rPr>
            <a:t>Disminuir trastornos músculos esqueléticos asociados a las exigencias laborales</a:t>
          </a:r>
          <a:endParaRPr lang="es-MX" dirty="0">
            <a:latin typeface="Agency FB" panose="020B0503020202020204" pitchFamily="34" charset="0"/>
          </a:endParaRPr>
        </a:p>
      </dgm:t>
    </dgm:pt>
    <dgm:pt modelId="{29812385-2C69-45EE-B975-BA69BCBC25EE}" type="parTrans" cxnId="{5C9A9901-865B-4943-81B1-74DFD53B4D86}">
      <dgm:prSet/>
      <dgm:spPr/>
      <dgm:t>
        <a:bodyPr/>
        <a:lstStyle/>
        <a:p>
          <a:endParaRPr lang="es-MX">
            <a:latin typeface="Agency FB" panose="020B0503020202020204" pitchFamily="34" charset="0"/>
          </a:endParaRPr>
        </a:p>
      </dgm:t>
    </dgm:pt>
    <dgm:pt modelId="{6F3C8689-DBE7-4128-9FDF-AFADBF0A4521}" type="sibTrans" cxnId="{5C9A9901-865B-4943-81B1-74DFD53B4D86}">
      <dgm:prSet/>
      <dgm:spPr/>
      <dgm:t>
        <a:bodyPr/>
        <a:lstStyle/>
        <a:p>
          <a:endParaRPr lang="es-MX">
            <a:latin typeface="Agency FB" panose="020B0503020202020204" pitchFamily="34" charset="0"/>
          </a:endParaRPr>
        </a:p>
      </dgm:t>
    </dgm:pt>
    <dgm:pt modelId="{4CF53C54-EA90-4CD6-A148-C69F98AC41AA}">
      <dgm:prSet/>
      <dgm:spPr/>
      <dgm:t>
        <a:bodyPr/>
        <a:lstStyle/>
        <a:p>
          <a:r>
            <a:rPr lang="es-CL" dirty="0">
              <a:latin typeface="Agency FB" panose="020B0503020202020204" pitchFamily="34" charset="0"/>
            </a:rPr>
            <a:t>Disminuir factores estresores asociados a la carga laboral.</a:t>
          </a:r>
        </a:p>
      </dgm:t>
    </dgm:pt>
    <dgm:pt modelId="{D6FCE8B7-C51D-40E3-994D-B28B6588F8B8}" type="parTrans" cxnId="{0623147E-CC85-4B39-BB86-BFC1EEF01831}">
      <dgm:prSet/>
      <dgm:spPr/>
      <dgm:t>
        <a:bodyPr/>
        <a:lstStyle/>
        <a:p>
          <a:endParaRPr lang="es-MX">
            <a:latin typeface="Agency FB" panose="020B0503020202020204" pitchFamily="34" charset="0"/>
          </a:endParaRPr>
        </a:p>
      </dgm:t>
    </dgm:pt>
    <dgm:pt modelId="{CCA2C951-9D47-4FA4-AD40-0E3DAC5BB0D0}" type="sibTrans" cxnId="{0623147E-CC85-4B39-BB86-BFC1EEF01831}">
      <dgm:prSet/>
      <dgm:spPr/>
      <dgm:t>
        <a:bodyPr/>
        <a:lstStyle/>
        <a:p>
          <a:endParaRPr lang="es-MX">
            <a:latin typeface="Agency FB" panose="020B0503020202020204" pitchFamily="34" charset="0"/>
          </a:endParaRPr>
        </a:p>
      </dgm:t>
    </dgm:pt>
    <dgm:pt modelId="{4F6FD125-EB91-485A-AC2F-C3DE6E5FB969}">
      <dgm:prSet/>
      <dgm:spPr/>
      <dgm:t>
        <a:bodyPr/>
        <a:lstStyle/>
        <a:p>
          <a:r>
            <a:rPr lang="es-CL" dirty="0">
              <a:latin typeface="Agency FB" panose="020B0503020202020204" pitchFamily="34" charset="0"/>
            </a:rPr>
            <a:t>Potenciar el trabajo en equipo y la comunicación.</a:t>
          </a:r>
        </a:p>
      </dgm:t>
    </dgm:pt>
    <dgm:pt modelId="{F1BE24BB-079C-4F53-B9E4-921254411364}" type="parTrans" cxnId="{B2B078D0-C03C-46C4-A060-64A152D992AB}">
      <dgm:prSet/>
      <dgm:spPr/>
      <dgm:t>
        <a:bodyPr/>
        <a:lstStyle/>
        <a:p>
          <a:endParaRPr lang="es-MX">
            <a:latin typeface="Agency FB" panose="020B0503020202020204" pitchFamily="34" charset="0"/>
          </a:endParaRPr>
        </a:p>
      </dgm:t>
    </dgm:pt>
    <dgm:pt modelId="{A2F0296F-B098-4DCB-8C81-388C987B0478}" type="sibTrans" cxnId="{B2B078D0-C03C-46C4-A060-64A152D992AB}">
      <dgm:prSet/>
      <dgm:spPr/>
      <dgm:t>
        <a:bodyPr/>
        <a:lstStyle/>
        <a:p>
          <a:endParaRPr lang="es-MX">
            <a:latin typeface="Agency FB" panose="020B0503020202020204" pitchFamily="34" charset="0"/>
          </a:endParaRPr>
        </a:p>
      </dgm:t>
    </dgm:pt>
    <dgm:pt modelId="{943B015D-2460-4723-8065-0A0D1B1B8ACB}">
      <dgm:prSet/>
      <dgm:spPr/>
      <dgm:t>
        <a:bodyPr/>
        <a:lstStyle/>
        <a:p>
          <a:r>
            <a:rPr lang="es-CL" dirty="0">
              <a:latin typeface="Agency FB" panose="020B0503020202020204" pitchFamily="34" charset="0"/>
            </a:rPr>
            <a:t>Mejorar la Calidad de Vida Laboral durante una jornada y rutina de trabajo</a:t>
          </a:r>
        </a:p>
      </dgm:t>
    </dgm:pt>
    <dgm:pt modelId="{E517B5CD-45E5-4E48-8FD2-AB631D352FB4}" type="parTrans" cxnId="{DB065C17-9C8F-4EC6-9E05-CFCE46A6916A}">
      <dgm:prSet/>
      <dgm:spPr/>
      <dgm:t>
        <a:bodyPr/>
        <a:lstStyle/>
        <a:p>
          <a:endParaRPr lang="es-MX">
            <a:latin typeface="Agency FB" panose="020B0503020202020204" pitchFamily="34" charset="0"/>
          </a:endParaRPr>
        </a:p>
      </dgm:t>
    </dgm:pt>
    <dgm:pt modelId="{F65441FC-3528-4166-8B3E-32EF90A0EA54}" type="sibTrans" cxnId="{DB065C17-9C8F-4EC6-9E05-CFCE46A6916A}">
      <dgm:prSet/>
      <dgm:spPr/>
      <dgm:t>
        <a:bodyPr/>
        <a:lstStyle/>
        <a:p>
          <a:endParaRPr lang="es-MX">
            <a:latin typeface="Agency FB" panose="020B0503020202020204" pitchFamily="34" charset="0"/>
          </a:endParaRPr>
        </a:p>
      </dgm:t>
    </dgm:pt>
    <dgm:pt modelId="{80283801-3DE2-425F-A031-4D88DBE2F69C}">
      <dgm:prSet/>
      <dgm:spPr/>
      <dgm:t>
        <a:bodyPr/>
        <a:lstStyle/>
        <a:p>
          <a:r>
            <a:rPr lang="es-CL" dirty="0">
              <a:latin typeface="Agency FB" panose="020B0503020202020204" pitchFamily="34" charset="0"/>
            </a:rPr>
            <a:t>Mejora la capacidad de concentración</a:t>
          </a:r>
        </a:p>
      </dgm:t>
    </dgm:pt>
    <dgm:pt modelId="{CE3A522B-D3BB-416D-B4B9-CD7F16234EDE}" type="parTrans" cxnId="{18A72A88-8CF4-4899-A585-49FFCFAC284B}">
      <dgm:prSet/>
      <dgm:spPr/>
      <dgm:t>
        <a:bodyPr/>
        <a:lstStyle/>
        <a:p>
          <a:endParaRPr lang="es-CL">
            <a:latin typeface="Agency FB" panose="020B0503020202020204" pitchFamily="34" charset="0"/>
          </a:endParaRPr>
        </a:p>
      </dgm:t>
    </dgm:pt>
    <dgm:pt modelId="{2C631659-D423-4EED-9662-4223C1D1E63C}" type="sibTrans" cxnId="{18A72A88-8CF4-4899-A585-49FFCFAC284B}">
      <dgm:prSet/>
      <dgm:spPr/>
      <dgm:t>
        <a:bodyPr/>
        <a:lstStyle/>
        <a:p>
          <a:endParaRPr lang="es-CL">
            <a:latin typeface="Agency FB" panose="020B0503020202020204" pitchFamily="34" charset="0"/>
          </a:endParaRPr>
        </a:p>
      </dgm:t>
    </dgm:pt>
    <dgm:pt modelId="{F65B0CAE-8750-47EB-995C-E6BBEC593D14}">
      <dgm:prSet/>
      <dgm:spPr/>
      <dgm:t>
        <a:bodyPr/>
        <a:lstStyle/>
        <a:p>
          <a:r>
            <a:rPr lang="es-CL" dirty="0">
              <a:latin typeface="Agency FB" panose="020B0503020202020204" pitchFamily="34" charset="0"/>
            </a:rPr>
            <a:t>Motiva y mejora las relaciones interpersonales</a:t>
          </a:r>
        </a:p>
      </dgm:t>
    </dgm:pt>
    <dgm:pt modelId="{1431726B-47BA-4A99-9DB4-F799A11394DA}" type="parTrans" cxnId="{7E21ACA8-4D33-4485-85CE-701161C511EF}">
      <dgm:prSet/>
      <dgm:spPr/>
      <dgm:t>
        <a:bodyPr/>
        <a:lstStyle/>
        <a:p>
          <a:endParaRPr lang="x-none">
            <a:latin typeface="Agency FB" panose="020B0503020202020204" pitchFamily="34" charset="0"/>
          </a:endParaRPr>
        </a:p>
      </dgm:t>
    </dgm:pt>
    <dgm:pt modelId="{740474CE-04F3-45EE-8909-D39478B0AD23}" type="sibTrans" cxnId="{7E21ACA8-4D33-4485-85CE-701161C511EF}">
      <dgm:prSet/>
      <dgm:spPr/>
      <dgm:t>
        <a:bodyPr/>
        <a:lstStyle/>
        <a:p>
          <a:endParaRPr lang="x-none">
            <a:latin typeface="Agency FB" panose="020B0503020202020204" pitchFamily="34" charset="0"/>
          </a:endParaRPr>
        </a:p>
      </dgm:t>
    </dgm:pt>
    <dgm:pt modelId="{2732A66B-8A67-4C6D-8C34-BD9046C402C2}" type="pres">
      <dgm:prSet presAssocID="{F6BF6D6A-0078-4CCA-A540-054D30BD77F9}" presName="Name0" presStyleCnt="0">
        <dgm:presLayoutVars>
          <dgm:chMax val="7"/>
          <dgm:chPref val="7"/>
          <dgm:dir/>
        </dgm:presLayoutVars>
      </dgm:prSet>
      <dgm:spPr/>
    </dgm:pt>
    <dgm:pt modelId="{290917ED-6760-4E46-A639-18CB0D157B60}" type="pres">
      <dgm:prSet presAssocID="{F6BF6D6A-0078-4CCA-A540-054D30BD77F9}" presName="Name1" presStyleCnt="0"/>
      <dgm:spPr/>
    </dgm:pt>
    <dgm:pt modelId="{F9F98E68-6754-44B2-853F-A49A15D8441B}" type="pres">
      <dgm:prSet presAssocID="{F6BF6D6A-0078-4CCA-A540-054D30BD77F9}" presName="cycle" presStyleCnt="0"/>
      <dgm:spPr/>
    </dgm:pt>
    <dgm:pt modelId="{F3DBF151-CDCC-4938-B15A-E01A91CB64FB}" type="pres">
      <dgm:prSet presAssocID="{F6BF6D6A-0078-4CCA-A540-054D30BD77F9}" presName="srcNode" presStyleLbl="node1" presStyleIdx="0" presStyleCnt="6"/>
      <dgm:spPr/>
    </dgm:pt>
    <dgm:pt modelId="{4F8806FB-EA6A-400A-9CCE-8AB8F6F7A58B}" type="pres">
      <dgm:prSet presAssocID="{F6BF6D6A-0078-4CCA-A540-054D30BD77F9}" presName="conn" presStyleLbl="parChTrans1D2" presStyleIdx="0" presStyleCnt="1"/>
      <dgm:spPr/>
    </dgm:pt>
    <dgm:pt modelId="{BC0CB79B-A481-4765-8457-E895E49BE48D}" type="pres">
      <dgm:prSet presAssocID="{F6BF6D6A-0078-4CCA-A540-054D30BD77F9}" presName="extraNode" presStyleLbl="node1" presStyleIdx="0" presStyleCnt="6"/>
      <dgm:spPr/>
    </dgm:pt>
    <dgm:pt modelId="{818E586B-367D-42C9-AEC9-ACD86780CD6F}" type="pres">
      <dgm:prSet presAssocID="{F6BF6D6A-0078-4CCA-A540-054D30BD77F9}" presName="dstNode" presStyleLbl="node1" presStyleIdx="0" presStyleCnt="6"/>
      <dgm:spPr/>
    </dgm:pt>
    <dgm:pt modelId="{A104CA2A-2D55-4E43-9701-102A392E9B57}" type="pres">
      <dgm:prSet presAssocID="{744E76A2-BD7F-468D-902B-DB6E97375C11}" presName="text_1" presStyleLbl="node1" presStyleIdx="0" presStyleCnt="6">
        <dgm:presLayoutVars>
          <dgm:bulletEnabled val="1"/>
        </dgm:presLayoutVars>
      </dgm:prSet>
      <dgm:spPr/>
    </dgm:pt>
    <dgm:pt modelId="{6BE90A24-242D-41AE-945F-D1377073D34B}" type="pres">
      <dgm:prSet presAssocID="{744E76A2-BD7F-468D-902B-DB6E97375C11}" presName="accent_1" presStyleCnt="0"/>
      <dgm:spPr/>
    </dgm:pt>
    <dgm:pt modelId="{5E23C518-3B61-43A0-8AA1-0003F9A7833F}" type="pres">
      <dgm:prSet presAssocID="{744E76A2-BD7F-468D-902B-DB6E97375C11}" presName="accentRepeatNode" presStyleLbl="solidFgAcc1" presStyleIdx="0" presStyleCnt="6"/>
      <dgm:spPr/>
    </dgm:pt>
    <dgm:pt modelId="{88B52B51-170D-4E7E-96D9-7F0D26D4AECB}" type="pres">
      <dgm:prSet presAssocID="{4CF53C54-EA90-4CD6-A148-C69F98AC41AA}" presName="text_2" presStyleLbl="node1" presStyleIdx="1" presStyleCnt="6">
        <dgm:presLayoutVars>
          <dgm:bulletEnabled val="1"/>
        </dgm:presLayoutVars>
      </dgm:prSet>
      <dgm:spPr/>
    </dgm:pt>
    <dgm:pt modelId="{55212324-79B7-4563-B82C-31B66D72BA62}" type="pres">
      <dgm:prSet presAssocID="{4CF53C54-EA90-4CD6-A148-C69F98AC41AA}" presName="accent_2" presStyleCnt="0"/>
      <dgm:spPr/>
    </dgm:pt>
    <dgm:pt modelId="{8D980738-50C2-4C3C-AAD1-C3330E70DB66}" type="pres">
      <dgm:prSet presAssocID="{4CF53C54-EA90-4CD6-A148-C69F98AC41AA}" presName="accentRepeatNode" presStyleLbl="solidFgAcc1" presStyleIdx="1" presStyleCnt="6"/>
      <dgm:spPr/>
    </dgm:pt>
    <dgm:pt modelId="{5AFF9216-38EF-448A-99E9-230996F334C5}" type="pres">
      <dgm:prSet presAssocID="{4F6FD125-EB91-485A-AC2F-C3DE6E5FB969}" presName="text_3" presStyleLbl="node1" presStyleIdx="2" presStyleCnt="6">
        <dgm:presLayoutVars>
          <dgm:bulletEnabled val="1"/>
        </dgm:presLayoutVars>
      </dgm:prSet>
      <dgm:spPr/>
    </dgm:pt>
    <dgm:pt modelId="{BE2CEE94-D385-47DC-AD3C-980494DD8BC7}" type="pres">
      <dgm:prSet presAssocID="{4F6FD125-EB91-485A-AC2F-C3DE6E5FB969}" presName="accent_3" presStyleCnt="0"/>
      <dgm:spPr/>
    </dgm:pt>
    <dgm:pt modelId="{89E2B3A5-A36B-4094-9AEF-7775C5982E17}" type="pres">
      <dgm:prSet presAssocID="{4F6FD125-EB91-485A-AC2F-C3DE6E5FB969}" presName="accentRepeatNode" presStyleLbl="solidFgAcc1" presStyleIdx="2" presStyleCnt="6"/>
      <dgm:spPr/>
    </dgm:pt>
    <dgm:pt modelId="{F3AE6D24-A111-40AE-A420-2A93677436D4}" type="pres">
      <dgm:prSet presAssocID="{943B015D-2460-4723-8065-0A0D1B1B8ACB}" presName="text_4" presStyleLbl="node1" presStyleIdx="3" presStyleCnt="6">
        <dgm:presLayoutVars>
          <dgm:bulletEnabled val="1"/>
        </dgm:presLayoutVars>
      </dgm:prSet>
      <dgm:spPr/>
    </dgm:pt>
    <dgm:pt modelId="{8212D11F-F748-47E9-866D-BAA64107AC59}" type="pres">
      <dgm:prSet presAssocID="{943B015D-2460-4723-8065-0A0D1B1B8ACB}" presName="accent_4" presStyleCnt="0"/>
      <dgm:spPr/>
    </dgm:pt>
    <dgm:pt modelId="{63A29095-7416-4D67-8ED9-43A1A494593D}" type="pres">
      <dgm:prSet presAssocID="{943B015D-2460-4723-8065-0A0D1B1B8ACB}" presName="accentRepeatNode" presStyleLbl="solidFgAcc1" presStyleIdx="3" presStyleCnt="6"/>
      <dgm:spPr/>
    </dgm:pt>
    <dgm:pt modelId="{87435481-BB81-459F-86A1-BA1844918BF6}" type="pres">
      <dgm:prSet presAssocID="{80283801-3DE2-425F-A031-4D88DBE2F69C}" presName="text_5" presStyleLbl="node1" presStyleIdx="4" presStyleCnt="6">
        <dgm:presLayoutVars>
          <dgm:bulletEnabled val="1"/>
        </dgm:presLayoutVars>
      </dgm:prSet>
      <dgm:spPr/>
    </dgm:pt>
    <dgm:pt modelId="{E63472B2-05B6-423C-AB5D-E044A55C8FB8}" type="pres">
      <dgm:prSet presAssocID="{80283801-3DE2-425F-A031-4D88DBE2F69C}" presName="accent_5" presStyleCnt="0"/>
      <dgm:spPr/>
    </dgm:pt>
    <dgm:pt modelId="{4158560C-11A6-48FB-8723-C21F2A636FE7}" type="pres">
      <dgm:prSet presAssocID="{80283801-3DE2-425F-A031-4D88DBE2F69C}" presName="accentRepeatNode" presStyleLbl="solidFgAcc1" presStyleIdx="4" presStyleCnt="6"/>
      <dgm:spPr/>
    </dgm:pt>
    <dgm:pt modelId="{836B4D8D-DC0D-4490-A477-01126639660C}" type="pres">
      <dgm:prSet presAssocID="{F65B0CAE-8750-47EB-995C-E6BBEC593D14}" presName="text_6" presStyleLbl="node1" presStyleIdx="5" presStyleCnt="6">
        <dgm:presLayoutVars>
          <dgm:bulletEnabled val="1"/>
        </dgm:presLayoutVars>
      </dgm:prSet>
      <dgm:spPr/>
    </dgm:pt>
    <dgm:pt modelId="{595DD8C8-2B6A-4914-A140-675F27E10865}" type="pres">
      <dgm:prSet presAssocID="{F65B0CAE-8750-47EB-995C-E6BBEC593D14}" presName="accent_6" presStyleCnt="0"/>
      <dgm:spPr/>
    </dgm:pt>
    <dgm:pt modelId="{9AAC2C73-FB7D-43E9-A530-5F1AC3CB5810}" type="pres">
      <dgm:prSet presAssocID="{F65B0CAE-8750-47EB-995C-E6BBEC593D14}" presName="accentRepeatNode" presStyleLbl="solidFgAcc1" presStyleIdx="5" presStyleCnt="6"/>
      <dgm:spPr/>
    </dgm:pt>
  </dgm:ptLst>
  <dgm:cxnLst>
    <dgm:cxn modelId="{5C9A9901-865B-4943-81B1-74DFD53B4D86}" srcId="{F6BF6D6A-0078-4CCA-A540-054D30BD77F9}" destId="{744E76A2-BD7F-468D-902B-DB6E97375C11}" srcOrd="0" destOrd="0" parTransId="{29812385-2C69-45EE-B975-BA69BCBC25EE}" sibTransId="{6F3C8689-DBE7-4128-9FDF-AFADBF0A4521}"/>
    <dgm:cxn modelId="{E6CDB00E-C316-4FA3-9D9B-904DF83AD275}" type="presOf" srcId="{4CF53C54-EA90-4CD6-A148-C69F98AC41AA}" destId="{88B52B51-170D-4E7E-96D9-7F0D26D4AECB}" srcOrd="0" destOrd="0" presId="urn:microsoft.com/office/officeart/2008/layout/VerticalCurvedList"/>
    <dgm:cxn modelId="{DB065C17-9C8F-4EC6-9E05-CFCE46A6916A}" srcId="{F6BF6D6A-0078-4CCA-A540-054D30BD77F9}" destId="{943B015D-2460-4723-8065-0A0D1B1B8ACB}" srcOrd="3" destOrd="0" parTransId="{E517B5CD-45E5-4E48-8FD2-AB631D352FB4}" sibTransId="{F65441FC-3528-4166-8B3E-32EF90A0EA54}"/>
    <dgm:cxn modelId="{CD664628-3B50-4AD2-B3C8-BC115F68FAB0}" type="presOf" srcId="{943B015D-2460-4723-8065-0A0D1B1B8ACB}" destId="{F3AE6D24-A111-40AE-A420-2A93677436D4}" srcOrd="0" destOrd="0" presId="urn:microsoft.com/office/officeart/2008/layout/VerticalCurvedList"/>
    <dgm:cxn modelId="{639E792B-409B-4AD0-A6BB-E2D6F5F5C693}" type="presOf" srcId="{4F6FD125-EB91-485A-AC2F-C3DE6E5FB969}" destId="{5AFF9216-38EF-448A-99E9-230996F334C5}" srcOrd="0" destOrd="0" presId="urn:microsoft.com/office/officeart/2008/layout/VerticalCurvedList"/>
    <dgm:cxn modelId="{753D6A5D-D92F-4392-ADDB-27C8B5EC913A}" type="presOf" srcId="{80283801-3DE2-425F-A031-4D88DBE2F69C}" destId="{87435481-BB81-459F-86A1-BA1844918BF6}" srcOrd="0" destOrd="0" presId="urn:microsoft.com/office/officeart/2008/layout/VerticalCurvedList"/>
    <dgm:cxn modelId="{5F31654C-DAFB-43F8-AB4F-99B01B564ECA}" type="presOf" srcId="{F6BF6D6A-0078-4CCA-A540-054D30BD77F9}" destId="{2732A66B-8A67-4C6D-8C34-BD9046C402C2}" srcOrd="0" destOrd="0" presId="urn:microsoft.com/office/officeart/2008/layout/VerticalCurvedList"/>
    <dgm:cxn modelId="{544F9A7D-FCAC-4D09-A839-BA0E5FBE9C0B}" type="presOf" srcId="{6F3C8689-DBE7-4128-9FDF-AFADBF0A4521}" destId="{4F8806FB-EA6A-400A-9CCE-8AB8F6F7A58B}" srcOrd="0" destOrd="0" presId="urn:microsoft.com/office/officeart/2008/layout/VerticalCurvedList"/>
    <dgm:cxn modelId="{0623147E-CC85-4B39-BB86-BFC1EEF01831}" srcId="{F6BF6D6A-0078-4CCA-A540-054D30BD77F9}" destId="{4CF53C54-EA90-4CD6-A148-C69F98AC41AA}" srcOrd="1" destOrd="0" parTransId="{D6FCE8B7-C51D-40E3-994D-B28B6588F8B8}" sibTransId="{CCA2C951-9D47-4FA4-AD40-0E3DAC5BB0D0}"/>
    <dgm:cxn modelId="{18A72A88-8CF4-4899-A585-49FFCFAC284B}" srcId="{F6BF6D6A-0078-4CCA-A540-054D30BD77F9}" destId="{80283801-3DE2-425F-A031-4D88DBE2F69C}" srcOrd="4" destOrd="0" parTransId="{CE3A522B-D3BB-416D-B4B9-CD7F16234EDE}" sibTransId="{2C631659-D423-4EED-9662-4223C1D1E63C}"/>
    <dgm:cxn modelId="{D0F664A8-EA8C-4AFA-8325-A01CBF839563}" type="presOf" srcId="{F65B0CAE-8750-47EB-995C-E6BBEC593D14}" destId="{836B4D8D-DC0D-4490-A477-01126639660C}" srcOrd="0" destOrd="0" presId="urn:microsoft.com/office/officeart/2008/layout/VerticalCurvedList"/>
    <dgm:cxn modelId="{7E21ACA8-4D33-4485-85CE-701161C511EF}" srcId="{F6BF6D6A-0078-4CCA-A540-054D30BD77F9}" destId="{F65B0CAE-8750-47EB-995C-E6BBEC593D14}" srcOrd="5" destOrd="0" parTransId="{1431726B-47BA-4A99-9DB4-F799A11394DA}" sibTransId="{740474CE-04F3-45EE-8909-D39478B0AD23}"/>
    <dgm:cxn modelId="{B2B078D0-C03C-46C4-A060-64A152D992AB}" srcId="{F6BF6D6A-0078-4CCA-A540-054D30BD77F9}" destId="{4F6FD125-EB91-485A-AC2F-C3DE6E5FB969}" srcOrd="2" destOrd="0" parTransId="{F1BE24BB-079C-4F53-B9E4-921254411364}" sibTransId="{A2F0296F-B098-4DCB-8C81-388C987B0478}"/>
    <dgm:cxn modelId="{3818D4D0-CA82-4357-96BC-6954457774DE}" type="presOf" srcId="{744E76A2-BD7F-468D-902B-DB6E97375C11}" destId="{A104CA2A-2D55-4E43-9701-102A392E9B57}" srcOrd="0" destOrd="0" presId="urn:microsoft.com/office/officeart/2008/layout/VerticalCurvedList"/>
    <dgm:cxn modelId="{D256898F-3B04-4FB4-8940-50941EFC6EA1}" type="presParOf" srcId="{2732A66B-8A67-4C6D-8C34-BD9046C402C2}" destId="{290917ED-6760-4E46-A639-18CB0D157B60}" srcOrd="0" destOrd="0" presId="urn:microsoft.com/office/officeart/2008/layout/VerticalCurvedList"/>
    <dgm:cxn modelId="{E068B653-C8EE-4F94-B1AF-509FD5EC36EB}" type="presParOf" srcId="{290917ED-6760-4E46-A639-18CB0D157B60}" destId="{F9F98E68-6754-44B2-853F-A49A15D8441B}" srcOrd="0" destOrd="0" presId="urn:microsoft.com/office/officeart/2008/layout/VerticalCurvedList"/>
    <dgm:cxn modelId="{D14F3D91-3596-4C1D-AFBF-6E1482B4F5FD}" type="presParOf" srcId="{F9F98E68-6754-44B2-853F-A49A15D8441B}" destId="{F3DBF151-CDCC-4938-B15A-E01A91CB64FB}" srcOrd="0" destOrd="0" presId="urn:microsoft.com/office/officeart/2008/layout/VerticalCurvedList"/>
    <dgm:cxn modelId="{DC377714-2AFC-49F6-B57A-15E197066A02}" type="presParOf" srcId="{F9F98E68-6754-44B2-853F-A49A15D8441B}" destId="{4F8806FB-EA6A-400A-9CCE-8AB8F6F7A58B}" srcOrd="1" destOrd="0" presId="urn:microsoft.com/office/officeart/2008/layout/VerticalCurvedList"/>
    <dgm:cxn modelId="{87358F0A-AE0E-4164-8ABB-D913935D5204}" type="presParOf" srcId="{F9F98E68-6754-44B2-853F-A49A15D8441B}" destId="{BC0CB79B-A481-4765-8457-E895E49BE48D}" srcOrd="2" destOrd="0" presId="urn:microsoft.com/office/officeart/2008/layout/VerticalCurvedList"/>
    <dgm:cxn modelId="{93F6DECE-0D10-4EA9-8E4A-79C32FC945EA}" type="presParOf" srcId="{F9F98E68-6754-44B2-853F-A49A15D8441B}" destId="{818E586B-367D-42C9-AEC9-ACD86780CD6F}" srcOrd="3" destOrd="0" presId="urn:microsoft.com/office/officeart/2008/layout/VerticalCurvedList"/>
    <dgm:cxn modelId="{31667775-3CD8-483F-A2F1-354926F4FC06}" type="presParOf" srcId="{290917ED-6760-4E46-A639-18CB0D157B60}" destId="{A104CA2A-2D55-4E43-9701-102A392E9B57}" srcOrd="1" destOrd="0" presId="urn:microsoft.com/office/officeart/2008/layout/VerticalCurvedList"/>
    <dgm:cxn modelId="{0DCCCBBF-F386-4C2A-B1BE-201DBD4F6364}" type="presParOf" srcId="{290917ED-6760-4E46-A639-18CB0D157B60}" destId="{6BE90A24-242D-41AE-945F-D1377073D34B}" srcOrd="2" destOrd="0" presId="urn:microsoft.com/office/officeart/2008/layout/VerticalCurvedList"/>
    <dgm:cxn modelId="{0ABABBAB-80FE-4BC2-96A2-7864EC118A3D}" type="presParOf" srcId="{6BE90A24-242D-41AE-945F-D1377073D34B}" destId="{5E23C518-3B61-43A0-8AA1-0003F9A7833F}" srcOrd="0" destOrd="0" presId="urn:microsoft.com/office/officeart/2008/layout/VerticalCurvedList"/>
    <dgm:cxn modelId="{B64B5709-7EBF-4D06-807B-DD5D4F06278F}" type="presParOf" srcId="{290917ED-6760-4E46-A639-18CB0D157B60}" destId="{88B52B51-170D-4E7E-96D9-7F0D26D4AECB}" srcOrd="3" destOrd="0" presId="urn:microsoft.com/office/officeart/2008/layout/VerticalCurvedList"/>
    <dgm:cxn modelId="{A54F94C2-266F-410A-A410-96EA789E4C37}" type="presParOf" srcId="{290917ED-6760-4E46-A639-18CB0D157B60}" destId="{55212324-79B7-4563-B82C-31B66D72BA62}" srcOrd="4" destOrd="0" presId="urn:microsoft.com/office/officeart/2008/layout/VerticalCurvedList"/>
    <dgm:cxn modelId="{6DB48EBE-6D0D-43E6-B7E5-1BA8D5085E55}" type="presParOf" srcId="{55212324-79B7-4563-B82C-31B66D72BA62}" destId="{8D980738-50C2-4C3C-AAD1-C3330E70DB66}" srcOrd="0" destOrd="0" presId="urn:microsoft.com/office/officeart/2008/layout/VerticalCurvedList"/>
    <dgm:cxn modelId="{076706B7-E295-468E-A1C4-094809225412}" type="presParOf" srcId="{290917ED-6760-4E46-A639-18CB0D157B60}" destId="{5AFF9216-38EF-448A-99E9-230996F334C5}" srcOrd="5" destOrd="0" presId="urn:microsoft.com/office/officeart/2008/layout/VerticalCurvedList"/>
    <dgm:cxn modelId="{25002F36-5029-41B3-9988-8A7762E0B564}" type="presParOf" srcId="{290917ED-6760-4E46-A639-18CB0D157B60}" destId="{BE2CEE94-D385-47DC-AD3C-980494DD8BC7}" srcOrd="6" destOrd="0" presId="urn:microsoft.com/office/officeart/2008/layout/VerticalCurvedList"/>
    <dgm:cxn modelId="{5C16FEC3-5F05-499C-88BE-67B74F7951C4}" type="presParOf" srcId="{BE2CEE94-D385-47DC-AD3C-980494DD8BC7}" destId="{89E2B3A5-A36B-4094-9AEF-7775C5982E17}" srcOrd="0" destOrd="0" presId="urn:microsoft.com/office/officeart/2008/layout/VerticalCurvedList"/>
    <dgm:cxn modelId="{B9E8B265-8481-4F53-906A-9F7E29CFF4AF}" type="presParOf" srcId="{290917ED-6760-4E46-A639-18CB0D157B60}" destId="{F3AE6D24-A111-40AE-A420-2A93677436D4}" srcOrd="7" destOrd="0" presId="urn:microsoft.com/office/officeart/2008/layout/VerticalCurvedList"/>
    <dgm:cxn modelId="{54C1FBDD-649C-4E5C-A2B1-957C42712F21}" type="presParOf" srcId="{290917ED-6760-4E46-A639-18CB0D157B60}" destId="{8212D11F-F748-47E9-866D-BAA64107AC59}" srcOrd="8" destOrd="0" presId="urn:microsoft.com/office/officeart/2008/layout/VerticalCurvedList"/>
    <dgm:cxn modelId="{B30665F6-82E6-480F-B700-9789A7F4FA58}" type="presParOf" srcId="{8212D11F-F748-47E9-866D-BAA64107AC59}" destId="{63A29095-7416-4D67-8ED9-43A1A494593D}" srcOrd="0" destOrd="0" presId="urn:microsoft.com/office/officeart/2008/layout/VerticalCurvedList"/>
    <dgm:cxn modelId="{CAAB56C6-3F42-4B79-99B4-02DBF2A1D858}" type="presParOf" srcId="{290917ED-6760-4E46-A639-18CB0D157B60}" destId="{87435481-BB81-459F-86A1-BA1844918BF6}" srcOrd="9" destOrd="0" presId="urn:microsoft.com/office/officeart/2008/layout/VerticalCurvedList"/>
    <dgm:cxn modelId="{A6F8979B-C6BF-4CF6-9A33-760A0CF9CACE}" type="presParOf" srcId="{290917ED-6760-4E46-A639-18CB0D157B60}" destId="{E63472B2-05B6-423C-AB5D-E044A55C8FB8}" srcOrd="10" destOrd="0" presId="urn:microsoft.com/office/officeart/2008/layout/VerticalCurvedList"/>
    <dgm:cxn modelId="{A8475F5A-8336-48FC-AFF5-71BD872467C4}" type="presParOf" srcId="{E63472B2-05B6-423C-AB5D-E044A55C8FB8}" destId="{4158560C-11A6-48FB-8723-C21F2A636FE7}" srcOrd="0" destOrd="0" presId="urn:microsoft.com/office/officeart/2008/layout/VerticalCurvedList"/>
    <dgm:cxn modelId="{DAD30BC4-980E-4C7F-A850-DC734601732A}" type="presParOf" srcId="{290917ED-6760-4E46-A639-18CB0D157B60}" destId="{836B4D8D-DC0D-4490-A477-01126639660C}" srcOrd="11" destOrd="0" presId="urn:microsoft.com/office/officeart/2008/layout/VerticalCurvedList"/>
    <dgm:cxn modelId="{26209C72-FF82-415F-B809-4FD6C29F6481}" type="presParOf" srcId="{290917ED-6760-4E46-A639-18CB0D157B60}" destId="{595DD8C8-2B6A-4914-A140-675F27E10865}" srcOrd="12" destOrd="0" presId="urn:microsoft.com/office/officeart/2008/layout/VerticalCurvedList"/>
    <dgm:cxn modelId="{F55365FF-A699-4949-9180-A3213471D774}" type="presParOf" srcId="{595DD8C8-2B6A-4914-A140-675F27E10865}" destId="{9AAC2C73-FB7D-43E9-A530-5F1AC3CB58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00975-FF21-4EE3-B381-C91B4B7E164F}" type="doc">
      <dgm:prSet loTypeId="urn:microsoft.com/office/officeart/2005/8/layout/hierarchy4" loCatId="list" qsTypeId="urn:microsoft.com/office/officeart/2005/8/quickstyle/simple3" qsCatId="simple" csTypeId="urn:microsoft.com/office/officeart/2005/8/colors/accent6_5" csCatId="accent6" phldr="1"/>
      <dgm:spPr/>
      <dgm:t>
        <a:bodyPr/>
        <a:lstStyle/>
        <a:p>
          <a:endParaRPr lang="es-MX"/>
        </a:p>
      </dgm:t>
    </dgm:pt>
    <dgm:pt modelId="{DF15370B-8833-4A9E-85F1-0E5F4D2B8BA9}">
      <dgm:prSet phldrT="[Texto]" custT="1"/>
      <dgm:spPr/>
      <dgm:t>
        <a:bodyPr/>
        <a:lstStyle/>
        <a:p>
          <a:r>
            <a:rPr lang="es-CL" sz="1800" dirty="0">
              <a:latin typeface="Agency FB" panose="020B0503020202020204" pitchFamily="34" charset="0"/>
            </a:rPr>
            <a:t>La autogestión de pausas está destinadas a unidades de alto rendimiento o carga laboral que cuentan con poco tiempo y/o espacio para contar con un sistema de pausa más sofisticado.</a:t>
          </a:r>
          <a:endParaRPr lang="es-MX" sz="1800" dirty="0">
            <a:latin typeface="Agency FB" panose="020B0503020202020204" pitchFamily="34" charset="0"/>
          </a:endParaRPr>
        </a:p>
      </dgm:t>
    </dgm:pt>
    <dgm:pt modelId="{8C5FB46C-DC30-4373-9B78-76FC63F4C9D3}" type="parTrans" cxnId="{F402CC11-D94C-4C0E-BB40-E2469A6C7E46}">
      <dgm:prSet/>
      <dgm:spPr/>
      <dgm:t>
        <a:bodyPr/>
        <a:lstStyle/>
        <a:p>
          <a:endParaRPr lang="es-MX" sz="2400">
            <a:latin typeface="Agency FB" panose="020B0503020202020204" pitchFamily="34" charset="0"/>
          </a:endParaRPr>
        </a:p>
      </dgm:t>
    </dgm:pt>
    <dgm:pt modelId="{667981E8-62C4-4DD0-B23B-C7E123657959}" type="sibTrans" cxnId="{F402CC11-D94C-4C0E-BB40-E2469A6C7E46}">
      <dgm:prSet/>
      <dgm:spPr/>
      <dgm:t>
        <a:bodyPr/>
        <a:lstStyle/>
        <a:p>
          <a:endParaRPr lang="es-MX" sz="2400">
            <a:latin typeface="Agency FB" panose="020B0503020202020204" pitchFamily="34" charset="0"/>
          </a:endParaRPr>
        </a:p>
      </dgm:t>
    </dgm:pt>
    <dgm:pt modelId="{99227777-1181-4830-B33F-C9FCE8580871}">
      <dgm:prSet custT="1"/>
      <dgm:spPr/>
      <dgm:t>
        <a:bodyPr/>
        <a:lstStyle/>
        <a:p>
          <a:r>
            <a:rPr lang="es-CL" sz="1800">
              <a:latin typeface="Agency FB" panose="020B0503020202020204" pitchFamily="34" charset="0"/>
            </a:rPr>
            <a:t>Deben adaptarse a la realidad local de cada unidad de trabajo, como también a la necesidad de cada equipo</a:t>
          </a:r>
          <a:endParaRPr lang="es-CL" sz="1800" dirty="0">
            <a:latin typeface="Agency FB" panose="020B0503020202020204" pitchFamily="34" charset="0"/>
          </a:endParaRPr>
        </a:p>
      </dgm:t>
    </dgm:pt>
    <dgm:pt modelId="{4D8598EE-4F40-40B5-8470-B2D4A1BB2079}" type="parTrans" cxnId="{C9FDD456-08C9-4C35-8A7E-42730B671E7F}">
      <dgm:prSet/>
      <dgm:spPr/>
      <dgm:t>
        <a:bodyPr/>
        <a:lstStyle/>
        <a:p>
          <a:endParaRPr lang="es-MX" sz="2400">
            <a:latin typeface="Agency FB" panose="020B0503020202020204" pitchFamily="34" charset="0"/>
          </a:endParaRPr>
        </a:p>
      </dgm:t>
    </dgm:pt>
    <dgm:pt modelId="{2A0923E6-E345-4BB7-912E-93352DF28BD4}" type="sibTrans" cxnId="{C9FDD456-08C9-4C35-8A7E-42730B671E7F}">
      <dgm:prSet/>
      <dgm:spPr/>
      <dgm:t>
        <a:bodyPr/>
        <a:lstStyle/>
        <a:p>
          <a:endParaRPr lang="es-MX" sz="2400">
            <a:latin typeface="Agency FB" panose="020B0503020202020204" pitchFamily="34" charset="0"/>
          </a:endParaRPr>
        </a:p>
      </dgm:t>
    </dgm:pt>
    <dgm:pt modelId="{5BD39D1E-AEA3-49CE-88B1-CAA90C4DB8F1}">
      <dgm:prSet custT="1"/>
      <dgm:spPr/>
      <dgm:t>
        <a:bodyPr/>
        <a:lstStyle/>
        <a:p>
          <a:r>
            <a:rPr lang="es-CL" sz="1800">
              <a:latin typeface="Agency FB" panose="020B0503020202020204" pitchFamily="34" charset="0"/>
            </a:rPr>
            <a:t>La gestión de pausas saludables deben estar incluidas como una parte más del trabajo y no como algo anexo, para que así se mantengan en el tiempo.</a:t>
          </a:r>
          <a:endParaRPr lang="es-CL" sz="1800" dirty="0">
            <a:latin typeface="Agency FB" panose="020B0503020202020204" pitchFamily="34" charset="0"/>
          </a:endParaRPr>
        </a:p>
      </dgm:t>
    </dgm:pt>
    <dgm:pt modelId="{BE8DF7A8-8DA4-4FDC-8839-452BB229EEDC}" type="parTrans" cxnId="{3227EDC7-909E-4A91-99F4-B2E9A0D74CBB}">
      <dgm:prSet/>
      <dgm:spPr/>
      <dgm:t>
        <a:bodyPr/>
        <a:lstStyle/>
        <a:p>
          <a:endParaRPr lang="es-MX" sz="2400">
            <a:latin typeface="Agency FB" panose="020B0503020202020204" pitchFamily="34" charset="0"/>
          </a:endParaRPr>
        </a:p>
      </dgm:t>
    </dgm:pt>
    <dgm:pt modelId="{6F0487BC-68D9-4AE5-BF06-2D1BF75F175C}" type="sibTrans" cxnId="{3227EDC7-909E-4A91-99F4-B2E9A0D74CBB}">
      <dgm:prSet/>
      <dgm:spPr/>
      <dgm:t>
        <a:bodyPr/>
        <a:lstStyle/>
        <a:p>
          <a:endParaRPr lang="es-MX" sz="2400">
            <a:latin typeface="Agency FB" panose="020B0503020202020204" pitchFamily="34" charset="0"/>
          </a:endParaRPr>
        </a:p>
      </dgm:t>
    </dgm:pt>
    <dgm:pt modelId="{33AC6D95-196A-49DA-85AA-275DDA7D1767}">
      <dgm:prSet custT="1"/>
      <dgm:spPr/>
      <dgm:t>
        <a:bodyPr/>
        <a:lstStyle/>
        <a:p>
          <a:r>
            <a:rPr lang="es-CL" sz="1800">
              <a:latin typeface="Agency FB" panose="020B0503020202020204" pitchFamily="34" charset="0"/>
            </a:rPr>
            <a:t>Deben ser coordinadas a nivel de equipo de trabajo en conjunto con la Jefatura.</a:t>
          </a:r>
          <a:endParaRPr lang="es-CL" sz="1800" dirty="0">
            <a:latin typeface="Agency FB" panose="020B0503020202020204" pitchFamily="34" charset="0"/>
          </a:endParaRPr>
        </a:p>
      </dgm:t>
    </dgm:pt>
    <dgm:pt modelId="{C1106422-699D-4C92-A0B3-7055B9333DBC}" type="parTrans" cxnId="{67052DEB-C1AE-4AF1-8044-D753C7C944C5}">
      <dgm:prSet/>
      <dgm:spPr/>
      <dgm:t>
        <a:bodyPr/>
        <a:lstStyle/>
        <a:p>
          <a:endParaRPr lang="es-MX" sz="2400">
            <a:latin typeface="Agency FB" panose="020B0503020202020204" pitchFamily="34" charset="0"/>
          </a:endParaRPr>
        </a:p>
      </dgm:t>
    </dgm:pt>
    <dgm:pt modelId="{62B1E190-920E-4DBA-8E3E-C13ADDB934C8}" type="sibTrans" cxnId="{67052DEB-C1AE-4AF1-8044-D753C7C944C5}">
      <dgm:prSet/>
      <dgm:spPr/>
      <dgm:t>
        <a:bodyPr/>
        <a:lstStyle/>
        <a:p>
          <a:endParaRPr lang="es-MX" sz="2400">
            <a:latin typeface="Agency FB" panose="020B0503020202020204" pitchFamily="34" charset="0"/>
          </a:endParaRPr>
        </a:p>
      </dgm:t>
    </dgm:pt>
    <dgm:pt modelId="{F123F18A-534D-4DA8-AD23-4E3F8AB9E4A1}">
      <dgm:prSet custT="1"/>
      <dgm:spPr/>
      <dgm:t>
        <a:bodyPr/>
        <a:lstStyle/>
        <a:p>
          <a:r>
            <a:rPr lang="es-CL" sz="1800">
              <a:latin typeface="Agency FB" panose="020B0503020202020204" pitchFamily="34" charset="0"/>
            </a:rPr>
            <a:t>Se pueden mezclar ambos tipos de pausas</a:t>
          </a:r>
          <a:endParaRPr lang="es-CL" sz="1800" dirty="0">
            <a:latin typeface="Agency FB" panose="020B0503020202020204" pitchFamily="34" charset="0"/>
          </a:endParaRPr>
        </a:p>
      </dgm:t>
    </dgm:pt>
    <dgm:pt modelId="{1E6522AC-CF2F-4701-B77B-86C4C0E7C0A6}" type="parTrans" cxnId="{E8CAAA67-B237-4F79-9024-5C83117553C1}">
      <dgm:prSet/>
      <dgm:spPr/>
      <dgm:t>
        <a:bodyPr/>
        <a:lstStyle/>
        <a:p>
          <a:endParaRPr lang="es-MX" sz="2400">
            <a:latin typeface="Agency FB" panose="020B0503020202020204" pitchFamily="34" charset="0"/>
          </a:endParaRPr>
        </a:p>
      </dgm:t>
    </dgm:pt>
    <dgm:pt modelId="{3146FB44-7ABC-447D-A387-43546711A7BD}" type="sibTrans" cxnId="{E8CAAA67-B237-4F79-9024-5C83117553C1}">
      <dgm:prSet/>
      <dgm:spPr/>
      <dgm:t>
        <a:bodyPr/>
        <a:lstStyle/>
        <a:p>
          <a:endParaRPr lang="es-MX" sz="2400">
            <a:latin typeface="Agency FB" panose="020B0503020202020204" pitchFamily="34" charset="0"/>
          </a:endParaRPr>
        </a:p>
      </dgm:t>
    </dgm:pt>
    <dgm:pt modelId="{8DEA28A5-5954-4FFD-B815-B94CEF3A5339}">
      <dgm:prSet custT="1"/>
      <dgm:spPr/>
      <dgm:t>
        <a:bodyPr/>
        <a:lstStyle/>
        <a:p>
          <a:r>
            <a:rPr lang="es-CL" sz="1800">
              <a:latin typeface="Agency FB" panose="020B0503020202020204" pitchFamily="34" charset="0"/>
            </a:rPr>
            <a:t>Bastan solo 5 minutos para ejecutar una pausa</a:t>
          </a:r>
          <a:endParaRPr lang="es-CL" sz="1800" dirty="0">
            <a:latin typeface="Agency FB" panose="020B0503020202020204" pitchFamily="34" charset="0"/>
          </a:endParaRPr>
        </a:p>
      </dgm:t>
    </dgm:pt>
    <dgm:pt modelId="{04CDF97A-7FDE-4193-A8BE-107287ECB835}" type="parTrans" cxnId="{7B5457FA-2F5D-456B-9558-BBF0AEF1C64B}">
      <dgm:prSet/>
      <dgm:spPr/>
      <dgm:t>
        <a:bodyPr/>
        <a:lstStyle/>
        <a:p>
          <a:endParaRPr lang="es-MX" sz="2400">
            <a:latin typeface="Agency FB" panose="020B0503020202020204" pitchFamily="34" charset="0"/>
          </a:endParaRPr>
        </a:p>
      </dgm:t>
    </dgm:pt>
    <dgm:pt modelId="{CA90E698-5568-4B47-B14B-F55FEA735ED7}" type="sibTrans" cxnId="{7B5457FA-2F5D-456B-9558-BBF0AEF1C64B}">
      <dgm:prSet/>
      <dgm:spPr/>
      <dgm:t>
        <a:bodyPr/>
        <a:lstStyle/>
        <a:p>
          <a:endParaRPr lang="es-MX" sz="2400">
            <a:latin typeface="Agency FB" panose="020B0503020202020204" pitchFamily="34" charset="0"/>
          </a:endParaRPr>
        </a:p>
      </dgm:t>
    </dgm:pt>
    <dgm:pt modelId="{AFF8A03C-3E8C-4975-9E5E-1BDF9617F747}" type="pres">
      <dgm:prSet presAssocID="{B2700975-FF21-4EE3-B381-C91B4B7E164F}" presName="Name0" presStyleCnt="0">
        <dgm:presLayoutVars>
          <dgm:chPref val="1"/>
          <dgm:dir/>
          <dgm:animOne val="branch"/>
          <dgm:animLvl val="lvl"/>
          <dgm:resizeHandles/>
        </dgm:presLayoutVars>
      </dgm:prSet>
      <dgm:spPr/>
    </dgm:pt>
    <dgm:pt modelId="{BD1A3739-F02E-4E08-9486-5DD08918E66B}" type="pres">
      <dgm:prSet presAssocID="{DF15370B-8833-4A9E-85F1-0E5F4D2B8BA9}" presName="vertOne" presStyleCnt="0"/>
      <dgm:spPr/>
    </dgm:pt>
    <dgm:pt modelId="{C9720064-2FC9-44AA-B51D-588EE0C231A0}" type="pres">
      <dgm:prSet presAssocID="{DF15370B-8833-4A9E-85F1-0E5F4D2B8BA9}" presName="txOne" presStyleLbl="node0" presStyleIdx="0" presStyleCnt="6">
        <dgm:presLayoutVars>
          <dgm:chPref val="3"/>
        </dgm:presLayoutVars>
      </dgm:prSet>
      <dgm:spPr/>
    </dgm:pt>
    <dgm:pt modelId="{AE1DFA86-CF7C-4FEC-B2D0-AB006CF8487A}" type="pres">
      <dgm:prSet presAssocID="{DF15370B-8833-4A9E-85F1-0E5F4D2B8BA9}" presName="horzOne" presStyleCnt="0"/>
      <dgm:spPr/>
    </dgm:pt>
    <dgm:pt modelId="{F9785FA0-6993-4430-AA46-1E4EABEAE07C}" type="pres">
      <dgm:prSet presAssocID="{667981E8-62C4-4DD0-B23B-C7E123657959}" presName="sibSpaceOne" presStyleCnt="0"/>
      <dgm:spPr/>
    </dgm:pt>
    <dgm:pt modelId="{88A70F67-D7C9-44A4-AF2D-D08486BB5076}" type="pres">
      <dgm:prSet presAssocID="{99227777-1181-4830-B33F-C9FCE8580871}" presName="vertOne" presStyleCnt="0"/>
      <dgm:spPr/>
    </dgm:pt>
    <dgm:pt modelId="{CFC502F0-A752-4C15-9000-C12FD1F77C63}" type="pres">
      <dgm:prSet presAssocID="{99227777-1181-4830-B33F-C9FCE8580871}" presName="txOne" presStyleLbl="node0" presStyleIdx="1" presStyleCnt="6">
        <dgm:presLayoutVars>
          <dgm:chPref val="3"/>
        </dgm:presLayoutVars>
      </dgm:prSet>
      <dgm:spPr/>
    </dgm:pt>
    <dgm:pt modelId="{CBF00F58-EF72-4EEF-ADAF-3A048A271941}" type="pres">
      <dgm:prSet presAssocID="{99227777-1181-4830-B33F-C9FCE8580871}" presName="horzOne" presStyleCnt="0"/>
      <dgm:spPr/>
    </dgm:pt>
    <dgm:pt modelId="{8015E17C-34B2-4B5B-A9B1-FC8613E70CE3}" type="pres">
      <dgm:prSet presAssocID="{2A0923E6-E345-4BB7-912E-93352DF28BD4}" presName="sibSpaceOne" presStyleCnt="0"/>
      <dgm:spPr/>
    </dgm:pt>
    <dgm:pt modelId="{E5FA0890-3DD8-4F27-81AB-A5A548DE39CB}" type="pres">
      <dgm:prSet presAssocID="{5BD39D1E-AEA3-49CE-88B1-CAA90C4DB8F1}" presName="vertOne" presStyleCnt="0"/>
      <dgm:spPr/>
    </dgm:pt>
    <dgm:pt modelId="{5A33942F-BE2C-46EA-BDAF-A67FD2DC22AD}" type="pres">
      <dgm:prSet presAssocID="{5BD39D1E-AEA3-49CE-88B1-CAA90C4DB8F1}" presName="txOne" presStyleLbl="node0" presStyleIdx="2" presStyleCnt="6">
        <dgm:presLayoutVars>
          <dgm:chPref val="3"/>
        </dgm:presLayoutVars>
      </dgm:prSet>
      <dgm:spPr/>
    </dgm:pt>
    <dgm:pt modelId="{1C948405-4358-445F-85B0-A1720CBC175A}" type="pres">
      <dgm:prSet presAssocID="{5BD39D1E-AEA3-49CE-88B1-CAA90C4DB8F1}" presName="horzOne" presStyleCnt="0"/>
      <dgm:spPr/>
    </dgm:pt>
    <dgm:pt modelId="{88FC5E48-6570-41C3-B866-1A2AC60FC8BF}" type="pres">
      <dgm:prSet presAssocID="{6F0487BC-68D9-4AE5-BF06-2D1BF75F175C}" presName="sibSpaceOne" presStyleCnt="0"/>
      <dgm:spPr/>
    </dgm:pt>
    <dgm:pt modelId="{17DC8AEF-A336-47B9-B33C-B8655FB14621}" type="pres">
      <dgm:prSet presAssocID="{33AC6D95-196A-49DA-85AA-275DDA7D1767}" presName="vertOne" presStyleCnt="0"/>
      <dgm:spPr/>
    </dgm:pt>
    <dgm:pt modelId="{67213033-C901-4066-82F5-A79B19C7A910}" type="pres">
      <dgm:prSet presAssocID="{33AC6D95-196A-49DA-85AA-275DDA7D1767}" presName="txOne" presStyleLbl="node0" presStyleIdx="3" presStyleCnt="6">
        <dgm:presLayoutVars>
          <dgm:chPref val="3"/>
        </dgm:presLayoutVars>
      </dgm:prSet>
      <dgm:spPr/>
    </dgm:pt>
    <dgm:pt modelId="{D92F701F-ED87-4738-A8B6-D9000E559999}" type="pres">
      <dgm:prSet presAssocID="{33AC6D95-196A-49DA-85AA-275DDA7D1767}" presName="horzOne" presStyleCnt="0"/>
      <dgm:spPr/>
    </dgm:pt>
    <dgm:pt modelId="{AC2A72CF-3E03-4831-A440-3DDF7BE01A15}" type="pres">
      <dgm:prSet presAssocID="{62B1E190-920E-4DBA-8E3E-C13ADDB934C8}" presName="sibSpaceOne" presStyleCnt="0"/>
      <dgm:spPr/>
    </dgm:pt>
    <dgm:pt modelId="{6022B37D-D634-4445-8DC1-3434458E5062}" type="pres">
      <dgm:prSet presAssocID="{F123F18A-534D-4DA8-AD23-4E3F8AB9E4A1}" presName="vertOne" presStyleCnt="0"/>
      <dgm:spPr/>
    </dgm:pt>
    <dgm:pt modelId="{1E3976D7-7080-4CC2-B127-0D2AB4FA2F83}" type="pres">
      <dgm:prSet presAssocID="{F123F18A-534D-4DA8-AD23-4E3F8AB9E4A1}" presName="txOne" presStyleLbl="node0" presStyleIdx="4" presStyleCnt="6">
        <dgm:presLayoutVars>
          <dgm:chPref val="3"/>
        </dgm:presLayoutVars>
      </dgm:prSet>
      <dgm:spPr/>
    </dgm:pt>
    <dgm:pt modelId="{BF9B9BDD-D586-497D-88A6-07D4A24DF475}" type="pres">
      <dgm:prSet presAssocID="{F123F18A-534D-4DA8-AD23-4E3F8AB9E4A1}" presName="horzOne" presStyleCnt="0"/>
      <dgm:spPr/>
    </dgm:pt>
    <dgm:pt modelId="{F63605A3-AF13-4EEE-8743-2D08ADE1BAE9}" type="pres">
      <dgm:prSet presAssocID="{3146FB44-7ABC-447D-A387-43546711A7BD}" presName="sibSpaceOne" presStyleCnt="0"/>
      <dgm:spPr/>
    </dgm:pt>
    <dgm:pt modelId="{EF44CD38-265D-498A-A58B-8957C9BF1B5D}" type="pres">
      <dgm:prSet presAssocID="{8DEA28A5-5954-4FFD-B815-B94CEF3A5339}" presName="vertOne" presStyleCnt="0"/>
      <dgm:spPr/>
    </dgm:pt>
    <dgm:pt modelId="{EF3E23E9-81CC-4B0A-AEA1-45E63AF2CCA2}" type="pres">
      <dgm:prSet presAssocID="{8DEA28A5-5954-4FFD-B815-B94CEF3A5339}" presName="txOne" presStyleLbl="node0" presStyleIdx="5" presStyleCnt="6">
        <dgm:presLayoutVars>
          <dgm:chPref val="3"/>
        </dgm:presLayoutVars>
      </dgm:prSet>
      <dgm:spPr/>
    </dgm:pt>
    <dgm:pt modelId="{E6C4CC94-907E-4025-B712-85D4435E2409}" type="pres">
      <dgm:prSet presAssocID="{8DEA28A5-5954-4FFD-B815-B94CEF3A5339}" presName="horzOne" presStyleCnt="0"/>
      <dgm:spPr/>
    </dgm:pt>
  </dgm:ptLst>
  <dgm:cxnLst>
    <dgm:cxn modelId="{F402CC11-D94C-4C0E-BB40-E2469A6C7E46}" srcId="{B2700975-FF21-4EE3-B381-C91B4B7E164F}" destId="{DF15370B-8833-4A9E-85F1-0E5F4D2B8BA9}" srcOrd="0" destOrd="0" parTransId="{8C5FB46C-DC30-4373-9B78-76FC63F4C9D3}" sibTransId="{667981E8-62C4-4DD0-B23B-C7E123657959}"/>
    <dgm:cxn modelId="{8C4F7E2B-7D3B-4D1A-AC0E-C7562936F833}" type="presOf" srcId="{8DEA28A5-5954-4FFD-B815-B94CEF3A5339}" destId="{EF3E23E9-81CC-4B0A-AEA1-45E63AF2CCA2}" srcOrd="0" destOrd="0" presId="urn:microsoft.com/office/officeart/2005/8/layout/hierarchy4"/>
    <dgm:cxn modelId="{E8CAAA67-B237-4F79-9024-5C83117553C1}" srcId="{B2700975-FF21-4EE3-B381-C91B4B7E164F}" destId="{F123F18A-534D-4DA8-AD23-4E3F8AB9E4A1}" srcOrd="4" destOrd="0" parTransId="{1E6522AC-CF2F-4701-B77B-86C4C0E7C0A6}" sibTransId="{3146FB44-7ABC-447D-A387-43546711A7BD}"/>
    <dgm:cxn modelId="{C9FDD456-08C9-4C35-8A7E-42730B671E7F}" srcId="{B2700975-FF21-4EE3-B381-C91B4B7E164F}" destId="{99227777-1181-4830-B33F-C9FCE8580871}" srcOrd="1" destOrd="0" parTransId="{4D8598EE-4F40-40B5-8470-B2D4A1BB2079}" sibTransId="{2A0923E6-E345-4BB7-912E-93352DF28BD4}"/>
    <dgm:cxn modelId="{B2BBF488-EB28-4D02-96F5-70DA7EE9C5B5}" type="presOf" srcId="{B2700975-FF21-4EE3-B381-C91B4B7E164F}" destId="{AFF8A03C-3E8C-4975-9E5E-1BDF9617F747}" srcOrd="0" destOrd="0" presId="urn:microsoft.com/office/officeart/2005/8/layout/hierarchy4"/>
    <dgm:cxn modelId="{7744EE9A-EB44-47F9-84BB-CE0FEE14DC0A}" type="presOf" srcId="{99227777-1181-4830-B33F-C9FCE8580871}" destId="{CFC502F0-A752-4C15-9000-C12FD1F77C63}" srcOrd="0" destOrd="0" presId="urn:microsoft.com/office/officeart/2005/8/layout/hierarchy4"/>
    <dgm:cxn modelId="{D7575AA7-57BA-45B4-B829-8CF0BA28C064}" type="presOf" srcId="{33AC6D95-196A-49DA-85AA-275DDA7D1767}" destId="{67213033-C901-4066-82F5-A79B19C7A910}" srcOrd="0" destOrd="0" presId="urn:microsoft.com/office/officeart/2005/8/layout/hierarchy4"/>
    <dgm:cxn modelId="{3227EDC7-909E-4A91-99F4-B2E9A0D74CBB}" srcId="{B2700975-FF21-4EE3-B381-C91B4B7E164F}" destId="{5BD39D1E-AEA3-49CE-88B1-CAA90C4DB8F1}" srcOrd="2" destOrd="0" parTransId="{BE8DF7A8-8DA4-4FDC-8839-452BB229EEDC}" sibTransId="{6F0487BC-68D9-4AE5-BF06-2D1BF75F175C}"/>
    <dgm:cxn modelId="{E8B866CE-89CC-46DF-A2B8-909B963D2AA8}" type="presOf" srcId="{F123F18A-534D-4DA8-AD23-4E3F8AB9E4A1}" destId="{1E3976D7-7080-4CC2-B127-0D2AB4FA2F83}" srcOrd="0" destOrd="0" presId="urn:microsoft.com/office/officeart/2005/8/layout/hierarchy4"/>
    <dgm:cxn modelId="{67052DEB-C1AE-4AF1-8044-D753C7C944C5}" srcId="{B2700975-FF21-4EE3-B381-C91B4B7E164F}" destId="{33AC6D95-196A-49DA-85AA-275DDA7D1767}" srcOrd="3" destOrd="0" parTransId="{C1106422-699D-4C92-A0B3-7055B9333DBC}" sibTransId="{62B1E190-920E-4DBA-8E3E-C13ADDB934C8}"/>
    <dgm:cxn modelId="{43AD9AEF-80F1-461F-B5F9-344C5104E18D}" type="presOf" srcId="{5BD39D1E-AEA3-49CE-88B1-CAA90C4DB8F1}" destId="{5A33942F-BE2C-46EA-BDAF-A67FD2DC22AD}" srcOrd="0" destOrd="0" presId="urn:microsoft.com/office/officeart/2005/8/layout/hierarchy4"/>
    <dgm:cxn modelId="{D2713CF7-0684-40F0-8446-44FAE96B7472}" type="presOf" srcId="{DF15370B-8833-4A9E-85F1-0E5F4D2B8BA9}" destId="{C9720064-2FC9-44AA-B51D-588EE0C231A0}" srcOrd="0" destOrd="0" presId="urn:microsoft.com/office/officeart/2005/8/layout/hierarchy4"/>
    <dgm:cxn modelId="{7B5457FA-2F5D-456B-9558-BBF0AEF1C64B}" srcId="{B2700975-FF21-4EE3-B381-C91B4B7E164F}" destId="{8DEA28A5-5954-4FFD-B815-B94CEF3A5339}" srcOrd="5" destOrd="0" parTransId="{04CDF97A-7FDE-4193-A8BE-107287ECB835}" sibTransId="{CA90E698-5568-4B47-B14B-F55FEA735ED7}"/>
    <dgm:cxn modelId="{84C1D72E-CE05-4B81-A5D2-5E1C51E10D49}" type="presParOf" srcId="{AFF8A03C-3E8C-4975-9E5E-1BDF9617F747}" destId="{BD1A3739-F02E-4E08-9486-5DD08918E66B}" srcOrd="0" destOrd="0" presId="urn:microsoft.com/office/officeart/2005/8/layout/hierarchy4"/>
    <dgm:cxn modelId="{D92828A0-5015-40BF-A265-D1340EA20B52}" type="presParOf" srcId="{BD1A3739-F02E-4E08-9486-5DD08918E66B}" destId="{C9720064-2FC9-44AA-B51D-588EE0C231A0}" srcOrd="0" destOrd="0" presId="urn:microsoft.com/office/officeart/2005/8/layout/hierarchy4"/>
    <dgm:cxn modelId="{E9542972-3626-485F-BA36-0F8DAB51A349}" type="presParOf" srcId="{BD1A3739-F02E-4E08-9486-5DD08918E66B}" destId="{AE1DFA86-CF7C-4FEC-B2D0-AB006CF8487A}" srcOrd="1" destOrd="0" presId="urn:microsoft.com/office/officeart/2005/8/layout/hierarchy4"/>
    <dgm:cxn modelId="{5BB7E103-BAE2-46F5-8876-2555CA2A69AD}" type="presParOf" srcId="{AFF8A03C-3E8C-4975-9E5E-1BDF9617F747}" destId="{F9785FA0-6993-4430-AA46-1E4EABEAE07C}" srcOrd="1" destOrd="0" presId="urn:microsoft.com/office/officeart/2005/8/layout/hierarchy4"/>
    <dgm:cxn modelId="{2EBAC9B3-3F37-4ED8-895C-AA812557A5E9}" type="presParOf" srcId="{AFF8A03C-3E8C-4975-9E5E-1BDF9617F747}" destId="{88A70F67-D7C9-44A4-AF2D-D08486BB5076}" srcOrd="2" destOrd="0" presId="urn:microsoft.com/office/officeart/2005/8/layout/hierarchy4"/>
    <dgm:cxn modelId="{08990518-A989-4E7C-ABB4-07F22B45A3CB}" type="presParOf" srcId="{88A70F67-D7C9-44A4-AF2D-D08486BB5076}" destId="{CFC502F0-A752-4C15-9000-C12FD1F77C63}" srcOrd="0" destOrd="0" presId="urn:microsoft.com/office/officeart/2005/8/layout/hierarchy4"/>
    <dgm:cxn modelId="{32398FB7-B48E-43A1-86E9-FC83885BFB30}" type="presParOf" srcId="{88A70F67-D7C9-44A4-AF2D-D08486BB5076}" destId="{CBF00F58-EF72-4EEF-ADAF-3A048A271941}" srcOrd="1" destOrd="0" presId="urn:microsoft.com/office/officeart/2005/8/layout/hierarchy4"/>
    <dgm:cxn modelId="{6D51C97F-3C3B-46AE-9AFA-006978A2DBCB}" type="presParOf" srcId="{AFF8A03C-3E8C-4975-9E5E-1BDF9617F747}" destId="{8015E17C-34B2-4B5B-A9B1-FC8613E70CE3}" srcOrd="3" destOrd="0" presId="urn:microsoft.com/office/officeart/2005/8/layout/hierarchy4"/>
    <dgm:cxn modelId="{534DBC4D-E8CC-45B1-91CB-9123BB08EC4A}" type="presParOf" srcId="{AFF8A03C-3E8C-4975-9E5E-1BDF9617F747}" destId="{E5FA0890-3DD8-4F27-81AB-A5A548DE39CB}" srcOrd="4" destOrd="0" presId="urn:microsoft.com/office/officeart/2005/8/layout/hierarchy4"/>
    <dgm:cxn modelId="{E210F825-86AB-4E2A-B85D-6A79C51A31A0}" type="presParOf" srcId="{E5FA0890-3DD8-4F27-81AB-A5A548DE39CB}" destId="{5A33942F-BE2C-46EA-BDAF-A67FD2DC22AD}" srcOrd="0" destOrd="0" presId="urn:microsoft.com/office/officeart/2005/8/layout/hierarchy4"/>
    <dgm:cxn modelId="{9AD85540-CC89-4E8A-B6B6-48BF830709E3}" type="presParOf" srcId="{E5FA0890-3DD8-4F27-81AB-A5A548DE39CB}" destId="{1C948405-4358-445F-85B0-A1720CBC175A}" srcOrd="1" destOrd="0" presId="urn:microsoft.com/office/officeart/2005/8/layout/hierarchy4"/>
    <dgm:cxn modelId="{95F4E149-3CF1-4650-B0B7-BF25D6F5CE73}" type="presParOf" srcId="{AFF8A03C-3E8C-4975-9E5E-1BDF9617F747}" destId="{88FC5E48-6570-41C3-B866-1A2AC60FC8BF}" srcOrd="5" destOrd="0" presId="urn:microsoft.com/office/officeart/2005/8/layout/hierarchy4"/>
    <dgm:cxn modelId="{480E7175-8952-43BF-82AD-1D27FD0580F7}" type="presParOf" srcId="{AFF8A03C-3E8C-4975-9E5E-1BDF9617F747}" destId="{17DC8AEF-A336-47B9-B33C-B8655FB14621}" srcOrd="6" destOrd="0" presId="urn:microsoft.com/office/officeart/2005/8/layout/hierarchy4"/>
    <dgm:cxn modelId="{0D5BFD33-EC06-4D7C-AABA-0C2DC3B6185B}" type="presParOf" srcId="{17DC8AEF-A336-47B9-B33C-B8655FB14621}" destId="{67213033-C901-4066-82F5-A79B19C7A910}" srcOrd="0" destOrd="0" presId="urn:microsoft.com/office/officeart/2005/8/layout/hierarchy4"/>
    <dgm:cxn modelId="{124A8C43-6B5D-4705-8ABB-CAB84ACD2B88}" type="presParOf" srcId="{17DC8AEF-A336-47B9-B33C-B8655FB14621}" destId="{D92F701F-ED87-4738-A8B6-D9000E559999}" srcOrd="1" destOrd="0" presId="urn:microsoft.com/office/officeart/2005/8/layout/hierarchy4"/>
    <dgm:cxn modelId="{F08F3975-52CB-40C5-8CD0-277170E71B7B}" type="presParOf" srcId="{AFF8A03C-3E8C-4975-9E5E-1BDF9617F747}" destId="{AC2A72CF-3E03-4831-A440-3DDF7BE01A15}" srcOrd="7" destOrd="0" presId="urn:microsoft.com/office/officeart/2005/8/layout/hierarchy4"/>
    <dgm:cxn modelId="{1FC0F065-9A07-4A93-902D-F837070D5A09}" type="presParOf" srcId="{AFF8A03C-3E8C-4975-9E5E-1BDF9617F747}" destId="{6022B37D-D634-4445-8DC1-3434458E5062}" srcOrd="8" destOrd="0" presId="urn:microsoft.com/office/officeart/2005/8/layout/hierarchy4"/>
    <dgm:cxn modelId="{FD05EFFB-7865-4B98-85A0-9490C6E0B5E6}" type="presParOf" srcId="{6022B37D-D634-4445-8DC1-3434458E5062}" destId="{1E3976D7-7080-4CC2-B127-0D2AB4FA2F83}" srcOrd="0" destOrd="0" presId="urn:microsoft.com/office/officeart/2005/8/layout/hierarchy4"/>
    <dgm:cxn modelId="{54437491-D9C8-4C78-B137-944026E5FB65}" type="presParOf" srcId="{6022B37D-D634-4445-8DC1-3434458E5062}" destId="{BF9B9BDD-D586-497D-88A6-07D4A24DF475}" srcOrd="1" destOrd="0" presId="urn:microsoft.com/office/officeart/2005/8/layout/hierarchy4"/>
    <dgm:cxn modelId="{989D78D9-9187-431A-B8EE-2F63AAB22992}" type="presParOf" srcId="{AFF8A03C-3E8C-4975-9E5E-1BDF9617F747}" destId="{F63605A3-AF13-4EEE-8743-2D08ADE1BAE9}" srcOrd="9" destOrd="0" presId="urn:microsoft.com/office/officeart/2005/8/layout/hierarchy4"/>
    <dgm:cxn modelId="{43409C31-CB1A-452F-AC00-8A9133E8796D}" type="presParOf" srcId="{AFF8A03C-3E8C-4975-9E5E-1BDF9617F747}" destId="{EF44CD38-265D-498A-A58B-8957C9BF1B5D}" srcOrd="10" destOrd="0" presId="urn:microsoft.com/office/officeart/2005/8/layout/hierarchy4"/>
    <dgm:cxn modelId="{A9A0853A-A5B0-4C34-903A-3DD3B7826B77}" type="presParOf" srcId="{EF44CD38-265D-498A-A58B-8957C9BF1B5D}" destId="{EF3E23E9-81CC-4B0A-AEA1-45E63AF2CCA2}" srcOrd="0" destOrd="0" presId="urn:microsoft.com/office/officeart/2005/8/layout/hierarchy4"/>
    <dgm:cxn modelId="{A2F83BD1-252F-4A66-8414-202507EAF4E7}" type="presParOf" srcId="{EF44CD38-265D-498A-A58B-8957C9BF1B5D}" destId="{E6C4CC94-907E-4025-B712-85D4435E240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A5BF98-E4AB-4D1F-A170-7812D14BA75E}"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MX"/>
        </a:p>
      </dgm:t>
    </dgm:pt>
    <dgm:pt modelId="{C4D5323C-9311-4E04-BC99-C22E56AB2930}">
      <dgm:prSet phldrT="[Texto]" custT="1"/>
      <dgm:spPr/>
      <dgm:t>
        <a:bodyPr/>
        <a:lstStyle/>
        <a:p>
          <a:r>
            <a:rPr lang="es-CL" sz="4000" b="1" dirty="0">
              <a:latin typeface="Agency FB" panose="020B0503020202020204" pitchFamily="34" charset="0"/>
            </a:rPr>
            <a:t>Pausas activas</a:t>
          </a:r>
        </a:p>
        <a:p>
          <a:r>
            <a:rPr lang="es-CL" sz="2000" dirty="0">
              <a:latin typeface="Agency FB" panose="020B0503020202020204" pitchFamily="34" charset="0"/>
            </a:rPr>
            <a:t>Corresponden a periodos cortos de ejercicios físicos planificados dentro de la jornada laboral. También es llamada “actividad muscular compensatoria planificada”</a:t>
          </a:r>
          <a:endParaRPr lang="es-MX" sz="4000" b="1" dirty="0">
            <a:latin typeface="Agency FB" panose="020B0503020202020204" pitchFamily="34" charset="0"/>
          </a:endParaRPr>
        </a:p>
      </dgm:t>
    </dgm:pt>
    <dgm:pt modelId="{C491BA31-8161-42E9-BED3-6463D84C3DDD}" type="parTrans" cxnId="{DC48E168-F377-455C-BF8B-BC4E8BA75054}">
      <dgm:prSet/>
      <dgm:spPr/>
      <dgm:t>
        <a:bodyPr/>
        <a:lstStyle/>
        <a:p>
          <a:endParaRPr lang="es-MX" sz="2000">
            <a:latin typeface="Agency FB" panose="020B0503020202020204" pitchFamily="34" charset="0"/>
          </a:endParaRPr>
        </a:p>
      </dgm:t>
    </dgm:pt>
    <dgm:pt modelId="{CD622376-7249-44B9-B20F-5F982665A472}" type="sibTrans" cxnId="{DC48E168-F377-455C-BF8B-BC4E8BA75054}">
      <dgm:prSet/>
      <dgm:spPr/>
      <dgm:t>
        <a:bodyPr/>
        <a:lstStyle/>
        <a:p>
          <a:endParaRPr lang="es-MX" sz="2000">
            <a:latin typeface="Agency FB" panose="020B0503020202020204" pitchFamily="34" charset="0"/>
          </a:endParaRPr>
        </a:p>
      </dgm:t>
    </dgm:pt>
    <dgm:pt modelId="{4788147F-1285-47B5-9DF4-2C429D769781}">
      <dgm:prSet phldrT="[Texto]" custT="1"/>
      <dgm:spPr/>
      <dgm:t>
        <a:bodyPr/>
        <a:lstStyle/>
        <a:p>
          <a:r>
            <a:rPr lang="es-CL" sz="3600" b="1" dirty="0">
              <a:latin typeface="Agency FB" panose="020B0503020202020204" pitchFamily="34" charset="0"/>
            </a:rPr>
            <a:t>Pausas no físicas</a:t>
          </a:r>
        </a:p>
        <a:p>
          <a:r>
            <a:rPr lang="es-CL" sz="2000" dirty="0">
              <a:latin typeface="Agency FB" panose="020B0503020202020204" pitchFamily="34" charset="0"/>
            </a:rPr>
            <a:t>Son todas aquellas actividades,  efectuadas en un periodo corto de tiempo, que son coordinadas y consensuadas dentro del equipo de trabajo. Pueden ser desde una pausa para tomar café, un desayuno, decoración de oficina, desarrollo de diario mural informativo o simplemente compartir un momento sin “hablar de trabajo o hacer un trabajo”, entre muchas cosas más. Son precisamente consensuados en equipo para definir que se hará</a:t>
          </a:r>
          <a:endParaRPr lang="es-MX" sz="2000" dirty="0">
            <a:latin typeface="Agency FB" panose="020B0503020202020204" pitchFamily="34" charset="0"/>
          </a:endParaRPr>
        </a:p>
      </dgm:t>
    </dgm:pt>
    <dgm:pt modelId="{FF69F64D-3616-4A0F-AC0B-D4550A8B7441}" type="parTrans" cxnId="{139A67E3-430E-4019-A9BA-03D32F55776E}">
      <dgm:prSet/>
      <dgm:spPr/>
      <dgm:t>
        <a:bodyPr/>
        <a:lstStyle/>
        <a:p>
          <a:endParaRPr lang="es-MX" sz="2000">
            <a:latin typeface="Agency FB" panose="020B0503020202020204" pitchFamily="34" charset="0"/>
          </a:endParaRPr>
        </a:p>
      </dgm:t>
    </dgm:pt>
    <dgm:pt modelId="{8A6247B3-1965-42A9-ACA5-27B82F049BF5}" type="sibTrans" cxnId="{139A67E3-430E-4019-A9BA-03D32F55776E}">
      <dgm:prSet/>
      <dgm:spPr/>
      <dgm:t>
        <a:bodyPr/>
        <a:lstStyle/>
        <a:p>
          <a:endParaRPr lang="es-MX" sz="2000">
            <a:latin typeface="Agency FB" panose="020B0503020202020204" pitchFamily="34" charset="0"/>
          </a:endParaRPr>
        </a:p>
      </dgm:t>
    </dgm:pt>
    <dgm:pt modelId="{382F6CD7-7B52-4866-ACB9-2C7ED1C863F4}" type="pres">
      <dgm:prSet presAssocID="{43A5BF98-E4AB-4D1F-A170-7812D14BA75E}" presName="Name0" presStyleCnt="0">
        <dgm:presLayoutVars>
          <dgm:dir/>
          <dgm:resizeHandles val="exact"/>
        </dgm:presLayoutVars>
      </dgm:prSet>
      <dgm:spPr/>
    </dgm:pt>
    <dgm:pt modelId="{55A4413E-32C2-43D3-A6BC-7A2AD8619469}" type="pres">
      <dgm:prSet presAssocID="{C4D5323C-9311-4E04-BC99-C22E56AB2930}" presName="Name5" presStyleLbl="vennNode1" presStyleIdx="0" presStyleCnt="2">
        <dgm:presLayoutVars>
          <dgm:bulletEnabled val="1"/>
        </dgm:presLayoutVars>
      </dgm:prSet>
      <dgm:spPr/>
    </dgm:pt>
    <dgm:pt modelId="{1ED0E7A1-CB12-467A-91A2-9E63FBAEC366}" type="pres">
      <dgm:prSet presAssocID="{CD622376-7249-44B9-B20F-5F982665A472}" presName="space" presStyleCnt="0"/>
      <dgm:spPr/>
    </dgm:pt>
    <dgm:pt modelId="{0388AE5D-F2C3-4AE0-87D1-772911F706EA}" type="pres">
      <dgm:prSet presAssocID="{4788147F-1285-47B5-9DF4-2C429D769781}" presName="Name5" presStyleLbl="vennNode1" presStyleIdx="1" presStyleCnt="2">
        <dgm:presLayoutVars>
          <dgm:bulletEnabled val="1"/>
        </dgm:presLayoutVars>
      </dgm:prSet>
      <dgm:spPr/>
    </dgm:pt>
  </dgm:ptLst>
  <dgm:cxnLst>
    <dgm:cxn modelId="{CFEC8C1B-A0CA-40E2-BB8C-65B3B5C80D37}" type="presOf" srcId="{43A5BF98-E4AB-4D1F-A170-7812D14BA75E}" destId="{382F6CD7-7B52-4866-ACB9-2C7ED1C863F4}" srcOrd="0" destOrd="0" presId="urn:microsoft.com/office/officeart/2005/8/layout/venn3"/>
    <dgm:cxn modelId="{E92CC75C-5F72-4754-9006-443D62221B42}" type="presOf" srcId="{C4D5323C-9311-4E04-BC99-C22E56AB2930}" destId="{55A4413E-32C2-43D3-A6BC-7A2AD8619469}" srcOrd="0" destOrd="0" presId="urn:microsoft.com/office/officeart/2005/8/layout/venn3"/>
    <dgm:cxn modelId="{01025F61-557D-43C7-A720-A3BCD67FF6D4}" type="presOf" srcId="{4788147F-1285-47B5-9DF4-2C429D769781}" destId="{0388AE5D-F2C3-4AE0-87D1-772911F706EA}" srcOrd="0" destOrd="0" presId="urn:microsoft.com/office/officeart/2005/8/layout/venn3"/>
    <dgm:cxn modelId="{DC48E168-F377-455C-BF8B-BC4E8BA75054}" srcId="{43A5BF98-E4AB-4D1F-A170-7812D14BA75E}" destId="{C4D5323C-9311-4E04-BC99-C22E56AB2930}" srcOrd="0" destOrd="0" parTransId="{C491BA31-8161-42E9-BED3-6463D84C3DDD}" sibTransId="{CD622376-7249-44B9-B20F-5F982665A472}"/>
    <dgm:cxn modelId="{139A67E3-430E-4019-A9BA-03D32F55776E}" srcId="{43A5BF98-E4AB-4D1F-A170-7812D14BA75E}" destId="{4788147F-1285-47B5-9DF4-2C429D769781}" srcOrd="1" destOrd="0" parTransId="{FF69F64D-3616-4A0F-AC0B-D4550A8B7441}" sibTransId="{8A6247B3-1965-42A9-ACA5-27B82F049BF5}"/>
    <dgm:cxn modelId="{6377F9EB-16D7-4D37-B8EA-95E2139EE955}" type="presParOf" srcId="{382F6CD7-7B52-4866-ACB9-2C7ED1C863F4}" destId="{55A4413E-32C2-43D3-A6BC-7A2AD8619469}" srcOrd="0" destOrd="0" presId="urn:microsoft.com/office/officeart/2005/8/layout/venn3"/>
    <dgm:cxn modelId="{804377D7-2299-4FF1-9FA7-6CE68ACBE845}" type="presParOf" srcId="{382F6CD7-7B52-4866-ACB9-2C7ED1C863F4}" destId="{1ED0E7A1-CB12-467A-91A2-9E63FBAEC366}" srcOrd="1" destOrd="0" presId="urn:microsoft.com/office/officeart/2005/8/layout/venn3"/>
    <dgm:cxn modelId="{E108C684-C0B6-486F-A2F4-98A7349BF9FB}" type="presParOf" srcId="{382F6CD7-7B52-4866-ACB9-2C7ED1C863F4}" destId="{0388AE5D-F2C3-4AE0-87D1-772911F706EA}"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738B2-8428-4D81-8594-C7819A6DC42F}">
      <dsp:nvSpPr>
        <dsp:cNvPr id="0" name=""/>
        <dsp:cNvSpPr/>
      </dsp:nvSpPr>
      <dsp:spPr>
        <a:xfrm>
          <a:off x="0" y="0"/>
          <a:ext cx="8128000" cy="169333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La idea de la autogestión, es poder entregar a Jefaturas y funcionarios (as) herramientas y </a:t>
          </a:r>
          <a:r>
            <a:rPr lang="es-CL" sz="2200" kern="1200" dirty="0" err="1">
              <a:latin typeface="Agency FB" panose="020B0503020202020204" pitchFamily="34" charset="0"/>
            </a:rPr>
            <a:t>tips</a:t>
          </a:r>
          <a:r>
            <a:rPr lang="es-CL" sz="2200" kern="1200" dirty="0">
              <a:latin typeface="Agency FB" panose="020B0503020202020204" pitchFamily="34" charset="0"/>
            </a:rPr>
            <a:t> de como efectuar pausas saludables en su espacio de trabajo durante la Jornada Laboral</a:t>
          </a:r>
          <a:endParaRPr lang="es-MX" sz="2200" kern="1200" dirty="0">
            <a:latin typeface="Agency FB" panose="020B0503020202020204" pitchFamily="34" charset="0"/>
          </a:endParaRPr>
        </a:p>
      </dsp:txBody>
      <dsp:txXfrm>
        <a:off x="1794933" y="0"/>
        <a:ext cx="6333066" cy="1693333"/>
      </dsp:txXfrm>
    </dsp:sp>
    <dsp:sp modelId="{149B1EBE-0482-44C6-B86B-E68D0A13ED2D}">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0" b="-1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36DBFD1-F9E0-4163-A93D-05DB35A102B0}">
      <dsp:nvSpPr>
        <dsp:cNvPr id="0" name=""/>
        <dsp:cNvSpPr/>
      </dsp:nvSpPr>
      <dsp:spPr>
        <a:xfrm>
          <a:off x="0" y="1862666"/>
          <a:ext cx="8128000" cy="169333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La autogestión de pausas busca que todos los integrantes de una unidad participen de la realización de estas pausas, y que también se hagan responsables de que esta se realice en el tiempo acordado y establecido por todos, promoviendo además el trabajo en equipo</a:t>
          </a:r>
          <a:endParaRPr lang="es-MX" sz="2200" kern="1200" dirty="0">
            <a:latin typeface="Agency FB" panose="020B0503020202020204" pitchFamily="34" charset="0"/>
          </a:endParaRPr>
        </a:p>
      </dsp:txBody>
      <dsp:txXfrm>
        <a:off x="1794933" y="1862666"/>
        <a:ext cx="6333066" cy="1693333"/>
      </dsp:txXfrm>
    </dsp:sp>
    <dsp:sp modelId="{7E4128DD-E21E-4F66-9399-EAB2ECCB03A3}">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000" r="-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FA19EF6-F6ED-493E-A81B-F812BD51624F}">
      <dsp:nvSpPr>
        <dsp:cNvPr id="0" name=""/>
        <dsp:cNvSpPr/>
      </dsp:nvSpPr>
      <dsp:spPr>
        <a:xfrm>
          <a:off x="0" y="3725333"/>
          <a:ext cx="8128000" cy="169333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Se coordina previamente a través de un consenso establecido entre cada integrante del equipo de trabajo. Es decir se establecerá que por un periodo de tiempo determinado, un integrante será el responsable de que se ejecute y cumple la pausa saludable, luego de ese tiempo, le corresponderá a otro hacerse responsable</a:t>
          </a:r>
          <a:endParaRPr lang="es-MX" sz="2200" kern="1200" dirty="0">
            <a:latin typeface="Agency FB" panose="020B0503020202020204" pitchFamily="34" charset="0"/>
          </a:endParaRPr>
        </a:p>
      </dsp:txBody>
      <dsp:txXfrm>
        <a:off x="1794933" y="3725333"/>
        <a:ext cx="6333066" cy="1693333"/>
      </dsp:txXfrm>
    </dsp:sp>
    <dsp:sp modelId="{6726C40E-5F81-4177-8411-EF717CE7995F}">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000" r="-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806FB-EA6A-400A-9CCE-8AB8F6F7A58B}">
      <dsp:nvSpPr>
        <dsp:cNvPr id="0" name=""/>
        <dsp:cNvSpPr/>
      </dsp:nvSpPr>
      <dsp:spPr>
        <a:xfrm>
          <a:off x="-4875719" y="-747185"/>
          <a:ext cx="5807079" cy="5807079"/>
        </a:xfrm>
        <a:prstGeom prst="blockArc">
          <a:avLst>
            <a:gd name="adj1" fmla="val 18900000"/>
            <a:gd name="adj2" fmla="val 2700000"/>
            <a:gd name="adj3" fmla="val 3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04CA2A-2D55-4E43-9701-102A392E9B57}">
      <dsp:nvSpPr>
        <dsp:cNvPr id="0" name=""/>
        <dsp:cNvSpPr/>
      </dsp:nvSpPr>
      <dsp:spPr>
        <a:xfrm>
          <a:off x="347573" y="227107"/>
          <a:ext cx="7772111"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Disminuir trastornos músculos esqueléticos asociados a las exigencias laborales</a:t>
          </a:r>
          <a:endParaRPr lang="es-MX" sz="2200" kern="1200" dirty="0">
            <a:latin typeface="Agency FB" panose="020B0503020202020204" pitchFamily="34" charset="0"/>
          </a:endParaRPr>
        </a:p>
      </dsp:txBody>
      <dsp:txXfrm>
        <a:off x="347573" y="227107"/>
        <a:ext cx="7772111" cy="454041"/>
      </dsp:txXfrm>
    </dsp:sp>
    <dsp:sp modelId="{5E23C518-3B61-43A0-8AA1-0003F9A7833F}">
      <dsp:nvSpPr>
        <dsp:cNvPr id="0" name=""/>
        <dsp:cNvSpPr/>
      </dsp:nvSpPr>
      <dsp:spPr>
        <a:xfrm>
          <a:off x="63797" y="170351"/>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8B52B51-170D-4E7E-96D9-7F0D26D4AECB}">
      <dsp:nvSpPr>
        <dsp:cNvPr id="0" name=""/>
        <dsp:cNvSpPr/>
      </dsp:nvSpPr>
      <dsp:spPr>
        <a:xfrm>
          <a:off x="721054" y="908083"/>
          <a:ext cx="7398631"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Disminuir factores estresores asociados a la carga laboral.</a:t>
          </a:r>
        </a:p>
      </dsp:txBody>
      <dsp:txXfrm>
        <a:off x="721054" y="908083"/>
        <a:ext cx="7398631" cy="454041"/>
      </dsp:txXfrm>
    </dsp:sp>
    <dsp:sp modelId="{8D980738-50C2-4C3C-AAD1-C3330E70DB66}">
      <dsp:nvSpPr>
        <dsp:cNvPr id="0" name=""/>
        <dsp:cNvSpPr/>
      </dsp:nvSpPr>
      <dsp:spPr>
        <a:xfrm>
          <a:off x="437278" y="851328"/>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AFF9216-38EF-448A-99E9-230996F334C5}">
      <dsp:nvSpPr>
        <dsp:cNvPr id="0" name=""/>
        <dsp:cNvSpPr/>
      </dsp:nvSpPr>
      <dsp:spPr>
        <a:xfrm>
          <a:off x="891837" y="1589060"/>
          <a:ext cx="7227847"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Potenciar el trabajo en equipo y la comunicación.</a:t>
          </a:r>
        </a:p>
      </dsp:txBody>
      <dsp:txXfrm>
        <a:off x="891837" y="1589060"/>
        <a:ext cx="7227847" cy="454041"/>
      </dsp:txXfrm>
    </dsp:sp>
    <dsp:sp modelId="{89E2B3A5-A36B-4094-9AEF-7775C5982E17}">
      <dsp:nvSpPr>
        <dsp:cNvPr id="0" name=""/>
        <dsp:cNvSpPr/>
      </dsp:nvSpPr>
      <dsp:spPr>
        <a:xfrm>
          <a:off x="608061" y="1532305"/>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3AE6D24-A111-40AE-A420-2A93677436D4}">
      <dsp:nvSpPr>
        <dsp:cNvPr id="0" name=""/>
        <dsp:cNvSpPr/>
      </dsp:nvSpPr>
      <dsp:spPr>
        <a:xfrm>
          <a:off x="891837" y="2269605"/>
          <a:ext cx="7227847"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Mejorar la Calidad de Vida Laboral durante una jornada y rutina de trabajo</a:t>
          </a:r>
        </a:p>
      </dsp:txBody>
      <dsp:txXfrm>
        <a:off x="891837" y="2269605"/>
        <a:ext cx="7227847" cy="454041"/>
      </dsp:txXfrm>
    </dsp:sp>
    <dsp:sp modelId="{63A29095-7416-4D67-8ED9-43A1A494593D}">
      <dsp:nvSpPr>
        <dsp:cNvPr id="0" name=""/>
        <dsp:cNvSpPr/>
      </dsp:nvSpPr>
      <dsp:spPr>
        <a:xfrm>
          <a:off x="608061" y="2212850"/>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7435481-BB81-459F-86A1-BA1844918BF6}">
      <dsp:nvSpPr>
        <dsp:cNvPr id="0" name=""/>
        <dsp:cNvSpPr/>
      </dsp:nvSpPr>
      <dsp:spPr>
        <a:xfrm>
          <a:off x="721054" y="2950582"/>
          <a:ext cx="7398631"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Mejora la capacidad de concentración</a:t>
          </a:r>
        </a:p>
      </dsp:txBody>
      <dsp:txXfrm>
        <a:off x="721054" y="2950582"/>
        <a:ext cx="7398631" cy="454041"/>
      </dsp:txXfrm>
    </dsp:sp>
    <dsp:sp modelId="{4158560C-11A6-48FB-8723-C21F2A636FE7}">
      <dsp:nvSpPr>
        <dsp:cNvPr id="0" name=""/>
        <dsp:cNvSpPr/>
      </dsp:nvSpPr>
      <dsp:spPr>
        <a:xfrm>
          <a:off x="437278" y="2893827"/>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36B4D8D-DC0D-4490-A477-01126639660C}">
      <dsp:nvSpPr>
        <dsp:cNvPr id="0" name=""/>
        <dsp:cNvSpPr/>
      </dsp:nvSpPr>
      <dsp:spPr>
        <a:xfrm>
          <a:off x="347573" y="3631558"/>
          <a:ext cx="7772111" cy="454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396"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latin typeface="Agency FB" panose="020B0503020202020204" pitchFamily="34" charset="0"/>
            </a:rPr>
            <a:t>Motiva y mejora las relaciones interpersonales</a:t>
          </a:r>
        </a:p>
      </dsp:txBody>
      <dsp:txXfrm>
        <a:off x="347573" y="3631558"/>
        <a:ext cx="7772111" cy="454041"/>
      </dsp:txXfrm>
    </dsp:sp>
    <dsp:sp modelId="{9AAC2C73-FB7D-43E9-A530-5F1AC3CB5810}">
      <dsp:nvSpPr>
        <dsp:cNvPr id="0" name=""/>
        <dsp:cNvSpPr/>
      </dsp:nvSpPr>
      <dsp:spPr>
        <a:xfrm>
          <a:off x="63797" y="3574803"/>
          <a:ext cx="567552" cy="567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20064-2FC9-44AA-B51D-588EE0C231A0}">
      <dsp:nvSpPr>
        <dsp:cNvPr id="0" name=""/>
        <dsp:cNvSpPr/>
      </dsp:nvSpPr>
      <dsp:spPr>
        <a:xfrm>
          <a:off x="6811"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latin typeface="Agency FB" panose="020B0503020202020204" pitchFamily="34" charset="0"/>
            </a:rPr>
            <a:t>La autogestión de pausas está destinadas a unidades de alto rendimiento o carga laboral que cuentan con poco tiempo y/o espacio para contar con un sistema de pausa más sofisticado.</a:t>
          </a:r>
          <a:endParaRPr lang="es-MX" sz="1800" kern="1200" dirty="0">
            <a:latin typeface="Agency FB" panose="020B0503020202020204" pitchFamily="34" charset="0"/>
          </a:endParaRPr>
        </a:p>
      </dsp:txBody>
      <dsp:txXfrm>
        <a:off x="48820" y="42009"/>
        <a:ext cx="1350280" cy="3729699"/>
      </dsp:txXfrm>
    </dsp:sp>
    <dsp:sp modelId="{CFC502F0-A752-4C15-9000-C12FD1F77C63}">
      <dsp:nvSpPr>
        <dsp:cNvPr id="0" name=""/>
        <dsp:cNvSpPr/>
      </dsp:nvSpPr>
      <dsp:spPr>
        <a:xfrm>
          <a:off x="1682072"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a:latin typeface="Agency FB" panose="020B0503020202020204" pitchFamily="34" charset="0"/>
            </a:rPr>
            <a:t>Deben adaptarse a la realidad local de cada unidad de trabajo, como también a la necesidad de cada equipo</a:t>
          </a:r>
          <a:endParaRPr lang="es-CL" sz="1800" kern="1200" dirty="0">
            <a:latin typeface="Agency FB" panose="020B0503020202020204" pitchFamily="34" charset="0"/>
          </a:endParaRPr>
        </a:p>
      </dsp:txBody>
      <dsp:txXfrm>
        <a:off x="1724081" y="42009"/>
        <a:ext cx="1350280" cy="3729699"/>
      </dsp:txXfrm>
    </dsp:sp>
    <dsp:sp modelId="{5A33942F-BE2C-46EA-BDAF-A67FD2DC22AD}">
      <dsp:nvSpPr>
        <dsp:cNvPr id="0" name=""/>
        <dsp:cNvSpPr/>
      </dsp:nvSpPr>
      <dsp:spPr>
        <a:xfrm>
          <a:off x="3357332"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a:latin typeface="Agency FB" panose="020B0503020202020204" pitchFamily="34" charset="0"/>
            </a:rPr>
            <a:t>La gestión de pausas saludables deben estar incluidas como una parte más del trabajo y no como algo anexo, para que así se mantengan en el tiempo.</a:t>
          </a:r>
          <a:endParaRPr lang="es-CL" sz="1800" kern="1200" dirty="0">
            <a:latin typeface="Agency FB" panose="020B0503020202020204" pitchFamily="34" charset="0"/>
          </a:endParaRPr>
        </a:p>
      </dsp:txBody>
      <dsp:txXfrm>
        <a:off x="3399341" y="42009"/>
        <a:ext cx="1350280" cy="3729699"/>
      </dsp:txXfrm>
    </dsp:sp>
    <dsp:sp modelId="{67213033-C901-4066-82F5-A79B19C7A910}">
      <dsp:nvSpPr>
        <dsp:cNvPr id="0" name=""/>
        <dsp:cNvSpPr/>
      </dsp:nvSpPr>
      <dsp:spPr>
        <a:xfrm>
          <a:off x="5032593"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a:latin typeface="Agency FB" panose="020B0503020202020204" pitchFamily="34" charset="0"/>
            </a:rPr>
            <a:t>Deben ser coordinadas a nivel de equipo de trabajo en conjunto con la Jefatura.</a:t>
          </a:r>
          <a:endParaRPr lang="es-CL" sz="1800" kern="1200" dirty="0">
            <a:latin typeface="Agency FB" panose="020B0503020202020204" pitchFamily="34" charset="0"/>
          </a:endParaRPr>
        </a:p>
      </dsp:txBody>
      <dsp:txXfrm>
        <a:off x="5074602" y="42009"/>
        <a:ext cx="1350280" cy="3729699"/>
      </dsp:txXfrm>
    </dsp:sp>
    <dsp:sp modelId="{1E3976D7-7080-4CC2-B127-0D2AB4FA2F83}">
      <dsp:nvSpPr>
        <dsp:cNvPr id="0" name=""/>
        <dsp:cNvSpPr/>
      </dsp:nvSpPr>
      <dsp:spPr>
        <a:xfrm>
          <a:off x="6707853"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a:latin typeface="Agency FB" panose="020B0503020202020204" pitchFamily="34" charset="0"/>
            </a:rPr>
            <a:t>Se pueden mezclar ambos tipos de pausas</a:t>
          </a:r>
          <a:endParaRPr lang="es-CL" sz="1800" kern="1200" dirty="0">
            <a:latin typeface="Agency FB" panose="020B0503020202020204" pitchFamily="34" charset="0"/>
          </a:endParaRPr>
        </a:p>
      </dsp:txBody>
      <dsp:txXfrm>
        <a:off x="6749862" y="42009"/>
        <a:ext cx="1350280" cy="3729699"/>
      </dsp:txXfrm>
    </dsp:sp>
    <dsp:sp modelId="{EF3E23E9-81CC-4B0A-AEA1-45E63AF2CCA2}">
      <dsp:nvSpPr>
        <dsp:cNvPr id="0" name=""/>
        <dsp:cNvSpPr/>
      </dsp:nvSpPr>
      <dsp:spPr>
        <a:xfrm>
          <a:off x="8383113" y="0"/>
          <a:ext cx="1434298" cy="3813717"/>
        </a:xfrm>
        <a:prstGeom prst="roundRect">
          <a:avLst>
            <a:gd name="adj" fmla="val 10000"/>
          </a:avLst>
        </a:prstGeom>
        <a:gradFill rotWithShape="0">
          <a:gsLst>
            <a:gs pos="0">
              <a:schemeClr val="accent6">
                <a:alpha val="80000"/>
                <a:hueOff val="0"/>
                <a:satOff val="0"/>
                <a:lumOff val="0"/>
                <a:alphaOff val="0"/>
                <a:lumMod val="110000"/>
                <a:satMod val="105000"/>
                <a:tint val="67000"/>
              </a:schemeClr>
            </a:gs>
            <a:gs pos="50000">
              <a:schemeClr val="accent6">
                <a:alpha val="80000"/>
                <a:hueOff val="0"/>
                <a:satOff val="0"/>
                <a:lumOff val="0"/>
                <a:alphaOff val="0"/>
                <a:lumMod val="105000"/>
                <a:satMod val="103000"/>
                <a:tint val="73000"/>
              </a:schemeClr>
            </a:gs>
            <a:gs pos="100000">
              <a:schemeClr val="accent6">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a:latin typeface="Agency FB" panose="020B0503020202020204" pitchFamily="34" charset="0"/>
            </a:rPr>
            <a:t>Bastan solo 5 minutos para ejecutar una pausa</a:t>
          </a:r>
          <a:endParaRPr lang="es-CL" sz="1800" kern="1200" dirty="0">
            <a:latin typeface="Agency FB" panose="020B0503020202020204" pitchFamily="34" charset="0"/>
          </a:endParaRPr>
        </a:p>
      </dsp:txBody>
      <dsp:txXfrm>
        <a:off x="8425122" y="42009"/>
        <a:ext cx="1350280" cy="3729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4413E-32C2-43D3-A6BC-7A2AD8619469}">
      <dsp:nvSpPr>
        <dsp:cNvPr id="0" name=""/>
        <dsp:cNvSpPr/>
      </dsp:nvSpPr>
      <dsp:spPr>
        <a:xfrm>
          <a:off x="7362" y="193179"/>
          <a:ext cx="5227041" cy="522704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87662" tIns="50800" rIns="287662" bIns="50800" numCol="1" spcCol="1270" anchor="ctr" anchorCtr="0">
          <a:noAutofit/>
        </a:bodyPr>
        <a:lstStyle/>
        <a:p>
          <a:pPr marL="0" lvl="0" indent="0" algn="ctr" defTabSz="1778000">
            <a:lnSpc>
              <a:spcPct val="90000"/>
            </a:lnSpc>
            <a:spcBef>
              <a:spcPct val="0"/>
            </a:spcBef>
            <a:spcAft>
              <a:spcPct val="35000"/>
            </a:spcAft>
            <a:buNone/>
          </a:pPr>
          <a:r>
            <a:rPr lang="es-CL" sz="4000" b="1" kern="1200" dirty="0">
              <a:latin typeface="Agency FB" panose="020B0503020202020204" pitchFamily="34" charset="0"/>
            </a:rPr>
            <a:t>Pausas activas</a:t>
          </a:r>
        </a:p>
        <a:p>
          <a:pPr marL="0" lvl="0" indent="0" algn="ctr" defTabSz="1778000">
            <a:lnSpc>
              <a:spcPct val="90000"/>
            </a:lnSpc>
            <a:spcBef>
              <a:spcPct val="0"/>
            </a:spcBef>
            <a:spcAft>
              <a:spcPct val="35000"/>
            </a:spcAft>
            <a:buNone/>
          </a:pPr>
          <a:r>
            <a:rPr lang="es-CL" sz="2000" kern="1200" dirty="0">
              <a:latin typeface="Agency FB" panose="020B0503020202020204" pitchFamily="34" charset="0"/>
            </a:rPr>
            <a:t>Corresponden a periodos cortos de ejercicios físicos planificados dentro de la jornada laboral. También es llamada “actividad muscular compensatoria planificada”</a:t>
          </a:r>
          <a:endParaRPr lang="es-MX" sz="4000" b="1" kern="1200" dirty="0">
            <a:latin typeface="Agency FB" panose="020B0503020202020204" pitchFamily="34" charset="0"/>
          </a:endParaRPr>
        </a:p>
      </dsp:txBody>
      <dsp:txXfrm>
        <a:off x="772844" y="958661"/>
        <a:ext cx="3696077" cy="3696077"/>
      </dsp:txXfrm>
    </dsp:sp>
    <dsp:sp modelId="{0388AE5D-F2C3-4AE0-87D1-772911F706EA}">
      <dsp:nvSpPr>
        <dsp:cNvPr id="0" name=""/>
        <dsp:cNvSpPr/>
      </dsp:nvSpPr>
      <dsp:spPr>
        <a:xfrm>
          <a:off x="4188995" y="193179"/>
          <a:ext cx="5227041" cy="5227041"/>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87662" tIns="45720" rIns="287662" bIns="45720" numCol="1" spcCol="1270" anchor="ctr" anchorCtr="0">
          <a:noAutofit/>
        </a:bodyPr>
        <a:lstStyle/>
        <a:p>
          <a:pPr marL="0" lvl="0" indent="0" algn="ctr" defTabSz="1600200">
            <a:lnSpc>
              <a:spcPct val="90000"/>
            </a:lnSpc>
            <a:spcBef>
              <a:spcPct val="0"/>
            </a:spcBef>
            <a:spcAft>
              <a:spcPct val="35000"/>
            </a:spcAft>
            <a:buNone/>
          </a:pPr>
          <a:r>
            <a:rPr lang="es-CL" sz="3600" b="1" kern="1200" dirty="0">
              <a:latin typeface="Agency FB" panose="020B0503020202020204" pitchFamily="34" charset="0"/>
            </a:rPr>
            <a:t>Pausas no físicas</a:t>
          </a:r>
        </a:p>
        <a:p>
          <a:pPr marL="0" lvl="0" indent="0" algn="ctr" defTabSz="1600200">
            <a:lnSpc>
              <a:spcPct val="90000"/>
            </a:lnSpc>
            <a:spcBef>
              <a:spcPct val="0"/>
            </a:spcBef>
            <a:spcAft>
              <a:spcPct val="35000"/>
            </a:spcAft>
            <a:buNone/>
          </a:pPr>
          <a:r>
            <a:rPr lang="es-CL" sz="2000" kern="1200" dirty="0">
              <a:latin typeface="Agency FB" panose="020B0503020202020204" pitchFamily="34" charset="0"/>
            </a:rPr>
            <a:t>Son todas aquellas actividades,  efectuadas en un periodo corto de tiempo, que son coordinadas y consensuadas dentro del equipo de trabajo. Pueden ser desde una pausa para tomar café, un desayuno, decoración de oficina, desarrollo de diario mural informativo o simplemente compartir un momento sin “hablar de trabajo o hacer un trabajo”, entre muchas cosas más. Son precisamente consensuados en equipo para definir que se hará</a:t>
          </a:r>
          <a:endParaRPr lang="es-MX" sz="2000" kern="1200" dirty="0">
            <a:latin typeface="Agency FB" panose="020B0503020202020204" pitchFamily="34" charset="0"/>
          </a:endParaRPr>
        </a:p>
      </dsp:txBody>
      <dsp:txXfrm>
        <a:off x="4954477" y="958661"/>
        <a:ext cx="3696077" cy="369607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BE12E04F-FA73-40C9-ACE4-6415008E9EF1}" type="datetimeFigureOut">
              <a:rPr lang="es-CL" smtClean="0"/>
              <a:t>24-07-2024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26396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E12E04F-FA73-40C9-ACE4-6415008E9EF1}" type="datetimeFigureOut">
              <a:rPr lang="es-CL" smtClean="0"/>
              <a:t>24-07-2024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313951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E12E04F-FA73-40C9-ACE4-6415008E9EF1}" type="datetimeFigureOut">
              <a:rPr lang="es-CL" smtClean="0"/>
              <a:t>24-07-2024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26108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E12E04F-FA73-40C9-ACE4-6415008E9EF1}" type="datetimeFigureOut">
              <a:rPr lang="es-CL" smtClean="0"/>
              <a:t>24-07-2024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129229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E12E04F-FA73-40C9-ACE4-6415008E9EF1}" type="datetimeFigureOut">
              <a:rPr lang="es-CL" smtClean="0"/>
              <a:t>24-07-2024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340878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E12E04F-FA73-40C9-ACE4-6415008E9EF1}" type="datetimeFigureOut">
              <a:rPr lang="es-CL" smtClean="0"/>
              <a:t>24-07-2024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76687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E12E04F-FA73-40C9-ACE4-6415008E9EF1}" type="datetimeFigureOut">
              <a:rPr lang="es-CL" smtClean="0"/>
              <a:t>24-07-2024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197469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E12E04F-FA73-40C9-ACE4-6415008E9EF1}" type="datetimeFigureOut">
              <a:rPr lang="es-CL" smtClean="0"/>
              <a:t>24-07-2024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40153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2E04F-FA73-40C9-ACE4-6415008E9EF1}" type="datetimeFigureOut">
              <a:rPr lang="es-CL" smtClean="0"/>
              <a:t>24-07-2024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376095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E12E04F-FA73-40C9-ACE4-6415008E9EF1}" type="datetimeFigureOut">
              <a:rPr lang="es-CL" smtClean="0"/>
              <a:t>24-07-2024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222195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E12E04F-FA73-40C9-ACE4-6415008E9EF1}" type="datetimeFigureOut">
              <a:rPr lang="es-CL" smtClean="0"/>
              <a:t>24-07-2024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B60EF87-AEE8-4C89-9EE8-19E6046575E9}" type="slidenum">
              <a:rPr lang="es-CL" smtClean="0"/>
              <a:t>‹Nº›</a:t>
            </a:fld>
            <a:endParaRPr lang="es-CL"/>
          </a:p>
        </p:txBody>
      </p:sp>
    </p:spTree>
    <p:extLst>
      <p:ext uri="{BB962C8B-B14F-4D97-AF65-F5344CB8AC3E}">
        <p14:creationId xmlns:p14="http://schemas.microsoft.com/office/powerpoint/2010/main" val="234616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2E04F-FA73-40C9-ACE4-6415008E9EF1}" type="datetimeFigureOut">
              <a:rPr lang="es-CL" smtClean="0"/>
              <a:t>24-07-2024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0EF87-AEE8-4C89-9EE8-19E6046575E9}" type="slidenum">
              <a:rPr lang="es-CL" smtClean="0"/>
              <a:t>‹Nº›</a:t>
            </a:fld>
            <a:endParaRPr lang="es-CL"/>
          </a:p>
        </p:txBody>
      </p:sp>
    </p:spTree>
    <p:extLst>
      <p:ext uri="{BB962C8B-B14F-4D97-AF65-F5344CB8AC3E}">
        <p14:creationId xmlns:p14="http://schemas.microsoft.com/office/powerpoint/2010/main" val="1012785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9.wdp"/><Relationship Id="rId13" Type="http://schemas.openxmlformats.org/officeDocument/2006/relationships/image" Target="../media/image41.png"/><Relationship Id="rId18" Type="http://schemas.microsoft.com/office/2007/relationships/hdphoto" Target="../media/hdphoto24.wdp"/><Relationship Id="rId3" Type="http://schemas.microsoft.com/office/2007/relationships/hdphoto" Target="../media/hdphoto17.wdp"/><Relationship Id="rId7" Type="http://schemas.openxmlformats.org/officeDocument/2006/relationships/image" Target="../media/image38.png"/><Relationship Id="rId12" Type="http://schemas.microsoft.com/office/2007/relationships/hdphoto" Target="../media/hdphoto21.wdp"/><Relationship Id="rId17" Type="http://schemas.openxmlformats.org/officeDocument/2006/relationships/image" Target="../media/image43.png"/><Relationship Id="rId2" Type="http://schemas.openxmlformats.org/officeDocument/2006/relationships/image" Target="../media/image35.png"/><Relationship Id="rId16" Type="http://schemas.microsoft.com/office/2007/relationships/hdphoto" Target="../media/hdphoto23.wdp"/><Relationship Id="rId20" Type="http://schemas.microsoft.com/office/2007/relationships/hdphoto" Target="../media/hdphoto25.wdp"/><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0.png"/><Relationship Id="rId5" Type="http://schemas.microsoft.com/office/2007/relationships/hdphoto" Target="../media/hdphoto18.wdp"/><Relationship Id="rId15" Type="http://schemas.openxmlformats.org/officeDocument/2006/relationships/image" Target="../media/image42.png"/><Relationship Id="rId10" Type="http://schemas.microsoft.com/office/2007/relationships/hdphoto" Target="../media/hdphoto20.wdp"/><Relationship Id="rId19" Type="http://schemas.openxmlformats.org/officeDocument/2006/relationships/image" Target="../media/image44.png"/><Relationship Id="rId4" Type="http://schemas.openxmlformats.org/officeDocument/2006/relationships/image" Target="../media/image36.png"/><Relationship Id="rId9" Type="http://schemas.openxmlformats.org/officeDocument/2006/relationships/image" Target="../media/image39.png"/><Relationship Id="rId14" Type="http://schemas.microsoft.com/office/2007/relationships/hdphoto" Target="../media/hdphoto22.wdp"/></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28.wdp"/><Relationship Id="rId18" Type="http://schemas.openxmlformats.org/officeDocument/2006/relationships/image" Target="../media/image52.png"/><Relationship Id="rId3" Type="http://schemas.microsoft.com/office/2007/relationships/hdphoto" Target="../media/hdphoto26.wdp"/><Relationship Id="rId21" Type="http://schemas.openxmlformats.org/officeDocument/2006/relationships/image" Target="../media/image54.png"/><Relationship Id="rId7" Type="http://schemas.openxmlformats.org/officeDocument/2006/relationships/image" Target="../media/image46.jpg"/><Relationship Id="rId12" Type="http://schemas.openxmlformats.org/officeDocument/2006/relationships/image" Target="../media/image49.png"/><Relationship Id="rId17" Type="http://schemas.microsoft.com/office/2007/relationships/hdphoto" Target="../media/hdphoto30.wdp"/><Relationship Id="rId2" Type="http://schemas.openxmlformats.org/officeDocument/2006/relationships/image" Target="../media/image45.png"/><Relationship Id="rId16" Type="http://schemas.openxmlformats.org/officeDocument/2006/relationships/image" Target="../media/image51.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7.jpeg"/><Relationship Id="rId11" Type="http://schemas.microsoft.com/office/2007/relationships/hdphoto" Target="../media/hdphoto19.wdp"/><Relationship Id="rId5" Type="http://schemas.microsoft.com/office/2007/relationships/hdphoto" Target="../media/hdphoto18.wdp"/><Relationship Id="rId15" Type="http://schemas.microsoft.com/office/2007/relationships/hdphoto" Target="../media/hdphoto29.wdp"/><Relationship Id="rId10" Type="http://schemas.openxmlformats.org/officeDocument/2006/relationships/image" Target="../media/image48.png"/><Relationship Id="rId19" Type="http://schemas.microsoft.com/office/2007/relationships/hdphoto" Target="../media/hdphoto31.wdp"/><Relationship Id="rId4" Type="http://schemas.openxmlformats.org/officeDocument/2006/relationships/image" Target="../media/image36.png"/><Relationship Id="rId9" Type="http://schemas.microsoft.com/office/2007/relationships/hdphoto" Target="../media/hdphoto27.wdp"/><Relationship Id="rId14" Type="http://schemas.openxmlformats.org/officeDocument/2006/relationships/image" Target="../media/image50.png"/><Relationship Id="rId22" Type="http://schemas.microsoft.com/office/2007/relationships/hdphoto" Target="../media/hdphoto32.wdp"/></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58.png"/><Relationship Id="rId18" Type="http://schemas.microsoft.com/office/2007/relationships/hdphoto" Target="../media/hdphoto37.wdp"/><Relationship Id="rId3" Type="http://schemas.microsoft.com/office/2007/relationships/hdphoto" Target="../media/hdphoto26.wdp"/><Relationship Id="rId7" Type="http://schemas.microsoft.com/office/2007/relationships/hdphoto" Target="../media/hdphoto19.wdp"/><Relationship Id="rId12" Type="http://schemas.microsoft.com/office/2007/relationships/hdphoto" Target="../media/hdphoto34.wdp"/><Relationship Id="rId17" Type="http://schemas.openxmlformats.org/officeDocument/2006/relationships/image" Target="../media/image60.png"/><Relationship Id="rId2" Type="http://schemas.openxmlformats.org/officeDocument/2006/relationships/image" Target="../media/image45.png"/><Relationship Id="rId16" Type="http://schemas.microsoft.com/office/2007/relationships/hdphoto" Target="../media/hdphoto36.wdp"/><Relationship Id="rId20" Type="http://schemas.microsoft.com/office/2007/relationships/hdphoto" Target="../media/hdphoto38.wdp"/><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7.png"/><Relationship Id="rId5" Type="http://schemas.microsoft.com/office/2007/relationships/hdphoto" Target="../media/hdphoto18.wdp"/><Relationship Id="rId15" Type="http://schemas.openxmlformats.org/officeDocument/2006/relationships/image" Target="../media/image59.png"/><Relationship Id="rId10" Type="http://schemas.microsoft.com/office/2007/relationships/hdphoto" Target="../media/hdphoto33.wdp"/><Relationship Id="rId19" Type="http://schemas.openxmlformats.org/officeDocument/2006/relationships/image" Target="../media/image61.png"/><Relationship Id="rId4" Type="http://schemas.openxmlformats.org/officeDocument/2006/relationships/image" Target="../media/image36.png"/><Relationship Id="rId9" Type="http://schemas.openxmlformats.org/officeDocument/2006/relationships/image" Target="../media/image56.png"/><Relationship Id="rId14" Type="http://schemas.microsoft.com/office/2007/relationships/hdphoto" Target="../media/hdphoto35.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microsoft.com/office/2007/relationships/hdphoto" Target="../media/hdphoto6.wdp"/><Relationship Id="rId4" Type="http://schemas.openxmlformats.org/officeDocument/2006/relationships/diagramQuickStyle" Target="../diagrams/quickStyle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5.png"/><Relationship Id="rId9"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em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11" Type="http://schemas.microsoft.com/office/2007/relationships/hdphoto" Target="../media/hdphoto11.wdp"/><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16.wdp"/><Relationship Id="rId5" Type="http://schemas.microsoft.com/office/2007/relationships/hdphoto" Target="../media/hdphoto13.wdp"/><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1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42257" y="4525347"/>
            <a:ext cx="6939722" cy="1737360"/>
          </a:xfrm>
        </p:spPr>
        <p:txBody>
          <a:bodyPr anchor="ctr">
            <a:normAutofit/>
          </a:bodyPr>
          <a:lstStyle/>
          <a:p>
            <a:pPr algn="r"/>
            <a:r>
              <a:rPr lang="es-CL" sz="5100" dirty="0" err="1">
                <a:latin typeface="Agency FB" panose="020B0503020202020204" pitchFamily="34" charset="0"/>
              </a:rPr>
              <a:t>Tips</a:t>
            </a:r>
            <a:r>
              <a:rPr lang="es-CL" sz="5100" dirty="0">
                <a:latin typeface="Agency FB" panose="020B0503020202020204" pitchFamily="34" charset="0"/>
              </a:rPr>
              <a:t> para la Autogestión de pausas Saludables</a:t>
            </a:r>
          </a:p>
        </p:txBody>
      </p:sp>
      <p:sp>
        <p:nvSpPr>
          <p:cNvPr id="3" name="Subtítulo 2"/>
          <p:cNvSpPr>
            <a:spLocks noGrp="1"/>
          </p:cNvSpPr>
          <p:nvPr>
            <p:ph type="subTitle" idx="1"/>
          </p:nvPr>
        </p:nvSpPr>
        <p:spPr>
          <a:xfrm>
            <a:off x="8050762" y="4525347"/>
            <a:ext cx="3211288" cy="1737360"/>
          </a:xfrm>
        </p:spPr>
        <p:txBody>
          <a:bodyPr anchor="ctr">
            <a:normAutofit/>
          </a:bodyPr>
          <a:lstStyle/>
          <a:p>
            <a:pPr algn="l"/>
            <a:r>
              <a:rPr lang="es-CL" sz="1800" dirty="0">
                <a:latin typeface="Agency FB" panose="020B0503020202020204" pitchFamily="34" charset="0"/>
              </a:rPr>
              <a:t>Prevención de trastornos músculo esqueléticos y psicológicos relacionados al trabajo</a:t>
            </a:r>
          </a:p>
          <a:p>
            <a:pPr algn="l"/>
            <a:r>
              <a:rPr lang="es-CL" sz="1800" dirty="0">
                <a:latin typeface="Agency FB" panose="020B0503020202020204" pitchFamily="34" charset="0"/>
              </a:rPr>
              <a:t>Disminución de factores estresores asociados a la carga laboral</a:t>
            </a:r>
          </a:p>
        </p:txBody>
      </p:sp>
      <p:sp>
        <p:nvSpPr>
          <p:cNvPr id="34" name="Oval 1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98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00D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interior&#10;&#10;Descripción generada automáticamente">
            <a:extLst>
              <a:ext uri="{FF2B5EF4-FFF2-40B4-BE49-F238E27FC236}">
                <a16:creationId xmlns:a16="http://schemas.microsoft.com/office/drawing/2014/main" id="{24996168-4B5F-4CF4-B4F9-459B2C21B93A}"/>
              </a:ext>
            </a:extLst>
          </p:cNvPr>
          <p:cNvPicPr>
            <a:picLocks noChangeAspect="1"/>
          </p:cNvPicPr>
          <p:nvPr/>
        </p:nvPicPr>
        <p:blipFill rotWithShape="1">
          <a:blip r:embed="rId2">
            <a:extLst>
              <a:ext uri="{28A0092B-C50C-407E-A947-70E740481C1C}">
                <a14:useLocalDpi xmlns:a14="http://schemas.microsoft.com/office/drawing/2010/main" val="0"/>
              </a:ext>
            </a:extLst>
          </a:blip>
          <a:srcRect r="2" b="5047"/>
          <a:stretch/>
        </p:blipFill>
        <p:spPr>
          <a:xfrm>
            <a:off x="6673519" y="10"/>
            <a:ext cx="5518481" cy="39300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37"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16005520-56AB-4905-98DE-88C8894FD775}"/>
              </a:ext>
            </a:extLst>
          </p:cNvPr>
          <p:cNvSpPr txBox="1"/>
          <p:nvPr/>
        </p:nvSpPr>
        <p:spPr>
          <a:xfrm>
            <a:off x="2822543" y="1265324"/>
            <a:ext cx="4470400" cy="584775"/>
          </a:xfrm>
          <a:prstGeom prst="rect">
            <a:avLst/>
          </a:prstGeom>
          <a:noFill/>
        </p:spPr>
        <p:txBody>
          <a:bodyPr wrap="square" rtlCol="0">
            <a:spAutoFit/>
          </a:bodyPr>
          <a:lstStyle/>
          <a:p>
            <a:r>
              <a:rPr lang="es-CL" sz="1600" b="1" dirty="0">
                <a:latin typeface="Agency FB" panose="020B0503020202020204" pitchFamily="34" charset="0"/>
              </a:rPr>
              <a:t>Subdirección de Gestión y Desarrollo de las Personas</a:t>
            </a:r>
          </a:p>
          <a:p>
            <a:r>
              <a:rPr lang="es-CL" sz="1600" b="1" dirty="0">
                <a:latin typeface="Agency FB" panose="020B0503020202020204" pitchFamily="34" charset="0"/>
              </a:rPr>
              <a:t>Hospital del Salvador</a:t>
            </a:r>
            <a:endParaRPr lang="es-CL" sz="1400" dirty="0">
              <a:latin typeface="Agency FB" panose="020B0503020202020204" pitchFamily="34" charset="0"/>
            </a:endParaRPr>
          </a:p>
        </p:txBody>
      </p:sp>
      <p:pic>
        <p:nvPicPr>
          <p:cNvPr id="30" name="Picture 2" descr="Resultado de imagen para PAUSA ACTIVA">
            <a:extLst>
              <a:ext uri="{FF2B5EF4-FFF2-40B4-BE49-F238E27FC236}">
                <a16:creationId xmlns:a16="http://schemas.microsoft.com/office/drawing/2014/main" id="{662AC716-7C2D-4352-8BCD-780663E060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52" b="91133" l="9677" r="89919">
                        <a14:foregroundMark x1="42465" y1="14255" x2="44355" y2="13793"/>
                        <a14:foregroundMark x1="28226" y1="17734" x2="41257" y2="14550"/>
                        <a14:foregroundMark x1="52742" y1="17734" x2="60081" y2="21182"/>
                        <a14:foregroundMark x1="50646" y1="16749" x2="52742" y2="17734"/>
                        <a14:foregroundMark x1="44355" y1="13793" x2="50646" y2="16749"/>
                        <a14:foregroundMark x1="60081" y1="21182" x2="61290" y2="24138"/>
                        <a14:foregroundMark x1="67339" y1="17241" x2="71662" y2="25643"/>
                        <a14:foregroundMark x1="77057" y1="49321" x2="77419" y2="55665"/>
                        <a14:foregroundMark x1="76244" y1="35078" x2="76756" y2="44043"/>
                        <a14:foregroundMark x1="69578" y1="66550" x2="68548" y2="67980"/>
                        <a14:foregroundMark x1="77419" y1="55665" x2="73512" y2="61089"/>
                        <a14:foregroundMark x1="70860" y1="74877" x2="69355" y2="76847"/>
                        <a14:foregroundMark x1="71237" y1="74384" x2="70860" y2="74877"/>
                        <a14:foregroundMark x1="73676" y1="71192" x2="71237" y2="74384"/>
                        <a14:foregroundMark x1="80645" y1="62069" x2="77736" y2="65876"/>
                        <a14:foregroundMark x1="59908" y1="80788" x2="52823" y2="83744"/>
                        <a14:foregroundMark x1="61087" y1="80296" x2="59908" y2="80788"/>
                        <a14:foregroundMark x1="69355" y1="76847" x2="61087" y2="80296"/>
                        <a14:foregroundMark x1="52823" y1="83744" x2="43952" y2="77833"/>
                        <a14:foregroundMark x1="47984" y1="91133" x2="32661" y2="84236"/>
                        <a14:foregroundMark x1="32661" y1="84236" x2="22984" y2="67488"/>
                        <a14:foregroundMark x1="22984" y1="67488" x2="24597" y2="52709"/>
                        <a14:foregroundMark x1="15726" y1="48276" x2="14919" y2="63054"/>
                        <a14:foregroundMark x1="24597" y1="28571" x2="36694" y2="24138"/>
                        <a14:foregroundMark x1="27520" y1="40887" x2="27419" y2="38916"/>
                        <a14:foregroundMark x1="27823" y1="46798" x2="27520" y2="40887"/>
                        <a14:foregroundMark x1="38306" y1="43842" x2="38306" y2="43842"/>
                        <a14:foregroundMark x1="44355" y1="43842" x2="44355" y2="43842"/>
                        <a14:foregroundMark x1="52016" y1="42857" x2="52016" y2="42857"/>
                        <a14:foregroundMark x1="62903" y1="41872" x2="62903" y2="41872"/>
                        <a14:foregroundMark x1="35081" y1="52217" x2="35081" y2="52217"/>
                        <a14:foregroundMark x1="40323" y1="54680" x2="40323" y2="54680"/>
                        <a14:foregroundMark x1="43145" y1="56650" x2="43145" y2="56650"/>
                        <a14:foregroundMark x1="45161" y1="56650" x2="45161" y2="56650"/>
                        <a14:foregroundMark x1="55242" y1="53695" x2="55242" y2="53695"/>
                        <a14:foregroundMark x1="60887" y1="55172" x2="60887" y2="55172"/>
                        <a14:foregroundMark x1="63710" y1="55665" x2="63710" y2="55665"/>
                        <a14:foregroundMark x1="65726" y1="56158" x2="65726" y2="56158"/>
                        <a14:foregroundMark x1="37500" y1="47291" x2="41532" y2="43842"/>
                        <a14:foregroundMark x1="58065" y1="40394" x2="58065" y2="40394"/>
                        <a14:foregroundMark x1="39919" y1="54680" x2="39919" y2="54680"/>
                        <a14:foregroundMark x1="59274" y1="53695" x2="59274" y2="53695"/>
                        <a14:foregroundMark x1="56855" y1="53202" x2="56855" y2="53202"/>
                        <a14:foregroundMark x1="52016" y1="55172" x2="52016" y2="55172"/>
                        <a14:foregroundMark x1="52823" y1="58128" x2="52823" y2="58621"/>
                        <a14:foregroundMark x1="52419" y1="53202" x2="52419" y2="53202"/>
                        <a14:foregroundMark x1="52823" y1="55172" x2="52823" y2="55172"/>
                        <a14:foregroundMark x1="52419" y1="56650" x2="52419" y2="56650"/>
                        <a14:foregroundMark x1="56855" y1="56650" x2="56855" y2="56650"/>
                        <a14:backgroundMark x1="31048" y1="40887" x2="31048" y2="40887"/>
                        <a14:backgroundMark x1="39919" y1="42857" x2="39919" y2="42857"/>
                        <a14:backgroundMark x1="51613" y1="42857" x2="51613" y2="42857"/>
                        <a14:backgroundMark x1="64919" y1="42365" x2="64516" y2="42857"/>
                        <a14:backgroundMark x1="39919" y1="55172" x2="39919" y2="55172"/>
                        <a14:backgroundMark x1="51613" y1="57143" x2="51613" y2="57143"/>
                        <a14:backgroundMark x1="56452" y1="54680" x2="56452" y2="54680"/>
                        <a14:backgroundMark x1="60081" y1="54187" x2="60081" y2="54187"/>
                        <a14:backgroundMark x1="60484" y1="57143" x2="60484" y2="57143"/>
                        <a14:backgroundMark x1="53629" y1="56650" x2="53629" y2="57143"/>
                        <a14:backgroundMark x1="53629" y1="55172" x2="53629" y2="56650"/>
                        <a14:backgroundMark x1="41532" y1="15271" x2="41935" y2="15271"/>
                        <a14:backgroundMark x1="41532" y1="14286" x2="41935" y2="14778"/>
                        <a14:backgroundMark x1="53629" y1="16749" x2="53629" y2="16749"/>
                        <a14:backgroundMark x1="52823" y1="17734" x2="52823" y2="17734"/>
                        <a14:backgroundMark x1="76613" y1="31527" x2="77016" y2="32020"/>
                        <a14:backgroundMark x1="75403" y1="32512" x2="75403" y2="32512"/>
                        <a14:backgroundMark x1="77823" y1="46305" x2="75403" y2="45813"/>
                        <a14:backgroundMark x1="76613" y1="31527" x2="74597" y2="33005"/>
                        <a14:backgroundMark x1="77419" y1="65517" x2="72581" y2="69951"/>
                        <a14:backgroundMark x1="71371" y1="74877" x2="71371" y2="74877"/>
                        <a14:backgroundMark x1="70565" y1="74384" x2="70565" y2="74384"/>
                        <a14:backgroundMark x1="60484" y1="80788" x2="60484" y2="80788"/>
                        <a14:backgroundMark x1="61290" y1="80296" x2="61290" y2="80296"/>
                      </a14:backgroundRemoval>
                    </a14:imgEffect>
                  </a14:imgLayer>
                </a14:imgProps>
              </a:ext>
              <a:ext uri="{28A0092B-C50C-407E-A947-70E740481C1C}">
                <a14:useLocalDpi xmlns:a14="http://schemas.microsoft.com/office/drawing/2010/main" val="0"/>
              </a:ext>
            </a:extLst>
          </a:blip>
          <a:srcRect/>
          <a:stretch>
            <a:fillRect/>
          </a:stretch>
        </p:blipFill>
        <p:spPr bwMode="auto">
          <a:xfrm>
            <a:off x="4464297" y="3255424"/>
            <a:ext cx="1520191" cy="12501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Texto&#10;&#10;Descripción generada automáticamente">
            <a:extLst>
              <a:ext uri="{FF2B5EF4-FFF2-40B4-BE49-F238E27FC236}">
                <a16:creationId xmlns:a16="http://schemas.microsoft.com/office/drawing/2014/main" id="{0328F71F-6F48-1035-E3AB-9D186B2A1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08" y="911131"/>
            <a:ext cx="1561720" cy="1555473"/>
          </a:xfrm>
          <a:prstGeom prst="rect">
            <a:avLst/>
          </a:prstGeom>
        </p:spPr>
      </p:pic>
    </p:spTree>
    <p:extLst>
      <p:ext uri="{BB962C8B-B14F-4D97-AF65-F5344CB8AC3E}">
        <p14:creationId xmlns:p14="http://schemas.microsoft.com/office/powerpoint/2010/main" val="128621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57C7808-B07A-43C8-BE66-9F020D6EDCE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5769" b="93462" l="5538" r="95538">
                        <a14:foregroundMark x1="33462" y1="59000" x2="42846" y2="58385"/>
                        <a14:foregroundMark x1="42846" y1="58385" x2="58692" y2="58846"/>
                        <a14:foregroundMark x1="58692" y1="58846" x2="74000" y2="58077"/>
                        <a14:foregroundMark x1="74000" y1="58077" x2="88462" y2="59846"/>
                        <a14:foregroundMark x1="91987" y1="61184" x2="95154" y2="62385"/>
                        <a14:foregroundMark x1="88462" y1="59846" x2="91473" y2="60988"/>
                        <a14:foregroundMark x1="95154" y1="62385" x2="95385" y2="73846"/>
                        <a14:foregroundMark x1="93308" y1="89231" x2="95769" y2="82077"/>
                        <a14:foregroundMark x1="95769" y1="82077" x2="95385" y2="72692"/>
                        <a14:foregroundMark x1="94308" y1="89462" x2="19385" y2="90462"/>
                        <a14:foregroundMark x1="19385" y1="90462" x2="12385" y2="88385"/>
                        <a14:foregroundMark x1="12385" y1="88385" x2="5000" y2="75462"/>
                        <a14:foregroundMark x1="5000" y1="75462" x2="4538" y2="68077"/>
                        <a14:foregroundMark x1="4538" y1="68077" x2="9692" y2="62385"/>
                        <a14:foregroundMark x1="9692" y1="62385" x2="15923" y2="58615"/>
                        <a14:foregroundMark x1="15923" y1="58615" x2="30846" y2="55923"/>
                        <a14:foregroundMark x1="38385" y1="66538" x2="40000" y2="73615"/>
                        <a14:foregroundMark x1="40000" y1="73615" x2="39615" y2="79692"/>
                        <a14:foregroundMark x1="27462" y1="92538" x2="13077" y2="88615"/>
                        <a14:foregroundMark x1="13077" y1="88615" x2="6538" y2="84385"/>
                        <a14:foregroundMark x1="6538" y1="84385" x2="4385" y2="77462"/>
                        <a14:foregroundMark x1="4385" y1="77462" x2="5615" y2="69923"/>
                        <a14:foregroundMark x1="5615" y1="69923" x2="8769" y2="65077"/>
                        <a14:foregroundMark x1="22077" y1="92692" x2="25538" y2="93462"/>
                        <a14:foregroundMark x1="25308" y1="69615" x2="21769" y2="73154"/>
                        <a14:backgroundMark x1="30692" y1="74462" x2="29077" y2="77538"/>
                        <a14:backgroundMark x1="43385" y1="67615" x2="61154" y2="69231"/>
                        <a14:backgroundMark x1="61154" y1="69231" x2="82769" y2="76615"/>
                        <a14:backgroundMark x1="90538" y1="62615" x2="92000" y2="61154"/>
                        <a14:backgroundMark x1="93000" y1="62769" x2="93462" y2="61308"/>
                      </a14:backgroundRemoval>
                    </a14:imgEffect>
                  </a14:imgLayer>
                </a14:imgProps>
              </a:ext>
              <a:ext uri="{28A0092B-C50C-407E-A947-70E740481C1C}">
                <a14:useLocalDpi xmlns:a14="http://schemas.microsoft.com/office/drawing/2010/main" val="0"/>
              </a:ext>
            </a:extLst>
          </a:blip>
          <a:srcRect l="2122" t="53131" r="910" b="4849"/>
          <a:stretch/>
        </p:blipFill>
        <p:spPr>
          <a:xfrm>
            <a:off x="2080326" y="247840"/>
            <a:ext cx="4633544" cy="2007870"/>
          </a:xfrm>
          <a:prstGeom prst="rect">
            <a:avLst/>
          </a:prstGeom>
        </p:spPr>
      </p:pic>
      <p:sp>
        <p:nvSpPr>
          <p:cNvPr id="4" name="CuadroTexto 3">
            <a:extLst>
              <a:ext uri="{FF2B5EF4-FFF2-40B4-BE49-F238E27FC236}">
                <a16:creationId xmlns:a16="http://schemas.microsoft.com/office/drawing/2014/main" id="{25398711-3BFB-47EF-A3DD-19270022B818}"/>
              </a:ext>
            </a:extLst>
          </p:cNvPr>
          <p:cNvSpPr txBox="1"/>
          <p:nvPr/>
        </p:nvSpPr>
        <p:spPr>
          <a:xfrm>
            <a:off x="4028232" y="666999"/>
            <a:ext cx="2339114" cy="1323439"/>
          </a:xfrm>
          <a:prstGeom prst="rect">
            <a:avLst/>
          </a:prstGeom>
          <a:noFill/>
        </p:spPr>
        <p:txBody>
          <a:bodyPr wrap="square" rtlCol="0">
            <a:spAutoFit/>
          </a:bodyPr>
          <a:lstStyle/>
          <a:p>
            <a:r>
              <a:rPr lang="es-CL" sz="1600" dirty="0">
                <a:latin typeface="Agency FB" panose="020B0503020202020204" pitchFamily="34" charset="0"/>
              </a:rPr>
              <a:t>En caso de que tu trabajo requiera de mucha actividad física y fuerza, podrías hacer la siguiente combinación de ejercicios.</a:t>
            </a:r>
            <a:endParaRPr lang="es-MX" sz="1600" dirty="0">
              <a:latin typeface="Agency FB" panose="020B0503020202020204" pitchFamily="34" charset="0"/>
            </a:endParaRPr>
          </a:p>
        </p:txBody>
      </p:sp>
      <p:pic>
        <p:nvPicPr>
          <p:cNvPr id="5" name="Imagen 4">
            <a:extLst>
              <a:ext uri="{FF2B5EF4-FFF2-40B4-BE49-F238E27FC236}">
                <a16:creationId xmlns:a16="http://schemas.microsoft.com/office/drawing/2014/main" id="{8D5A6C29-7E60-4630-B8EE-805B158E9D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3164" y1="23828" x2="43359" y2="13965"/>
                        <a14:foregroundMark x1="66309" y1="24023" x2="58691" y2="30371"/>
                        <a14:foregroundMark x1="74121" y1="45703" x2="64160" y2="45703"/>
                        <a14:foregroundMark x1="19336" y1="24023" x2="26758" y2="30371"/>
                        <a14:foregroundMark x1="21289" y1="46191" x2="11719" y2="45898"/>
                        <a14:foregroundMark x1="58984" y1="71875" x2="59277" y2="79395"/>
                        <a14:foregroundMark x1="61426" y1="77930" x2="62402" y2="79004"/>
                        <a14:foregroundMark x1="76367" y1="75488" x2="76758" y2="77441"/>
                      </a14:backgroundRemoval>
                    </a14:imgEffect>
                  </a14:imgLayer>
                </a14:imgProps>
              </a:ext>
            </a:extLst>
          </a:blip>
          <a:srcRect l="8265" t="10569" r="20190" b="15185"/>
          <a:stretch/>
        </p:blipFill>
        <p:spPr>
          <a:xfrm>
            <a:off x="132420" y="30677"/>
            <a:ext cx="1947906" cy="2021445"/>
          </a:xfrm>
          <a:prstGeom prst="rect">
            <a:avLst/>
          </a:prstGeom>
        </p:spPr>
      </p:pic>
      <p:sp>
        <p:nvSpPr>
          <p:cNvPr id="8" name="Título 1">
            <a:extLst>
              <a:ext uri="{FF2B5EF4-FFF2-40B4-BE49-F238E27FC236}">
                <a16:creationId xmlns:a16="http://schemas.microsoft.com/office/drawing/2014/main" id="{F1A07D19-F1BF-40FC-A824-EC7517C4F71C}"/>
              </a:ext>
            </a:extLst>
          </p:cNvPr>
          <p:cNvSpPr txBox="1">
            <a:spLocks/>
          </p:cNvSpPr>
          <p:nvPr/>
        </p:nvSpPr>
        <p:spPr>
          <a:xfrm rot="5400000">
            <a:off x="8343148" y="3096167"/>
            <a:ext cx="6767670" cy="75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dirty="0">
                <a:latin typeface="Agency FB" panose="020B0503020202020204" pitchFamily="34" charset="0"/>
              </a:rPr>
              <a:t>Ejercicios en serie 1</a:t>
            </a:r>
            <a:br>
              <a:rPr lang="es-CL" sz="3200" dirty="0">
                <a:latin typeface="Agency FB" panose="020B0503020202020204" pitchFamily="34" charset="0"/>
              </a:rPr>
            </a:br>
            <a:r>
              <a:rPr lang="es-CL" sz="2200" dirty="0"/>
              <a:t>Ejercicios para trabajos de alta demanda física</a:t>
            </a:r>
            <a:endParaRPr lang="es-CL" sz="2200" dirty="0">
              <a:latin typeface="Agency FB" panose="020B0503020202020204" pitchFamily="34" charset="0"/>
            </a:endParaRPr>
          </a:p>
        </p:txBody>
      </p:sp>
      <p:pic>
        <p:nvPicPr>
          <p:cNvPr id="14" name="Imagen 13" descr="Imagen que contiene captura de pantalla, imágenes prediseñadas&#10;&#10;Descripción generada automáticamente">
            <a:extLst>
              <a:ext uri="{FF2B5EF4-FFF2-40B4-BE49-F238E27FC236}">
                <a16:creationId xmlns:a16="http://schemas.microsoft.com/office/drawing/2014/main" id="{0270DE61-D0C7-4B6E-B3F6-5C461BC6F67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480904" y="-726045"/>
            <a:ext cx="1507701" cy="3955638"/>
          </a:xfrm>
          <a:prstGeom prst="rect">
            <a:avLst/>
          </a:prstGeom>
        </p:spPr>
      </p:pic>
      <p:sp>
        <p:nvSpPr>
          <p:cNvPr id="15" name="CuadroTexto 14">
            <a:extLst>
              <a:ext uri="{FF2B5EF4-FFF2-40B4-BE49-F238E27FC236}">
                <a16:creationId xmlns:a16="http://schemas.microsoft.com/office/drawing/2014/main" id="{F52F367C-0B6C-4D38-9283-1440BA97F0FE}"/>
              </a:ext>
            </a:extLst>
          </p:cNvPr>
          <p:cNvSpPr txBox="1"/>
          <p:nvPr/>
        </p:nvSpPr>
        <p:spPr>
          <a:xfrm>
            <a:off x="7695348" y="666999"/>
            <a:ext cx="3078811" cy="1200329"/>
          </a:xfrm>
          <a:prstGeom prst="rect">
            <a:avLst/>
          </a:prstGeom>
          <a:noFill/>
        </p:spPr>
        <p:txBody>
          <a:bodyPr wrap="square" rtlCol="0">
            <a:spAutoFit/>
          </a:bodyPr>
          <a:lstStyle/>
          <a:p>
            <a:r>
              <a:rPr lang="es-CL" sz="3600" dirty="0">
                <a:latin typeface="Freestyle Script" panose="030804020302050B0404" pitchFamily="66" charset="0"/>
              </a:rPr>
              <a:t>Ejercicios de respiración y movilidad articular</a:t>
            </a:r>
            <a:endParaRPr lang="es-MX" sz="3600" dirty="0">
              <a:latin typeface="Freestyle Script" panose="030804020302050B0404" pitchFamily="66" charset="0"/>
            </a:endParaRPr>
          </a:p>
        </p:txBody>
      </p:sp>
      <p:grpSp>
        <p:nvGrpSpPr>
          <p:cNvPr id="34" name="Grupo 33">
            <a:extLst>
              <a:ext uri="{FF2B5EF4-FFF2-40B4-BE49-F238E27FC236}">
                <a16:creationId xmlns:a16="http://schemas.microsoft.com/office/drawing/2014/main" id="{60C26923-BF22-4A6C-B3E9-0335F20A116A}"/>
              </a:ext>
            </a:extLst>
          </p:cNvPr>
          <p:cNvGrpSpPr/>
          <p:nvPr/>
        </p:nvGrpSpPr>
        <p:grpSpPr>
          <a:xfrm>
            <a:off x="476277" y="2589601"/>
            <a:ext cx="2010208" cy="2012689"/>
            <a:chOff x="119833" y="2392863"/>
            <a:chExt cx="2332832" cy="2297146"/>
          </a:xfrm>
        </p:grpSpPr>
        <p:pic>
          <p:nvPicPr>
            <p:cNvPr id="25" name="Imagen 24">
              <a:extLst>
                <a:ext uri="{FF2B5EF4-FFF2-40B4-BE49-F238E27FC236}">
                  <a16:creationId xmlns:a16="http://schemas.microsoft.com/office/drawing/2014/main" id="{48B5040C-0FF7-4CF7-8211-D14AD5DF4FA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119833" y="2392863"/>
              <a:ext cx="2332832" cy="2297146"/>
            </a:xfrm>
            <a:prstGeom prst="rect">
              <a:avLst/>
            </a:prstGeom>
          </p:spPr>
        </p:pic>
        <p:pic>
          <p:nvPicPr>
            <p:cNvPr id="16" name="Imagen 15">
              <a:extLst>
                <a:ext uri="{FF2B5EF4-FFF2-40B4-BE49-F238E27FC236}">
                  <a16:creationId xmlns:a16="http://schemas.microsoft.com/office/drawing/2014/main" id="{B7B4B070-92BC-4617-9C4C-DE26ACB9C32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579" b="96053" l="6944" r="88889">
                          <a14:foregroundMark x1="52778" y1="6579" x2="52778" y2="6579"/>
                          <a14:foregroundMark x1="69444" y1="14474" x2="69444" y2="14474"/>
                          <a14:foregroundMark x1="75000" y1="19737" x2="70126" y2="13272"/>
                          <a14:foregroundMark x1="37500" y1="11842" x2="31944" y2="19737"/>
                          <a14:foregroundMark x1="68056" y1="31579" x2="75000" y2="47368"/>
                          <a14:foregroundMark x1="56944" y1="59211" x2="62500" y2="94737"/>
                          <a14:foregroundMark x1="48611" y1="60526" x2="41667" y2="94737"/>
                          <a14:foregroundMark x1="41667" y1="94737" x2="40278" y2="96053"/>
                          <a14:foregroundMark x1="36111" y1="31579" x2="33333" y2="46053"/>
                          <a14:backgroundMark x1="58333" y1="18421" x2="66667" y2="18421"/>
                        </a14:backgroundRemoval>
                      </a14:imgEffect>
                    </a14:imgLayer>
                  </a14:imgProps>
                </a:ext>
              </a:extLst>
            </a:blip>
            <a:stretch>
              <a:fillRect/>
            </a:stretch>
          </p:blipFill>
          <p:spPr>
            <a:xfrm>
              <a:off x="688039" y="2915746"/>
              <a:ext cx="1297871" cy="1369975"/>
            </a:xfrm>
            <a:prstGeom prst="rect">
              <a:avLst/>
            </a:prstGeom>
          </p:spPr>
        </p:pic>
      </p:grpSp>
      <p:grpSp>
        <p:nvGrpSpPr>
          <p:cNvPr id="31" name="Grupo 30">
            <a:extLst>
              <a:ext uri="{FF2B5EF4-FFF2-40B4-BE49-F238E27FC236}">
                <a16:creationId xmlns:a16="http://schemas.microsoft.com/office/drawing/2014/main" id="{028E0DD8-D875-4574-97C3-5547EAC95739}"/>
              </a:ext>
            </a:extLst>
          </p:cNvPr>
          <p:cNvGrpSpPr/>
          <p:nvPr/>
        </p:nvGrpSpPr>
        <p:grpSpPr>
          <a:xfrm>
            <a:off x="4150876" y="2588017"/>
            <a:ext cx="2040509" cy="1989555"/>
            <a:chOff x="5700750" y="2325594"/>
            <a:chExt cx="2332832" cy="2297146"/>
          </a:xfrm>
        </p:grpSpPr>
        <p:pic>
          <p:nvPicPr>
            <p:cNvPr id="30" name="Imagen 29">
              <a:extLst>
                <a:ext uri="{FF2B5EF4-FFF2-40B4-BE49-F238E27FC236}">
                  <a16:creationId xmlns:a16="http://schemas.microsoft.com/office/drawing/2014/main" id="{C5C9785F-522E-43F2-ABE8-CDFD5D0CA73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5700750" y="2325594"/>
              <a:ext cx="2332832" cy="2297146"/>
            </a:xfrm>
            <a:prstGeom prst="rect">
              <a:avLst/>
            </a:prstGeom>
          </p:spPr>
        </p:pic>
        <p:pic>
          <p:nvPicPr>
            <p:cNvPr id="17" name="Imagen 16">
              <a:extLst>
                <a:ext uri="{FF2B5EF4-FFF2-40B4-BE49-F238E27FC236}">
                  <a16:creationId xmlns:a16="http://schemas.microsoft.com/office/drawing/2014/main" id="{F68A9B47-C4EB-4783-921A-282AD3F23A1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091" b="96104" l="9259" r="88889">
                          <a14:foregroundMark x1="51852" y1="12987" x2="51852" y2="12987"/>
                          <a14:foregroundMark x1="35185" y1="40260" x2="44444" y2="45455"/>
                          <a14:foregroundMark x1="50000" y1="54545" x2="42593" y2="84416"/>
                          <a14:foregroundMark x1="42593" y1="84416" x2="48148" y2="96104"/>
                        </a14:backgroundRemoval>
                      </a14:imgEffect>
                    </a14:imgLayer>
                  </a14:imgProps>
                </a:ext>
              </a:extLst>
            </a:blip>
            <a:stretch>
              <a:fillRect/>
            </a:stretch>
          </p:blipFill>
          <p:spPr>
            <a:xfrm>
              <a:off x="6522470" y="2750587"/>
              <a:ext cx="830969" cy="1385903"/>
            </a:xfrm>
            <a:prstGeom prst="rect">
              <a:avLst/>
            </a:prstGeom>
          </p:spPr>
        </p:pic>
      </p:grpSp>
      <p:grpSp>
        <p:nvGrpSpPr>
          <p:cNvPr id="36" name="Grupo 35">
            <a:extLst>
              <a:ext uri="{FF2B5EF4-FFF2-40B4-BE49-F238E27FC236}">
                <a16:creationId xmlns:a16="http://schemas.microsoft.com/office/drawing/2014/main" id="{7ACD59B4-F330-4D3D-BC72-20164603132B}"/>
              </a:ext>
            </a:extLst>
          </p:cNvPr>
          <p:cNvGrpSpPr/>
          <p:nvPr/>
        </p:nvGrpSpPr>
        <p:grpSpPr>
          <a:xfrm>
            <a:off x="7592187" y="2387797"/>
            <a:ext cx="2066302" cy="2082405"/>
            <a:chOff x="7508610" y="2280427"/>
            <a:chExt cx="2332832" cy="2297146"/>
          </a:xfrm>
        </p:grpSpPr>
        <p:pic>
          <p:nvPicPr>
            <p:cNvPr id="35" name="Imagen 34">
              <a:extLst>
                <a:ext uri="{FF2B5EF4-FFF2-40B4-BE49-F238E27FC236}">
                  <a16:creationId xmlns:a16="http://schemas.microsoft.com/office/drawing/2014/main" id="{BAF14AD4-DC15-40EE-885D-1D7354B182E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7508610" y="2280427"/>
              <a:ext cx="2332832" cy="2297146"/>
            </a:xfrm>
            <a:prstGeom prst="rect">
              <a:avLst/>
            </a:prstGeom>
          </p:spPr>
        </p:pic>
        <p:pic>
          <p:nvPicPr>
            <p:cNvPr id="18" name="Imagen 17">
              <a:extLst>
                <a:ext uri="{FF2B5EF4-FFF2-40B4-BE49-F238E27FC236}">
                  <a16:creationId xmlns:a16="http://schemas.microsoft.com/office/drawing/2014/main" id="{E5C189AB-E549-4AF8-84F3-56EBDF71102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6757" b="91892" l="9375" r="92188">
                          <a14:foregroundMark x1="88687" y1="8229" x2="92188" y2="8108"/>
                          <a14:foregroundMark x1="84375" y1="12162" x2="50000" y2="12162"/>
                          <a14:foregroundMark x1="50000" y1="58108" x2="51563" y2="91892"/>
                          <a14:backgroundMark x1="76417" y1="1351" x2="93750" y2="1351"/>
                        </a14:backgroundRemoval>
                      </a14:imgEffect>
                    </a14:imgLayer>
                  </a14:imgProps>
                </a:ext>
              </a:extLst>
            </a:blip>
            <a:stretch>
              <a:fillRect/>
            </a:stretch>
          </p:blipFill>
          <p:spPr>
            <a:xfrm>
              <a:off x="8115300" y="2761016"/>
              <a:ext cx="1119453" cy="1506832"/>
            </a:xfrm>
            <a:prstGeom prst="rect">
              <a:avLst/>
            </a:prstGeom>
          </p:spPr>
        </p:pic>
      </p:grpSp>
      <p:grpSp>
        <p:nvGrpSpPr>
          <p:cNvPr id="33" name="Grupo 32">
            <a:extLst>
              <a:ext uri="{FF2B5EF4-FFF2-40B4-BE49-F238E27FC236}">
                <a16:creationId xmlns:a16="http://schemas.microsoft.com/office/drawing/2014/main" id="{FA563A53-1698-496F-8F7D-F285AD55324D}"/>
              </a:ext>
            </a:extLst>
          </p:cNvPr>
          <p:cNvGrpSpPr/>
          <p:nvPr/>
        </p:nvGrpSpPr>
        <p:grpSpPr>
          <a:xfrm>
            <a:off x="3807288" y="4577573"/>
            <a:ext cx="2332832" cy="2297146"/>
            <a:chOff x="6221684" y="4651186"/>
            <a:chExt cx="2332832" cy="2297146"/>
          </a:xfrm>
        </p:grpSpPr>
        <p:pic>
          <p:nvPicPr>
            <p:cNvPr id="32" name="Imagen 31">
              <a:extLst>
                <a:ext uri="{FF2B5EF4-FFF2-40B4-BE49-F238E27FC236}">
                  <a16:creationId xmlns:a16="http://schemas.microsoft.com/office/drawing/2014/main" id="{368A0C2A-CCDD-4485-A3E2-5A840535BCB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6221684" y="4651186"/>
              <a:ext cx="2332832" cy="2297146"/>
            </a:xfrm>
            <a:prstGeom prst="rect">
              <a:avLst/>
            </a:prstGeom>
          </p:spPr>
        </p:pic>
        <p:pic>
          <p:nvPicPr>
            <p:cNvPr id="21" name="Imagen 20">
              <a:extLst>
                <a:ext uri="{FF2B5EF4-FFF2-40B4-BE49-F238E27FC236}">
                  <a16:creationId xmlns:a16="http://schemas.microsoft.com/office/drawing/2014/main" id="{4629DDC2-0B7E-4F42-9342-7B2E93B2398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6494" b="97403" l="8791" r="89011">
                          <a14:foregroundMark x1="52747" y1="7792" x2="52747" y2="7792"/>
                          <a14:foregroundMark x1="56044" y1="53247" x2="58242" y2="97403"/>
                          <a14:foregroundMark x1="47253" y1="55844" x2="37363" y2="90909"/>
                        </a14:backgroundRemoval>
                      </a14:imgEffect>
                    </a14:imgLayer>
                  </a14:imgProps>
                </a:ext>
              </a:extLst>
            </a:blip>
            <a:stretch>
              <a:fillRect/>
            </a:stretch>
          </p:blipFill>
          <p:spPr>
            <a:xfrm>
              <a:off x="7024735" y="5118121"/>
              <a:ext cx="887542" cy="1353744"/>
            </a:xfrm>
            <a:prstGeom prst="rect">
              <a:avLst/>
            </a:prstGeom>
          </p:spPr>
        </p:pic>
      </p:grpSp>
      <p:grpSp>
        <p:nvGrpSpPr>
          <p:cNvPr id="38" name="Grupo 37">
            <a:extLst>
              <a:ext uri="{FF2B5EF4-FFF2-40B4-BE49-F238E27FC236}">
                <a16:creationId xmlns:a16="http://schemas.microsoft.com/office/drawing/2014/main" id="{6DD1DA25-E70F-408A-BE16-28BCC72C6F55}"/>
              </a:ext>
            </a:extLst>
          </p:cNvPr>
          <p:cNvGrpSpPr/>
          <p:nvPr/>
        </p:nvGrpSpPr>
        <p:grpSpPr>
          <a:xfrm>
            <a:off x="7360651" y="4528214"/>
            <a:ext cx="2332832" cy="2297146"/>
            <a:chOff x="7913882" y="4651186"/>
            <a:chExt cx="2332832" cy="2297146"/>
          </a:xfrm>
        </p:grpSpPr>
        <p:pic>
          <p:nvPicPr>
            <p:cNvPr id="37" name="Imagen 36">
              <a:extLst>
                <a:ext uri="{FF2B5EF4-FFF2-40B4-BE49-F238E27FC236}">
                  <a16:creationId xmlns:a16="http://schemas.microsoft.com/office/drawing/2014/main" id="{9A83A768-0F26-48CB-B110-D6AEBBE4E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7913882" y="4651186"/>
              <a:ext cx="2332832" cy="2297146"/>
            </a:xfrm>
            <a:prstGeom prst="rect">
              <a:avLst/>
            </a:prstGeom>
          </p:spPr>
        </p:pic>
        <p:pic>
          <p:nvPicPr>
            <p:cNvPr id="22" name="Imagen 21">
              <a:extLst>
                <a:ext uri="{FF2B5EF4-FFF2-40B4-BE49-F238E27FC236}">
                  <a16:creationId xmlns:a16="http://schemas.microsoft.com/office/drawing/2014/main" id="{6576FCB9-BAA5-40D4-8282-F9D968203A34}"/>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6494" b="97403" l="3810" r="89524">
                          <a14:foregroundMark x1="29524" y1="10390" x2="29524" y2="10390"/>
                          <a14:foregroundMark x1="42857" y1="16883" x2="39048" y2="7792"/>
                          <a14:foregroundMark x1="32381" y1="54545" x2="34531" y2="73310"/>
                          <a14:foregroundMark x1="24762" y1="55844" x2="25193" y2="74645"/>
                          <a14:foregroundMark x1="36190" y1="53247" x2="39048" y2="46753"/>
                          <a14:foregroundMark x1="18095" y1="55844" x2="16190" y2="48052"/>
                          <a14:foregroundMark x1="18095" y1="55844" x2="13333" y2="49351"/>
                          <a14:foregroundMark x1="10476" y1="53247" x2="13333" y2="48052"/>
                          <a14:foregroundMark x1="9524" y1="51948" x2="3810" y2="49351"/>
                          <a14:foregroundMark x1="44762" y1="51948" x2="46667" y2="48052"/>
                          <a14:foregroundMark x1="51429" y1="50649" x2="50476" y2="48052"/>
                          <a14:foregroundMark x1="78095" y1="9091" x2="70476" y2="57143"/>
                          <a14:foregroundMark x1="75238" y1="51948" x2="65714" y2="49351"/>
                          <a14:backgroundMark x1="29524" y1="74026" x2="31429" y2="98701"/>
                        </a14:backgroundRemoval>
                      </a14:imgEffect>
                    </a14:imgLayer>
                  </a14:imgProps>
                </a:ext>
              </a:extLst>
            </a:blip>
            <a:stretch>
              <a:fillRect/>
            </a:stretch>
          </p:blipFill>
          <p:spPr>
            <a:xfrm>
              <a:off x="8635381" y="5150353"/>
              <a:ext cx="968146" cy="1209586"/>
            </a:xfrm>
            <a:prstGeom prst="rect">
              <a:avLst/>
            </a:prstGeom>
          </p:spPr>
        </p:pic>
      </p:grpSp>
      <p:sp>
        <p:nvSpPr>
          <p:cNvPr id="23" name="CuadroTexto 22">
            <a:extLst>
              <a:ext uri="{FF2B5EF4-FFF2-40B4-BE49-F238E27FC236}">
                <a16:creationId xmlns:a16="http://schemas.microsoft.com/office/drawing/2014/main" id="{624CF040-4895-449D-8435-B00D06C5379E}"/>
              </a:ext>
            </a:extLst>
          </p:cNvPr>
          <p:cNvSpPr txBox="1"/>
          <p:nvPr/>
        </p:nvSpPr>
        <p:spPr>
          <a:xfrm>
            <a:off x="6545440" y="-211266"/>
            <a:ext cx="1184676" cy="1107996"/>
          </a:xfrm>
          <a:prstGeom prst="rect">
            <a:avLst/>
          </a:prstGeom>
          <a:noFill/>
        </p:spPr>
        <p:txBody>
          <a:bodyPr wrap="square" rtlCol="0">
            <a:spAutoFit/>
          </a:bodyPr>
          <a:lstStyle/>
          <a:p>
            <a:r>
              <a:rPr lang="es-CL" sz="6600" dirty="0">
                <a:effectLst>
                  <a:glow rad="139700">
                    <a:schemeClr val="accent4">
                      <a:satMod val="175000"/>
                      <a:alpha val="40000"/>
                    </a:schemeClr>
                  </a:glow>
                </a:effectLst>
                <a:latin typeface="Times New Roman" panose="02020603050405020304" pitchFamily="18" charset="0"/>
                <a:cs typeface="Times New Roman" panose="02020603050405020304" pitchFamily="18" charset="0"/>
              </a:rPr>
              <a:t>A.</a:t>
            </a:r>
            <a:endParaRPr lang="es-MX" sz="6600" dirty="0">
              <a:effectLst>
                <a:glow rad="139700">
                  <a:schemeClr val="accent4">
                    <a:satMod val="175000"/>
                    <a:alpha val="40000"/>
                  </a:schemeClr>
                </a:glow>
              </a:effectLst>
              <a:latin typeface="Times New Roman" panose="02020603050405020304" pitchFamily="18" charset="0"/>
              <a:cs typeface="Times New Roman" panose="02020603050405020304" pitchFamily="18" charset="0"/>
            </a:endParaRPr>
          </a:p>
        </p:txBody>
      </p:sp>
      <p:pic>
        <p:nvPicPr>
          <p:cNvPr id="29" name="Imagen 28">
            <a:extLst>
              <a:ext uri="{FF2B5EF4-FFF2-40B4-BE49-F238E27FC236}">
                <a16:creationId xmlns:a16="http://schemas.microsoft.com/office/drawing/2014/main" id="{94649762-8203-4DD4-8EAE-E9FFB11926D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4077" b="88462" l="7615" r="32154">
                        <a14:foregroundMark x1="14231" y1="66846" x2="20923" y2="64385"/>
                        <a14:foregroundMark x1="20923" y1="64385" x2="31231" y2="70846"/>
                        <a14:foregroundMark x1="29692" y1="68846" x2="23692" y2="64769"/>
                        <a14:foregroundMark x1="23692" y1="64769" x2="16385" y2="64077"/>
                        <a14:foregroundMark x1="16385" y1="64077" x2="10615" y2="68154"/>
                        <a14:foregroundMark x1="10615" y1="68154" x2="8077" y2="74615"/>
                        <a14:foregroundMark x1="8077" y1="74615" x2="9077" y2="81923"/>
                        <a14:foregroundMark x1="9077" y1="81923" x2="9538" y2="82615"/>
                        <a14:foregroundMark x1="10923" y1="83538" x2="9923" y2="82769"/>
                        <a14:foregroundMark x1="12692" y1="84538" x2="9000" y2="81615"/>
                        <a14:foregroundMark x1="17154" y1="88077" x2="14154" y2="87000"/>
                        <a14:foregroundMark x1="14000" y1="87000" x2="13462" y2="86077"/>
                        <a14:foregroundMark x1="13154" y1="84846" x2="13538" y2="85000"/>
                        <a14:foregroundMark x1="32000" y1="80769" x2="32154" y2="73308"/>
                      </a14:backgroundRemoval>
                    </a14:imgEffect>
                  </a14:imgLayer>
                </a14:imgProps>
              </a:ext>
              <a:ext uri="{28A0092B-C50C-407E-A947-70E740481C1C}">
                <a14:useLocalDpi xmlns:a14="http://schemas.microsoft.com/office/drawing/2010/main" val="0"/>
              </a:ext>
            </a:extLst>
          </a:blip>
          <a:srcRect l="4863" t="62232" r="65405" b="8491"/>
          <a:stretch/>
        </p:blipFill>
        <p:spPr>
          <a:xfrm>
            <a:off x="87017" y="4651186"/>
            <a:ext cx="2332832" cy="2297146"/>
          </a:xfrm>
          <a:prstGeom prst="rect">
            <a:avLst/>
          </a:prstGeom>
        </p:spPr>
      </p:pic>
      <p:pic>
        <p:nvPicPr>
          <p:cNvPr id="19" name="Imagen 18">
            <a:extLst>
              <a:ext uri="{FF2B5EF4-FFF2-40B4-BE49-F238E27FC236}">
                <a16:creationId xmlns:a16="http://schemas.microsoft.com/office/drawing/2014/main" id="{380C6E5B-757D-42D2-882C-A09D2B41A8D9}"/>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4110" b="89041" l="9677" r="88710">
                        <a14:foregroundMark x1="46774" y1="4110" x2="46774" y2="4110"/>
                      </a14:backgroundRemoval>
                    </a14:imgEffect>
                  </a14:imgLayer>
                </a14:imgProps>
              </a:ext>
            </a:extLst>
          </a:blip>
          <a:stretch>
            <a:fillRect/>
          </a:stretch>
        </p:blipFill>
        <p:spPr>
          <a:xfrm>
            <a:off x="1021902" y="5188666"/>
            <a:ext cx="769807" cy="1349625"/>
          </a:xfrm>
          <a:prstGeom prst="rect">
            <a:avLst/>
          </a:prstGeom>
        </p:spPr>
      </p:pic>
      <p:sp>
        <p:nvSpPr>
          <p:cNvPr id="41" name="CuadroTexto 40">
            <a:extLst>
              <a:ext uri="{FF2B5EF4-FFF2-40B4-BE49-F238E27FC236}">
                <a16:creationId xmlns:a16="http://schemas.microsoft.com/office/drawing/2014/main" id="{0611AC87-6853-40D5-852D-C6BC5A58482F}"/>
              </a:ext>
            </a:extLst>
          </p:cNvPr>
          <p:cNvSpPr txBox="1"/>
          <p:nvPr/>
        </p:nvSpPr>
        <p:spPr>
          <a:xfrm>
            <a:off x="2309226" y="2784665"/>
            <a:ext cx="1583325" cy="1200329"/>
          </a:xfrm>
          <a:prstGeom prst="rect">
            <a:avLst/>
          </a:prstGeom>
          <a:noFill/>
        </p:spPr>
        <p:txBody>
          <a:bodyPr wrap="square" rtlCol="0">
            <a:spAutoFit/>
          </a:bodyPr>
          <a:lstStyle/>
          <a:p>
            <a:r>
              <a:rPr lang="es-CL" dirty="0">
                <a:latin typeface="Agency FB" panose="020B0503020202020204" pitchFamily="34" charset="0"/>
              </a:rPr>
              <a:t>Respiración profunda con cuerpo relajado (repetir 3 veces)</a:t>
            </a:r>
            <a:endParaRPr lang="es-MX" dirty="0">
              <a:latin typeface="Agency FB" panose="020B0503020202020204" pitchFamily="34" charset="0"/>
            </a:endParaRPr>
          </a:p>
        </p:txBody>
      </p:sp>
      <p:sp>
        <p:nvSpPr>
          <p:cNvPr id="42" name="CuadroTexto 41">
            <a:extLst>
              <a:ext uri="{FF2B5EF4-FFF2-40B4-BE49-F238E27FC236}">
                <a16:creationId xmlns:a16="http://schemas.microsoft.com/office/drawing/2014/main" id="{1B33F2A7-9078-44A0-A093-B519CD1A9A48}"/>
              </a:ext>
            </a:extLst>
          </p:cNvPr>
          <p:cNvSpPr txBox="1"/>
          <p:nvPr/>
        </p:nvSpPr>
        <p:spPr>
          <a:xfrm>
            <a:off x="2309226" y="5188666"/>
            <a:ext cx="1583325" cy="1200329"/>
          </a:xfrm>
          <a:prstGeom prst="rect">
            <a:avLst/>
          </a:prstGeom>
          <a:noFill/>
        </p:spPr>
        <p:txBody>
          <a:bodyPr wrap="square" rtlCol="0">
            <a:spAutoFit/>
          </a:bodyPr>
          <a:lstStyle/>
          <a:p>
            <a:r>
              <a:rPr lang="es-CL" dirty="0">
                <a:latin typeface="Agency FB" panose="020B0503020202020204" pitchFamily="34" charset="0"/>
              </a:rPr>
              <a:t>Hacer círculos con la cadera (repetir 8 veces a cada lado)</a:t>
            </a:r>
            <a:endParaRPr lang="es-MX" dirty="0">
              <a:latin typeface="Agency FB" panose="020B0503020202020204" pitchFamily="34" charset="0"/>
            </a:endParaRPr>
          </a:p>
        </p:txBody>
      </p:sp>
      <p:sp>
        <p:nvSpPr>
          <p:cNvPr id="43" name="CuadroTexto 42">
            <a:extLst>
              <a:ext uri="{FF2B5EF4-FFF2-40B4-BE49-F238E27FC236}">
                <a16:creationId xmlns:a16="http://schemas.microsoft.com/office/drawing/2014/main" id="{ABD35368-FC6E-4139-83E2-699B3FCB4B84}"/>
              </a:ext>
            </a:extLst>
          </p:cNvPr>
          <p:cNvSpPr txBox="1"/>
          <p:nvPr/>
        </p:nvSpPr>
        <p:spPr>
          <a:xfrm>
            <a:off x="57612" y="1867751"/>
            <a:ext cx="687178" cy="1323439"/>
          </a:xfrm>
          <a:prstGeom prst="rect">
            <a:avLst/>
          </a:prstGeom>
          <a:noFill/>
        </p:spPr>
        <p:txBody>
          <a:bodyPr wrap="square" rtlCol="0">
            <a:spAutoFit/>
          </a:bodyPr>
          <a:lstStyle/>
          <a:p>
            <a:r>
              <a:rPr lang="es-CL" sz="8000" b="1" dirty="0">
                <a:latin typeface="Agency FB" panose="020B0503020202020204" pitchFamily="34" charset="0"/>
              </a:rPr>
              <a:t>1</a:t>
            </a:r>
            <a:endParaRPr lang="es-MX" sz="11500" b="1" dirty="0">
              <a:latin typeface="Agency FB" panose="020B0503020202020204" pitchFamily="34" charset="0"/>
            </a:endParaRPr>
          </a:p>
        </p:txBody>
      </p:sp>
      <p:sp>
        <p:nvSpPr>
          <p:cNvPr id="44" name="CuadroTexto 43">
            <a:extLst>
              <a:ext uri="{FF2B5EF4-FFF2-40B4-BE49-F238E27FC236}">
                <a16:creationId xmlns:a16="http://schemas.microsoft.com/office/drawing/2014/main" id="{FD012355-3433-4A38-8B66-6C083CDCA357}"/>
              </a:ext>
            </a:extLst>
          </p:cNvPr>
          <p:cNvSpPr txBox="1"/>
          <p:nvPr/>
        </p:nvSpPr>
        <p:spPr>
          <a:xfrm>
            <a:off x="3437905" y="2097002"/>
            <a:ext cx="687178" cy="1323439"/>
          </a:xfrm>
          <a:prstGeom prst="rect">
            <a:avLst/>
          </a:prstGeom>
          <a:noFill/>
        </p:spPr>
        <p:txBody>
          <a:bodyPr wrap="square" rtlCol="0">
            <a:spAutoFit/>
          </a:bodyPr>
          <a:lstStyle/>
          <a:p>
            <a:r>
              <a:rPr lang="es-CL" sz="8000" b="1" dirty="0">
                <a:latin typeface="Agency FB" panose="020B0503020202020204" pitchFamily="34" charset="0"/>
              </a:rPr>
              <a:t>2</a:t>
            </a:r>
            <a:endParaRPr lang="es-MX" sz="11500" b="1" dirty="0">
              <a:latin typeface="Agency FB" panose="020B0503020202020204" pitchFamily="34" charset="0"/>
            </a:endParaRPr>
          </a:p>
        </p:txBody>
      </p:sp>
      <p:sp>
        <p:nvSpPr>
          <p:cNvPr id="45" name="CuadroTexto 44">
            <a:extLst>
              <a:ext uri="{FF2B5EF4-FFF2-40B4-BE49-F238E27FC236}">
                <a16:creationId xmlns:a16="http://schemas.microsoft.com/office/drawing/2014/main" id="{01358340-B9BF-4649-A9EA-B6F56BC11C72}"/>
              </a:ext>
            </a:extLst>
          </p:cNvPr>
          <p:cNvSpPr txBox="1"/>
          <p:nvPr/>
        </p:nvSpPr>
        <p:spPr>
          <a:xfrm>
            <a:off x="7330794" y="1867328"/>
            <a:ext cx="687178" cy="1323439"/>
          </a:xfrm>
          <a:prstGeom prst="rect">
            <a:avLst/>
          </a:prstGeom>
          <a:noFill/>
        </p:spPr>
        <p:txBody>
          <a:bodyPr wrap="square" rtlCol="0">
            <a:spAutoFit/>
          </a:bodyPr>
          <a:lstStyle/>
          <a:p>
            <a:r>
              <a:rPr lang="es-CL" sz="8000" b="1" dirty="0">
                <a:latin typeface="Agency FB" panose="020B0503020202020204" pitchFamily="34" charset="0"/>
              </a:rPr>
              <a:t>3</a:t>
            </a:r>
            <a:endParaRPr lang="es-MX" sz="11500" b="1" dirty="0">
              <a:latin typeface="Agency FB" panose="020B0503020202020204" pitchFamily="34" charset="0"/>
            </a:endParaRPr>
          </a:p>
        </p:txBody>
      </p:sp>
      <p:sp>
        <p:nvSpPr>
          <p:cNvPr id="46" name="CuadroTexto 45">
            <a:extLst>
              <a:ext uri="{FF2B5EF4-FFF2-40B4-BE49-F238E27FC236}">
                <a16:creationId xmlns:a16="http://schemas.microsoft.com/office/drawing/2014/main" id="{731FAE51-BF27-4E6E-99E7-060A31771094}"/>
              </a:ext>
            </a:extLst>
          </p:cNvPr>
          <p:cNvSpPr txBox="1"/>
          <p:nvPr/>
        </p:nvSpPr>
        <p:spPr>
          <a:xfrm>
            <a:off x="6147570" y="2742601"/>
            <a:ext cx="1481973" cy="1200329"/>
          </a:xfrm>
          <a:prstGeom prst="rect">
            <a:avLst/>
          </a:prstGeom>
          <a:noFill/>
        </p:spPr>
        <p:txBody>
          <a:bodyPr wrap="square" rtlCol="0">
            <a:spAutoFit/>
          </a:bodyPr>
          <a:lstStyle/>
          <a:p>
            <a:r>
              <a:rPr lang="es-CL" dirty="0">
                <a:latin typeface="Agency FB" panose="020B0503020202020204" pitchFamily="34" charset="0"/>
              </a:rPr>
              <a:t>Rotación de hombros 6 veces adelante y 6 veces hacia atrás</a:t>
            </a:r>
            <a:endParaRPr lang="es-MX" dirty="0">
              <a:latin typeface="Agency FB" panose="020B0503020202020204" pitchFamily="34" charset="0"/>
            </a:endParaRPr>
          </a:p>
        </p:txBody>
      </p:sp>
      <p:sp>
        <p:nvSpPr>
          <p:cNvPr id="47" name="CuadroTexto 46">
            <a:extLst>
              <a:ext uri="{FF2B5EF4-FFF2-40B4-BE49-F238E27FC236}">
                <a16:creationId xmlns:a16="http://schemas.microsoft.com/office/drawing/2014/main" id="{9FAF4B06-3C46-4941-84DF-5D33221A89E5}"/>
              </a:ext>
            </a:extLst>
          </p:cNvPr>
          <p:cNvSpPr txBox="1"/>
          <p:nvPr/>
        </p:nvSpPr>
        <p:spPr>
          <a:xfrm>
            <a:off x="9605675" y="2635611"/>
            <a:ext cx="1655500" cy="1477328"/>
          </a:xfrm>
          <a:prstGeom prst="rect">
            <a:avLst/>
          </a:prstGeom>
          <a:noFill/>
        </p:spPr>
        <p:txBody>
          <a:bodyPr wrap="square" rtlCol="0">
            <a:spAutoFit/>
          </a:bodyPr>
          <a:lstStyle/>
          <a:p>
            <a:r>
              <a:rPr lang="es-CL" dirty="0">
                <a:latin typeface="Agency FB" panose="020B0503020202020204" pitchFamily="34" charset="0"/>
              </a:rPr>
              <a:t>Inclinar la cabeza 6 segundos a la izquierda y 6 segundos a la derecha</a:t>
            </a:r>
            <a:endParaRPr lang="es-MX" dirty="0">
              <a:latin typeface="Agency FB" panose="020B0503020202020204" pitchFamily="34" charset="0"/>
            </a:endParaRPr>
          </a:p>
        </p:txBody>
      </p:sp>
      <p:sp>
        <p:nvSpPr>
          <p:cNvPr id="48" name="CuadroTexto 47">
            <a:extLst>
              <a:ext uri="{FF2B5EF4-FFF2-40B4-BE49-F238E27FC236}">
                <a16:creationId xmlns:a16="http://schemas.microsoft.com/office/drawing/2014/main" id="{8A63957B-4673-40B4-A4ED-5DC08DD5F0C5}"/>
              </a:ext>
            </a:extLst>
          </p:cNvPr>
          <p:cNvSpPr txBox="1"/>
          <p:nvPr/>
        </p:nvSpPr>
        <p:spPr>
          <a:xfrm>
            <a:off x="36815" y="4198003"/>
            <a:ext cx="687178" cy="1323439"/>
          </a:xfrm>
          <a:prstGeom prst="rect">
            <a:avLst/>
          </a:prstGeom>
          <a:noFill/>
        </p:spPr>
        <p:txBody>
          <a:bodyPr wrap="square" rtlCol="0">
            <a:spAutoFit/>
          </a:bodyPr>
          <a:lstStyle/>
          <a:p>
            <a:r>
              <a:rPr lang="es-CL" sz="8000" b="1" dirty="0">
                <a:latin typeface="Agency FB" panose="020B0503020202020204" pitchFamily="34" charset="0"/>
              </a:rPr>
              <a:t>4</a:t>
            </a:r>
            <a:endParaRPr lang="es-MX" sz="11500" b="1" dirty="0">
              <a:latin typeface="Agency FB" panose="020B0503020202020204" pitchFamily="34" charset="0"/>
            </a:endParaRPr>
          </a:p>
        </p:txBody>
      </p:sp>
      <p:sp>
        <p:nvSpPr>
          <p:cNvPr id="49" name="CuadroTexto 48">
            <a:extLst>
              <a:ext uri="{FF2B5EF4-FFF2-40B4-BE49-F238E27FC236}">
                <a16:creationId xmlns:a16="http://schemas.microsoft.com/office/drawing/2014/main" id="{1DC81FCB-D101-4E2E-80A6-E28E33C0344F}"/>
              </a:ext>
            </a:extLst>
          </p:cNvPr>
          <p:cNvSpPr txBox="1"/>
          <p:nvPr/>
        </p:nvSpPr>
        <p:spPr>
          <a:xfrm>
            <a:off x="3548962" y="4130821"/>
            <a:ext cx="687178" cy="1323439"/>
          </a:xfrm>
          <a:prstGeom prst="rect">
            <a:avLst/>
          </a:prstGeom>
          <a:noFill/>
        </p:spPr>
        <p:txBody>
          <a:bodyPr wrap="square" rtlCol="0">
            <a:spAutoFit/>
          </a:bodyPr>
          <a:lstStyle/>
          <a:p>
            <a:r>
              <a:rPr lang="es-CL" sz="8000" b="1" dirty="0">
                <a:latin typeface="Agency FB" panose="020B0503020202020204" pitchFamily="34" charset="0"/>
              </a:rPr>
              <a:t>5</a:t>
            </a:r>
            <a:endParaRPr lang="es-MX" sz="11500" b="1" dirty="0">
              <a:latin typeface="Agency FB" panose="020B0503020202020204" pitchFamily="34" charset="0"/>
            </a:endParaRPr>
          </a:p>
        </p:txBody>
      </p:sp>
      <p:sp>
        <p:nvSpPr>
          <p:cNvPr id="50" name="CuadroTexto 49">
            <a:extLst>
              <a:ext uri="{FF2B5EF4-FFF2-40B4-BE49-F238E27FC236}">
                <a16:creationId xmlns:a16="http://schemas.microsoft.com/office/drawing/2014/main" id="{AAC1635E-330D-416C-8147-F6BEF32A12DC}"/>
              </a:ext>
            </a:extLst>
          </p:cNvPr>
          <p:cNvSpPr txBox="1"/>
          <p:nvPr/>
        </p:nvSpPr>
        <p:spPr>
          <a:xfrm>
            <a:off x="6004504" y="5036638"/>
            <a:ext cx="1481973" cy="1200329"/>
          </a:xfrm>
          <a:prstGeom prst="rect">
            <a:avLst/>
          </a:prstGeom>
          <a:noFill/>
        </p:spPr>
        <p:txBody>
          <a:bodyPr wrap="square" rtlCol="0">
            <a:spAutoFit/>
          </a:bodyPr>
          <a:lstStyle/>
          <a:p>
            <a:r>
              <a:rPr lang="es-CL" dirty="0">
                <a:latin typeface="Agency FB" panose="020B0503020202020204" pitchFamily="34" charset="0"/>
              </a:rPr>
              <a:t>Movimiento de onda con dedos entrelazados, 4 veces por lado</a:t>
            </a:r>
            <a:endParaRPr lang="es-MX" dirty="0">
              <a:latin typeface="Agency FB" panose="020B0503020202020204" pitchFamily="34" charset="0"/>
            </a:endParaRPr>
          </a:p>
        </p:txBody>
      </p:sp>
      <p:sp>
        <p:nvSpPr>
          <p:cNvPr id="51" name="CuadroTexto 50">
            <a:extLst>
              <a:ext uri="{FF2B5EF4-FFF2-40B4-BE49-F238E27FC236}">
                <a16:creationId xmlns:a16="http://schemas.microsoft.com/office/drawing/2014/main" id="{8EB7B5F8-8761-4835-862A-9F7ED69177D0}"/>
              </a:ext>
            </a:extLst>
          </p:cNvPr>
          <p:cNvSpPr txBox="1"/>
          <p:nvPr/>
        </p:nvSpPr>
        <p:spPr>
          <a:xfrm>
            <a:off x="9605675" y="5036638"/>
            <a:ext cx="1481973" cy="1200329"/>
          </a:xfrm>
          <a:prstGeom prst="rect">
            <a:avLst/>
          </a:prstGeom>
          <a:noFill/>
        </p:spPr>
        <p:txBody>
          <a:bodyPr wrap="square" rtlCol="0">
            <a:spAutoFit/>
          </a:bodyPr>
          <a:lstStyle/>
          <a:p>
            <a:r>
              <a:rPr lang="es-CL" dirty="0">
                <a:latin typeface="Agency FB" panose="020B0503020202020204" pitchFamily="34" charset="0"/>
              </a:rPr>
              <a:t>Girar el tronco a un lado y al otro (repetir 6 veces por lado)</a:t>
            </a:r>
            <a:endParaRPr lang="es-MX" dirty="0">
              <a:latin typeface="Agency FB" panose="020B0503020202020204" pitchFamily="34" charset="0"/>
            </a:endParaRPr>
          </a:p>
        </p:txBody>
      </p:sp>
      <p:sp>
        <p:nvSpPr>
          <p:cNvPr id="53" name="CuadroTexto 52">
            <a:extLst>
              <a:ext uri="{FF2B5EF4-FFF2-40B4-BE49-F238E27FC236}">
                <a16:creationId xmlns:a16="http://schemas.microsoft.com/office/drawing/2014/main" id="{E90C168E-126F-40A4-A09B-A7AE3BB6EDA8}"/>
              </a:ext>
            </a:extLst>
          </p:cNvPr>
          <p:cNvSpPr txBox="1"/>
          <p:nvPr/>
        </p:nvSpPr>
        <p:spPr>
          <a:xfrm>
            <a:off x="7219866" y="4139233"/>
            <a:ext cx="687178" cy="1323439"/>
          </a:xfrm>
          <a:prstGeom prst="rect">
            <a:avLst/>
          </a:prstGeom>
          <a:noFill/>
        </p:spPr>
        <p:txBody>
          <a:bodyPr wrap="square" rtlCol="0">
            <a:spAutoFit/>
          </a:bodyPr>
          <a:lstStyle/>
          <a:p>
            <a:r>
              <a:rPr lang="es-CL" sz="8000" b="1" dirty="0">
                <a:latin typeface="Agency FB" panose="020B0503020202020204" pitchFamily="34" charset="0"/>
              </a:rPr>
              <a:t>6</a:t>
            </a:r>
            <a:endParaRPr lang="es-MX" sz="11500" b="1" dirty="0">
              <a:latin typeface="Agency FB" panose="020B0503020202020204" pitchFamily="34" charset="0"/>
            </a:endParaRPr>
          </a:p>
        </p:txBody>
      </p:sp>
    </p:spTree>
    <p:extLst>
      <p:ext uri="{BB962C8B-B14F-4D97-AF65-F5344CB8AC3E}">
        <p14:creationId xmlns:p14="http://schemas.microsoft.com/office/powerpoint/2010/main" val="275577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8FAA45E-A14B-425D-865E-F9DA67254387}"/>
              </a:ext>
            </a:extLst>
          </p:cNvPr>
          <p:cNvGrpSpPr/>
          <p:nvPr/>
        </p:nvGrpSpPr>
        <p:grpSpPr>
          <a:xfrm>
            <a:off x="2080326" y="178775"/>
            <a:ext cx="4567698" cy="1974947"/>
            <a:chOff x="2080326" y="77175"/>
            <a:chExt cx="4567698" cy="1974947"/>
          </a:xfrm>
        </p:grpSpPr>
        <p:pic>
          <p:nvPicPr>
            <p:cNvPr id="10" name="Imagen 9">
              <a:extLst>
                <a:ext uri="{FF2B5EF4-FFF2-40B4-BE49-F238E27FC236}">
                  <a16:creationId xmlns:a16="http://schemas.microsoft.com/office/drawing/2014/main" id="{1DF26753-837D-4998-A08D-1D6E7844DF2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62" b="44692" l="4077" r="96385">
                          <a14:foregroundMark x1="22692" y1="14846" x2="22923" y2="33000"/>
                          <a14:foregroundMark x1="23154" y1="15846" x2="8154" y2="22692"/>
                          <a14:foregroundMark x1="8154" y1="22692" x2="7462" y2="30462"/>
                          <a14:foregroundMark x1="7462" y1="30462" x2="9000" y2="37231"/>
                          <a14:foregroundMark x1="9000" y1="37231" x2="13846" y2="39769"/>
                          <a14:foregroundMark x1="15077" y1="40231" x2="9077" y2="34462"/>
                          <a14:foregroundMark x1="9077" y1="34462" x2="5615" y2="28231"/>
                          <a14:foregroundMark x1="5615" y1="28231" x2="6769" y2="20923"/>
                          <a14:foregroundMark x1="6769" y1="20923" x2="10462" y2="15000"/>
                          <a14:foregroundMark x1="10462" y1="15000" x2="16769" y2="10615"/>
                          <a14:foregroundMark x1="43462" y1="11000" x2="20769" y2="8077"/>
                          <a14:foregroundMark x1="20769" y1="8077" x2="13846" y2="10154"/>
                          <a14:foregroundMark x1="13846" y1="10154" x2="4769" y2="21385"/>
                          <a14:foregroundMark x1="4769" y1="21385" x2="4077" y2="28769"/>
                          <a14:foregroundMark x1="4077" y1="28769" x2="4077" y2="28769"/>
                          <a14:foregroundMark x1="7462" y1="37000" x2="12769" y2="42538"/>
                          <a14:foregroundMark x1="12769" y1="42538" x2="19846" y2="44615"/>
                          <a14:foregroundMark x1="19846" y1="44615" x2="28462" y2="43308"/>
                          <a14:foregroundMark x1="28462" y1="43308" x2="35308" y2="39538"/>
                          <a14:foregroundMark x1="35308" y1="39538" x2="38385" y2="34923"/>
                          <a14:foregroundMark x1="30077" y1="44846" x2="49769" y2="41308"/>
                          <a14:foregroundMark x1="17615" y1="14615" x2="32231" y2="33231"/>
                          <a14:foregroundMark x1="30308" y1="14154" x2="29615" y2="32154"/>
                          <a14:foregroundMark x1="29615" y1="32154" x2="29231" y2="32769"/>
                          <a14:foregroundMark x1="34154" y1="17538" x2="36000" y2="25923"/>
                          <a14:foregroundMark x1="36000" y1="25923" x2="34154" y2="33538"/>
                          <a14:foregroundMark x1="34154" y1="33538" x2="28538" y2="39154"/>
                          <a14:foregroundMark x1="28538" y1="39154" x2="28385" y2="39154"/>
                          <a14:foregroundMark x1="28231" y1="38923" x2="20154" y2="35077"/>
                          <a14:foregroundMark x1="20154" y1="35077" x2="13769" y2="28846"/>
                          <a14:foregroundMark x1="13769" y1="28846" x2="12154" y2="23923"/>
                          <a14:foregroundMark x1="89538" y1="10615" x2="95462" y2="14769"/>
                          <a14:foregroundMark x1="95462" y1="14769" x2="96385" y2="22462"/>
                          <a14:foregroundMark x1="96385" y1="22462" x2="94923" y2="36769"/>
                          <a14:foregroundMark x1="93812" y1="38538" x2="91154" y2="42769"/>
                          <a14:foregroundMark x1="94923" y1="36769" x2="93812" y2="38538"/>
                          <a14:foregroundMark x1="91154" y1="42769" x2="50615" y2="41923"/>
                          <a14:foregroundMark x1="68933" y1="12204" x2="66826" y2="12275"/>
                          <a14:foregroundMark x1="91077" y1="11462" x2="68944" y2="12204"/>
                          <a14:foregroundMark x1="40923" y1="8462" x2="79000" y2="11615"/>
                          <a14:backgroundMark x1="40692" y1="15846" x2="70692" y2="28462"/>
                          <a14:backgroundMark x1="70692" y1="28462" x2="85077" y2="32308"/>
                          <a14:backgroundMark x1="85077" y1="32308" x2="89385" y2="36000"/>
                          <a14:backgroundMark x1="93154" y1="38538" x2="93154" y2="38538"/>
                          <a14:backgroundMark x1="48923" y1="13538" x2="48923" y2="13538"/>
                          <a14:backgroundMark x1="50000" y1="12923" x2="50000" y2="12923"/>
                          <a14:backgroundMark x1="47692" y1="12462" x2="53846" y2="12462"/>
                          <a14:backgroundMark x1="53846" y1="12923" x2="61231" y2="13308"/>
                          <a14:backgroundMark x1="74538" y1="13538" x2="64154" y2="13308"/>
                          <a14:backgroundMark x1="63308" y1="13538" x2="64615" y2="14154"/>
                          <a14:backgroundMark x1="61231" y1="12077" x2="64000" y2="12692"/>
                          <a14:backgroundMark x1="68231" y1="13308" x2="71154" y2="13308"/>
                        </a14:backgroundRemoval>
                      </a14:imgEffect>
                    </a14:imgLayer>
                  </a14:imgProps>
                </a:ext>
                <a:ext uri="{28A0092B-C50C-407E-A947-70E740481C1C}">
                  <a14:useLocalDpi xmlns:a14="http://schemas.microsoft.com/office/drawing/2010/main" val="0"/>
                </a:ext>
              </a:extLst>
            </a:blip>
            <a:srcRect l="2381" t="5079" r="2169" b="53651"/>
            <a:stretch/>
          </p:blipFill>
          <p:spPr>
            <a:xfrm>
              <a:off x="2080326" y="77175"/>
              <a:ext cx="4567698" cy="1974947"/>
            </a:xfrm>
            <a:prstGeom prst="rect">
              <a:avLst/>
            </a:prstGeom>
          </p:spPr>
        </p:pic>
        <p:sp>
          <p:nvSpPr>
            <p:cNvPr id="4" name="CuadroTexto 3">
              <a:extLst>
                <a:ext uri="{FF2B5EF4-FFF2-40B4-BE49-F238E27FC236}">
                  <a16:creationId xmlns:a16="http://schemas.microsoft.com/office/drawing/2014/main" id="{685D3E8D-9E7E-4337-927B-5C73307FAE95}"/>
                </a:ext>
              </a:extLst>
            </p:cNvPr>
            <p:cNvSpPr txBox="1"/>
            <p:nvPr/>
          </p:nvSpPr>
          <p:spPr>
            <a:xfrm>
              <a:off x="4028232" y="587594"/>
              <a:ext cx="2339114" cy="830997"/>
            </a:xfrm>
            <a:prstGeom prst="rect">
              <a:avLst/>
            </a:prstGeom>
            <a:noFill/>
          </p:spPr>
          <p:txBody>
            <a:bodyPr wrap="square" rtlCol="0">
              <a:spAutoFit/>
            </a:bodyPr>
            <a:lstStyle/>
            <a:p>
              <a:r>
                <a:rPr lang="es-CL" sz="1600" dirty="0">
                  <a:latin typeface="Agency FB" panose="020B0503020202020204" pitchFamily="34" charset="0"/>
                </a:rPr>
                <a:t>Son ejercicios que puedes realizar de manera individual en cualquier momento y lugar</a:t>
              </a:r>
              <a:endParaRPr lang="es-MX" sz="1600" dirty="0">
                <a:latin typeface="Agency FB" panose="020B0503020202020204" pitchFamily="34" charset="0"/>
              </a:endParaRPr>
            </a:p>
          </p:txBody>
        </p:sp>
      </p:grpSp>
      <p:pic>
        <p:nvPicPr>
          <p:cNvPr id="8" name="Imagen 7">
            <a:extLst>
              <a:ext uri="{FF2B5EF4-FFF2-40B4-BE49-F238E27FC236}">
                <a16:creationId xmlns:a16="http://schemas.microsoft.com/office/drawing/2014/main" id="{3AB6BEEF-777E-4DD2-90F4-1A09FC1390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3164" y1="23828" x2="43359" y2="13965"/>
                        <a14:foregroundMark x1="66309" y1="24023" x2="58691" y2="30371"/>
                        <a14:foregroundMark x1="74121" y1="45703" x2="64160" y2="45703"/>
                        <a14:foregroundMark x1="19336" y1="24023" x2="26758" y2="30371"/>
                        <a14:foregroundMark x1="21289" y1="46191" x2="11719" y2="45898"/>
                        <a14:foregroundMark x1="58984" y1="71875" x2="59277" y2="79395"/>
                        <a14:foregroundMark x1="61426" y1="77930" x2="62402" y2="79004"/>
                        <a14:foregroundMark x1="76367" y1="75488" x2="76758" y2="77441"/>
                      </a14:backgroundRemoval>
                    </a14:imgEffect>
                  </a14:imgLayer>
                </a14:imgProps>
              </a:ext>
            </a:extLst>
          </a:blip>
          <a:srcRect l="8265" t="10569" r="20190" b="15185"/>
          <a:stretch/>
        </p:blipFill>
        <p:spPr>
          <a:xfrm>
            <a:off x="132420" y="30677"/>
            <a:ext cx="1947906" cy="2021445"/>
          </a:xfrm>
          <a:prstGeom prst="rect">
            <a:avLst/>
          </a:prstGeom>
        </p:spPr>
      </p:pic>
      <p:pic>
        <p:nvPicPr>
          <p:cNvPr id="12" name="Imagen 11" descr="Imagen que contiene captura de pantalla, imágenes prediseñadas&#10;&#10;Descripción generada automáticamente">
            <a:extLst>
              <a:ext uri="{FF2B5EF4-FFF2-40B4-BE49-F238E27FC236}">
                <a16:creationId xmlns:a16="http://schemas.microsoft.com/office/drawing/2014/main" id="{2F7CEA7C-2B51-456C-96C4-6FF35CE47655}"/>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617313" y="-895322"/>
            <a:ext cx="1507701" cy="3955638"/>
          </a:xfrm>
          <a:prstGeom prst="rect">
            <a:avLst/>
          </a:prstGeom>
        </p:spPr>
      </p:pic>
      <p:sp>
        <p:nvSpPr>
          <p:cNvPr id="13" name="CuadroTexto 12">
            <a:extLst>
              <a:ext uri="{FF2B5EF4-FFF2-40B4-BE49-F238E27FC236}">
                <a16:creationId xmlns:a16="http://schemas.microsoft.com/office/drawing/2014/main" id="{25E26E15-C0CF-4A68-A29E-F71E59A8A7EE}"/>
              </a:ext>
            </a:extLst>
          </p:cNvPr>
          <p:cNvSpPr txBox="1"/>
          <p:nvPr/>
        </p:nvSpPr>
        <p:spPr>
          <a:xfrm>
            <a:off x="6668602" y="-225352"/>
            <a:ext cx="960941" cy="1107996"/>
          </a:xfrm>
          <a:prstGeom prst="rect">
            <a:avLst/>
          </a:prstGeom>
          <a:noFill/>
        </p:spPr>
        <p:txBody>
          <a:bodyPr wrap="square" rtlCol="0">
            <a:spAutoFit/>
          </a:bodyPr>
          <a:lstStyle/>
          <a:p>
            <a:r>
              <a:rPr lang="es-CL" sz="6600" dirty="0">
                <a:effectLst>
                  <a:glow rad="139700">
                    <a:schemeClr val="accent6">
                      <a:satMod val="175000"/>
                      <a:alpha val="40000"/>
                    </a:schemeClr>
                  </a:glow>
                </a:effectLst>
                <a:latin typeface="Times New Roman" panose="02020603050405020304" pitchFamily="18" charset="0"/>
                <a:cs typeface="Times New Roman" panose="02020603050405020304" pitchFamily="18" charset="0"/>
              </a:rPr>
              <a:t>B.</a:t>
            </a:r>
            <a:endParaRPr lang="es-MX" sz="6600" dirty="0">
              <a:effectLst>
                <a:glow rad="1397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14" name="Título 1">
            <a:extLst>
              <a:ext uri="{FF2B5EF4-FFF2-40B4-BE49-F238E27FC236}">
                <a16:creationId xmlns:a16="http://schemas.microsoft.com/office/drawing/2014/main" id="{43FDA4D8-0EB8-4E9A-9905-CC75A9FC965E}"/>
              </a:ext>
            </a:extLst>
          </p:cNvPr>
          <p:cNvSpPr txBox="1">
            <a:spLocks/>
          </p:cNvSpPr>
          <p:nvPr/>
        </p:nvSpPr>
        <p:spPr>
          <a:xfrm rot="5400000">
            <a:off x="8343148" y="3096167"/>
            <a:ext cx="6767670" cy="75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dirty="0">
                <a:latin typeface="Agency FB" panose="020B0503020202020204" pitchFamily="34" charset="0"/>
              </a:rPr>
              <a:t>Ejercicios en serie 2</a:t>
            </a:r>
            <a:br>
              <a:rPr lang="es-CL" sz="3200" dirty="0">
                <a:latin typeface="Agency FB" panose="020B0503020202020204" pitchFamily="34" charset="0"/>
              </a:rPr>
            </a:br>
            <a:r>
              <a:rPr lang="es-CL" sz="2200" dirty="0"/>
              <a:t>Ejercicios para trabajos de alta demanda física</a:t>
            </a:r>
            <a:endParaRPr lang="es-CL" sz="2200" dirty="0">
              <a:latin typeface="Agency FB" panose="020B0503020202020204" pitchFamily="34" charset="0"/>
            </a:endParaRPr>
          </a:p>
        </p:txBody>
      </p:sp>
      <p:sp>
        <p:nvSpPr>
          <p:cNvPr id="15" name="CuadroTexto 14">
            <a:extLst>
              <a:ext uri="{FF2B5EF4-FFF2-40B4-BE49-F238E27FC236}">
                <a16:creationId xmlns:a16="http://schemas.microsoft.com/office/drawing/2014/main" id="{B2EBA4C6-6B74-4303-A490-0A87507E3EB5}"/>
              </a:ext>
            </a:extLst>
          </p:cNvPr>
          <p:cNvSpPr txBox="1"/>
          <p:nvPr/>
        </p:nvSpPr>
        <p:spPr>
          <a:xfrm>
            <a:off x="7831757" y="566082"/>
            <a:ext cx="3078811" cy="1200329"/>
          </a:xfrm>
          <a:prstGeom prst="rect">
            <a:avLst/>
          </a:prstGeom>
          <a:noFill/>
        </p:spPr>
        <p:txBody>
          <a:bodyPr wrap="square" rtlCol="0">
            <a:spAutoFit/>
          </a:bodyPr>
          <a:lstStyle/>
          <a:p>
            <a:r>
              <a:rPr lang="es-CL" sz="3600" dirty="0">
                <a:latin typeface="Freestyle Script" panose="030804020302050B0404" pitchFamily="66" charset="0"/>
              </a:rPr>
              <a:t>Sigue con ejercicios de coordinación y fuerza</a:t>
            </a:r>
            <a:endParaRPr lang="es-MX" sz="3600" dirty="0">
              <a:latin typeface="Freestyle Script" panose="030804020302050B0404" pitchFamily="66" charset="0"/>
            </a:endParaRPr>
          </a:p>
        </p:txBody>
      </p:sp>
      <p:grpSp>
        <p:nvGrpSpPr>
          <p:cNvPr id="43" name="Grupo 42">
            <a:extLst>
              <a:ext uri="{FF2B5EF4-FFF2-40B4-BE49-F238E27FC236}">
                <a16:creationId xmlns:a16="http://schemas.microsoft.com/office/drawing/2014/main" id="{A01DA17B-52D4-4BAC-960C-DE0C411C35F5}"/>
              </a:ext>
            </a:extLst>
          </p:cNvPr>
          <p:cNvGrpSpPr/>
          <p:nvPr/>
        </p:nvGrpSpPr>
        <p:grpSpPr>
          <a:xfrm>
            <a:off x="343011" y="2255322"/>
            <a:ext cx="2350558" cy="2583033"/>
            <a:chOff x="343011" y="2255322"/>
            <a:chExt cx="2350558" cy="2583033"/>
          </a:xfrm>
        </p:grpSpPr>
        <p:pic>
          <p:nvPicPr>
            <p:cNvPr id="17" name="Imagen 16">
              <a:extLst>
                <a:ext uri="{FF2B5EF4-FFF2-40B4-BE49-F238E27FC236}">
                  <a16:creationId xmlns:a16="http://schemas.microsoft.com/office/drawing/2014/main" id="{672A7085-E66A-4D9B-9121-CD8051954903}"/>
                </a:ext>
              </a:extLst>
            </p:cNvPr>
            <p:cNvPicPr>
              <a:picLocks noChangeAspect="1"/>
            </p:cNvPicPr>
            <p:nvPr/>
          </p:nvPicPr>
          <p:blipFill rotWithShape="1">
            <a:blip r:embed="rId7">
              <a:extLst>
                <a:ext uri="{28A0092B-C50C-407E-A947-70E740481C1C}">
                  <a14:useLocalDpi xmlns:a14="http://schemas.microsoft.com/office/drawing/2010/main" val="0"/>
                </a:ext>
              </a:extLst>
            </a:blip>
            <a:srcRect l="36015" t="60939" r="35151" b="7376"/>
            <a:stretch/>
          </p:blipFill>
          <p:spPr>
            <a:xfrm>
              <a:off x="343011" y="2255322"/>
              <a:ext cx="2350558" cy="2583033"/>
            </a:xfrm>
            <a:prstGeom prst="rect">
              <a:avLst/>
            </a:prstGeom>
          </p:spPr>
        </p:pic>
        <p:pic>
          <p:nvPicPr>
            <p:cNvPr id="18" name="Imagen 17">
              <a:extLst>
                <a:ext uri="{FF2B5EF4-FFF2-40B4-BE49-F238E27FC236}">
                  <a16:creationId xmlns:a16="http://schemas.microsoft.com/office/drawing/2014/main" id="{65CBE3F8-12AA-4487-8F45-C065CB05E1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195" b="92208" l="8046" r="88506">
                          <a14:foregroundMark x1="54023" y1="5195" x2="54023" y2="5195"/>
                          <a14:foregroundMark x1="79310" y1="42857" x2="79310" y2="67532"/>
                          <a14:foregroundMark x1="35632" y1="55844" x2="32184" y2="92208"/>
                        </a14:backgroundRemoval>
                      </a14:imgEffect>
                    </a14:imgLayer>
                  </a14:imgProps>
                </a:ext>
              </a:extLst>
            </a:blip>
            <a:stretch>
              <a:fillRect/>
            </a:stretch>
          </p:blipFill>
          <p:spPr>
            <a:xfrm>
              <a:off x="723913" y="2870293"/>
              <a:ext cx="1457636" cy="1353090"/>
            </a:xfrm>
            <a:prstGeom prst="rect">
              <a:avLst/>
            </a:prstGeom>
          </p:spPr>
        </p:pic>
      </p:grpSp>
      <p:sp>
        <p:nvSpPr>
          <p:cNvPr id="19" name="CuadroTexto 18">
            <a:extLst>
              <a:ext uri="{FF2B5EF4-FFF2-40B4-BE49-F238E27FC236}">
                <a16:creationId xmlns:a16="http://schemas.microsoft.com/office/drawing/2014/main" id="{093A777A-9C47-4E01-9CBC-FA7121D476D1}"/>
              </a:ext>
            </a:extLst>
          </p:cNvPr>
          <p:cNvSpPr txBox="1"/>
          <p:nvPr/>
        </p:nvSpPr>
        <p:spPr>
          <a:xfrm>
            <a:off x="-578" y="2153722"/>
            <a:ext cx="687178" cy="1323439"/>
          </a:xfrm>
          <a:prstGeom prst="rect">
            <a:avLst/>
          </a:prstGeom>
          <a:noFill/>
        </p:spPr>
        <p:txBody>
          <a:bodyPr wrap="square" rtlCol="0">
            <a:spAutoFit/>
          </a:bodyPr>
          <a:lstStyle/>
          <a:p>
            <a:r>
              <a:rPr lang="es-CL" sz="8000" b="1" dirty="0">
                <a:latin typeface="Agency FB" panose="020B0503020202020204" pitchFamily="34" charset="0"/>
              </a:rPr>
              <a:t>1</a:t>
            </a:r>
            <a:endParaRPr lang="es-MX" sz="11500" b="1" dirty="0">
              <a:latin typeface="Agency FB" panose="020B0503020202020204" pitchFamily="34" charset="0"/>
            </a:endParaRPr>
          </a:p>
        </p:txBody>
      </p:sp>
      <p:grpSp>
        <p:nvGrpSpPr>
          <p:cNvPr id="24" name="Grupo 23">
            <a:extLst>
              <a:ext uri="{FF2B5EF4-FFF2-40B4-BE49-F238E27FC236}">
                <a16:creationId xmlns:a16="http://schemas.microsoft.com/office/drawing/2014/main" id="{DAF10143-004A-4ABB-83B9-ACEAE5903359}"/>
              </a:ext>
            </a:extLst>
          </p:cNvPr>
          <p:cNvGrpSpPr/>
          <p:nvPr/>
        </p:nvGrpSpPr>
        <p:grpSpPr>
          <a:xfrm>
            <a:off x="4137031" y="2062534"/>
            <a:ext cx="2350558" cy="2583033"/>
            <a:chOff x="3909182" y="2062534"/>
            <a:chExt cx="2350558" cy="2583033"/>
          </a:xfrm>
        </p:grpSpPr>
        <p:pic>
          <p:nvPicPr>
            <p:cNvPr id="23" name="Imagen 22">
              <a:extLst>
                <a:ext uri="{FF2B5EF4-FFF2-40B4-BE49-F238E27FC236}">
                  <a16:creationId xmlns:a16="http://schemas.microsoft.com/office/drawing/2014/main" id="{A2983B2C-84AF-4AA1-A468-19991F07378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64077" b="89385" l="38077" r="62154">
                          <a14:foregroundMark x1="39692" y1="83077" x2="37385" y2="77615"/>
                          <a14:foregroundMark x1="37385" y1="77615" x2="38077" y2="71615"/>
                          <a14:foregroundMark x1="38077" y1="71615" x2="45615" y2="65462"/>
                          <a14:foregroundMark x1="52154" y1="65308" x2="57538" y2="68000"/>
                          <a14:foregroundMark x1="57538" y1="68000" x2="61077" y2="72846"/>
                          <a14:foregroundMark x1="61077" y1="72846" x2="62154" y2="79154"/>
                          <a14:foregroundMark x1="62154" y1="79154" x2="61692" y2="80846"/>
                        </a14:backgroundRemoval>
                      </a14:imgEffect>
                    </a14:imgLayer>
                  </a14:imgProps>
                </a:ext>
                <a:ext uri="{28A0092B-C50C-407E-A947-70E740481C1C}">
                  <a14:useLocalDpi xmlns:a14="http://schemas.microsoft.com/office/drawing/2010/main" val="0"/>
                </a:ext>
              </a:extLst>
            </a:blip>
            <a:srcRect l="36015" t="60939" r="35151" b="7376"/>
            <a:stretch/>
          </p:blipFill>
          <p:spPr>
            <a:xfrm>
              <a:off x="3909182" y="2062534"/>
              <a:ext cx="2350558" cy="2583033"/>
            </a:xfrm>
            <a:prstGeom prst="rect">
              <a:avLst/>
            </a:prstGeom>
          </p:spPr>
        </p:pic>
        <p:pic>
          <p:nvPicPr>
            <p:cNvPr id="20" name="Imagen 19">
              <a:extLst>
                <a:ext uri="{FF2B5EF4-FFF2-40B4-BE49-F238E27FC236}">
                  <a16:creationId xmlns:a16="http://schemas.microsoft.com/office/drawing/2014/main" id="{5234D592-2D4C-4EA4-85F8-DA0E7BDCE7C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642" b="92593" l="10000" r="90909">
                          <a14:foregroundMark x1="30000" y1="28395" x2="33636" y2="45679"/>
                          <a14:foregroundMark x1="33636" y1="55556" x2="36364" y2="92593"/>
                          <a14:foregroundMark x1="23636" y1="58025" x2="25455" y2="83951"/>
                          <a14:foregroundMark x1="24545" y1="24691" x2="21818" y2="12346"/>
                          <a14:foregroundMark x1="32727" y1="11111" x2="37273" y2="18519"/>
                          <a14:foregroundMark x1="64545" y1="8642" x2="60000" y2="41975"/>
                          <a14:foregroundMark x1="73636" y1="16049" x2="67273" y2="11111"/>
                          <a14:foregroundMark x1="71818" y1="14815" x2="80909" y2="12346"/>
                          <a14:foregroundMark x1="70000" y1="16049" x2="84545" y2="16049"/>
                          <a14:foregroundMark x1="90909" y1="59259" x2="90000" y2="87654"/>
                          <a14:foregroundMark x1="61818" y1="92593" x2="61818" y2="92593"/>
                        </a14:backgroundRemoval>
                      </a14:imgEffect>
                    </a14:imgLayer>
                  </a14:imgProps>
                </a:ext>
              </a:extLst>
            </a:blip>
            <a:stretch>
              <a:fillRect/>
            </a:stretch>
          </p:blipFill>
          <p:spPr>
            <a:xfrm>
              <a:off x="4332118" y="2802016"/>
              <a:ext cx="1504686" cy="1107996"/>
            </a:xfrm>
            <a:prstGeom prst="rect">
              <a:avLst/>
            </a:prstGeom>
          </p:spPr>
        </p:pic>
      </p:grpSp>
      <p:grpSp>
        <p:nvGrpSpPr>
          <p:cNvPr id="48" name="Grupo 47">
            <a:extLst>
              <a:ext uri="{FF2B5EF4-FFF2-40B4-BE49-F238E27FC236}">
                <a16:creationId xmlns:a16="http://schemas.microsoft.com/office/drawing/2014/main" id="{F725403D-F30E-4C3D-8209-50D91A053B82}"/>
              </a:ext>
            </a:extLst>
          </p:cNvPr>
          <p:cNvGrpSpPr/>
          <p:nvPr/>
        </p:nvGrpSpPr>
        <p:grpSpPr>
          <a:xfrm>
            <a:off x="286847" y="4526123"/>
            <a:ext cx="2350558" cy="2583033"/>
            <a:chOff x="787000" y="4573267"/>
            <a:chExt cx="2350558" cy="2583033"/>
          </a:xfrm>
        </p:grpSpPr>
        <p:pic>
          <p:nvPicPr>
            <p:cNvPr id="29" name="Imagen 28">
              <a:extLst>
                <a:ext uri="{FF2B5EF4-FFF2-40B4-BE49-F238E27FC236}">
                  <a16:creationId xmlns:a16="http://schemas.microsoft.com/office/drawing/2014/main" id="{C5B1AD24-21BE-4556-B9F3-FF0793FB7CD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64077" b="89385" l="38077" r="62154">
                          <a14:foregroundMark x1="39692" y1="83077" x2="37385" y2="77615"/>
                          <a14:foregroundMark x1="37385" y1="77615" x2="38077" y2="71615"/>
                          <a14:foregroundMark x1="38077" y1="71615" x2="45615" y2="65462"/>
                          <a14:foregroundMark x1="52154" y1="65308" x2="57538" y2="68000"/>
                          <a14:foregroundMark x1="57538" y1="68000" x2="61077" y2="72846"/>
                          <a14:foregroundMark x1="61077" y1="72846" x2="62154" y2="79154"/>
                          <a14:foregroundMark x1="62154" y1="79154" x2="61692" y2="80846"/>
                        </a14:backgroundRemoval>
                      </a14:imgEffect>
                    </a14:imgLayer>
                  </a14:imgProps>
                </a:ext>
                <a:ext uri="{28A0092B-C50C-407E-A947-70E740481C1C}">
                  <a14:useLocalDpi xmlns:a14="http://schemas.microsoft.com/office/drawing/2010/main" val="0"/>
                </a:ext>
              </a:extLst>
            </a:blip>
            <a:srcRect l="36015" t="60939" r="35151" b="7376"/>
            <a:stretch/>
          </p:blipFill>
          <p:spPr>
            <a:xfrm>
              <a:off x="787000" y="4573267"/>
              <a:ext cx="2350558" cy="2583033"/>
            </a:xfrm>
            <a:prstGeom prst="rect">
              <a:avLst/>
            </a:prstGeom>
          </p:spPr>
        </p:pic>
        <p:pic>
          <p:nvPicPr>
            <p:cNvPr id="22" name="Imagen 21">
              <a:extLst>
                <a:ext uri="{FF2B5EF4-FFF2-40B4-BE49-F238E27FC236}">
                  <a16:creationId xmlns:a16="http://schemas.microsoft.com/office/drawing/2014/main" id="{CEFA0211-392E-4289-91A2-0E7A555CA994}"/>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597" b="88312" l="9600" r="89600">
                          <a14:foregroundMark x1="38400" y1="42857" x2="20000" y2="64935"/>
                          <a14:foregroundMark x1="20000" y1="64935" x2="21600" y2="68831"/>
                          <a14:foregroundMark x1="57600" y1="70130" x2="59200" y2="49351"/>
                          <a14:foregroundMark x1="73600" y1="3896" x2="75200" y2="20779"/>
                          <a14:foregroundMark x1="88800" y1="63636" x2="89600" y2="66234"/>
                          <a14:foregroundMark x1="79200" y1="67532" x2="79200" y2="67532"/>
                          <a14:foregroundMark x1="33600" y1="81818" x2="34400" y2="85714"/>
                        </a14:backgroundRemoval>
                      </a14:imgEffect>
                    </a14:imgLayer>
                  </a14:imgProps>
                </a:ext>
              </a:extLst>
            </a:blip>
            <a:stretch>
              <a:fillRect/>
            </a:stretch>
          </p:blipFill>
          <p:spPr>
            <a:xfrm>
              <a:off x="952867" y="5143155"/>
              <a:ext cx="1829953" cy="1127251"/>
            </a:xfrm>
            <a:prstGeom prst="rect">
              <a:avLst/>
            </a:prstGeom>
          </p:spPr>
        </p:pic>
      </p:grpSp>
      <p:pic>
        <p:nvPicPr>
          <p:cNvPr id="25" name="Imagen 24">
            <a:extLst>
              <a:ext uri="{FF2B5EF4-FFF2-40B4-BE49-F238E27FC236}">
                <a16:creationId xmlns:a16="http://schemas.microsoft.com/office/drawing/2014/main" id="{1A20F52B-4E31-4A4D-AD95-91A828AEE26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9091" b="92208" l="9353" r="92806">
                        <a14:foregroundMark x1="68345" y1="59740" x2="44604" y2="83117"/>
                        <a14:foregroundMark x1="44604" y1="83117" x2="28058" y2="83117"/>
                        <a14:foregroundMark x1="76978" y1="53247" x2="92806" y2="92208"/>
                        <a14:foregroundMark x1="92806" y1="92208" x2="76978" y2="54545"/>
                        <a14:foregroundMark x1="76978" y1="54545" x2="76978" y2="54545"/>
                        <a14:foregroundMark x1="89928" y1="92208" x2="87050" y2="53247"/>
                        <a14:foregroundMark x1="90647" y1="88312" x2="89209" y2="50649"/>
                        <a14:foregroundMark x1="89209" y1="50649" x2="91367" y2="92208"/>
                        <a14:foregroundMark x1="92086" y1="85714" x2="92806" y2="48052"/>
                      </a14:backgroundRemoval>
                    </a14:imgEffect>
                  </a14:imgLayer>
                </a14:imgProps>
              </a:ext>
            </a:extLst>
          </a:blip>
          <a:stretch>
            <a:fillRect/>
          </a:stretch>
        </p:blipFill>
        <p:spPr>
          <a:xfrm>
            <a:off x="3940098" y="5180904"/>
            <a:ext cx="1906981" cy="1056385"/>
          </a:xfrm>
          <a:prstGeom prst="rect">
            <a:avLst/>
          </a:prstGeom>
        </p:spPr>
      </p:pic>
      <p:grpSp>
        <p:nvGrpSpPr>
          <p:cNvPr id="54" name="Grupo 53">
            <a:extLst>
              <a:ext uri="{FF2B5EF4-FFF2-40B4-BE49-F238E27FC236}">
                <a16:creationId xmlns:a16="http://schemas.microsoft.com/office/drawing/2014/main" id="{E55D0F9D-1600-4E33-8FA9-A9181E830B9C}"/>
              </a:ext>
            </a:extLst>
          </p:cNvPr>
          <p:cNvGrpSpPr/>
          <p:nvPr/>
        </p:nvGrpSpPr>
        <p:grpSpPr>
          <a:xfrm>
            <a:off x="7515781" y="4297727"/>
            <a:ext cx="2350558" cy="2583033"/>
            <a:chOff x="7702084" y="4349096"/>
            <a:chExt cx="2350558" cy="2583033"/>
          </a:xfrm>
        </p:grpSpPr>
        <p:pic>
          <p:nvPicPr>
            <p:cNvPr id="38" name="Imagen 37">
              <a:extLst>
                <a:ext uri="{FF2B5EF4-FFF2-40B4-BE49-F238E27FC236}">
                  <a16:creationId xmlns:a16="http://schemas.microsoft.com/office/drawing/2014/main" id="{7A7CE4E9-3DFD-4B36-B172-01AF62EBA6EB}"/>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64077" b="89385" l="38077" r="62154">
                          <a14:foregroundMark x1="39692" y1="83077" x2="37385" y2="77615"/>
                          <a14:foregroundMark x1="37385" y1="77615" x2="38077" y2="71615"/>
                          <a14:foregroundMark x1="38077" y1="71615" x2="45615" y2="65462"/>
                          <a14:foregroundMark x1="52154" y1="65308" x2="57538" y2="68000"/>
                          <a14:foregroundMark x1="57538" y1="68000" x2="61077" y2="72846"/>
                          <a14:foregroundMark x1="61077" y1="72846" x2="62154" y2="79154"/>
                          <a14:foregroundMark x1="62154" y1="79154" x2="61692" y2="80846"/>
                        </a14:backgroundRemoval>
                      </a14:imgEffect>
                    </a14:imgLayer>
                  </a14:imgProps>
                </a:ext>
                <a:ext uri="{28A0092B-C50C-407E-A947-70E740481C1C}">
                  <a14:useLocalDpi xmlns:a14="http://schemas.microsoft.com/office/drawing/2010/main" val="0"/>
                </a:ext>
              </a:extLst>
            </a:blip>
            <a:srcRect l="36015" t="60939" r="35151" b="7376"/>
            <a:stretch/>
          </p:blipFill>
          <p:spPr>
            <a:xfrm>
              <a:off x="7702084" y="4349096"/>
              <a:ext cx="2350558" cy="2583033"/>
            </a:xfrm>
            <a:prstGeom prst="rect">
              <a:avLst/>
            </a:prstGeom>
          </p:spPr>
        </p:pic>
        <p:pic>
          <p:nvPicPr>
            <p:cNvPr id="26" name="Imagen 25">
              <a:extLst>
                <a:ext uri="{FF2B5EF4-FFF2-40B4-BE49-F238E27FC236}">
                  <a16:creationId xmlns:a16="http://schemas.microsoft.com/office/drawing/2014/main" id="{61B2B093-B523-4A43-8AB9-3CF1AE127045}"/>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2532" b="94937" l="7527" r="91398">
                          <a14:foregroundMark x1="47312" y1="5063" x2="47312" y2="5063"/>
                          <a14:foregroundMark x1="65591" y1="20253" x2="66667" y2="40506"/>
                          <a14:foregroundMark x1="34409" y1="21519" x2="32258" y2="36709"/>
                          <a14:foregroundMark x1="55914" y1="53165" x2="54839" y2="77215"/>
                          <a14:foregroundMark x1="54839" y1="77215" x2="55914" y2="83544"/>
                          <a14:foregroundMark x1="45161" y1="59494" x2="44086" y2="73418"/>
                          <a14:foregroundMark x1="35484" y1="50633" x2="15054" y2="41772"/>
                          <a14:foregroundMark x1="15054" y1="41772" x2="9677" y2="20253"/>
                          <a14:foregroundMark x1="9677" y1="20253" x2="20430" y2="10127"/>
                          <a14:foregroundMark x1="41935" y1="53165" x2="29032" y2="89873"/>
                          <a14:foregroundMark x1="23656" y1="93671" x2="27957" y2="93671"/>
                          <a14:foregroundMark x1="23656" y1="2532" x2="23656" y2="2532"/>
                          <a14:foregroundMark x1="67742" y1="13924" x2="74194" y2="6329"/>
                          <a14:foregroundMark x1="81720" y1="12658" x2="92473" y2="31646"/>
                          <a14:foregroundMark x1="92473" y1="31646" x2="78495" y2="49367"/>
                          <a14:foregroundMark x1="78495" y1="49367" x2="63441" y2="51899"/>
                          <a14:foregroundMark x1="56989" y1="56962" x2="67742" y2="89873"/>
                          <a14:foregroundMark x1="66667" y1="94937" x2="86022" y2="93671"/>
                        </a14:backgroundRemoval>
                      </a14:imgEffect>
                    </a14:imgLayer>
                  </a14:imgProps>
                </a:ext>
              </a:extLst>
            </a:blip>
            <a:stretch>
              <a:fillRect/>
            </a:stretch>
          </p:blipFill>
          <p:spPr>
            <a:xfrm>
              <a:off x="7990889" y="4906927"/>
              <a:ext cx="1606468" cy="1364634"/>
            </a:xfrm>
            <a:prstGeom prst="rect">
              <a:avLst/>
            </a:prstGeom>
          </p:spPr>
        </p:pic>
      </p:grpSp>
      <p:pic>
        <p:nvPicPr>
          <p:cNvPr id="37" name="Imagen 36">
            <a:extLst>
              <a:ext uri="{FF2B5EF4-FFF2-40B4-BE49-F238E27FC236}">
                <a16:creationId xmlns:a16="http://schemas.microsoft.com/office/drawing/2014/main" id="{2EDF94F9-A807-410E-8088-29DCCB4A54F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64077" b="89385" l="38077" r="62154">
                        <a14:foregroundMark x1="39692" y1="83077" x2="37385" y2="77615"/>
                        <a14:foregroundMark x1="37385" y1="77615" x2="38077" y2="71615"/>
                        <a14:foregroundMark x1="38077" y1="71615" x2="45615" y2="65462"/>
                        <a14:foregroundMark x1="52154" y1="65308" x2="57538" y2="68000"/>
                        <a14:foregroundMark x1="57538" y1="68000" x2="61077" y2="72846"/>
                        <a14:foregroundMark x1="61077" y1="72846" x2="62154" y2="79154"/>
                        <a14:foregroundMark x1="62154" y1="79154" x2="61692" y2="80846"/>
                      </a14:backgroundRemoval>
                    </a14:imgEffect>
                  </a14:imgLayer>
                </a14:imgProps>
              </a:ext>
              <a:ext uri="{28A0092B-C50C-407E-A947-70E740481C1C}">
                <a14:useLocalDpi xmlns:a14="http://schemas.microsoft.com/office/drawing/2010/main" val="0"/>
              </a:ext>
            </a:extLst>
          </a:blip>
          <a:srcRect l="36015" t="60939" r="35151" b="7376"/>
          <a:stretch/>
        </p:blipFill>
        <p:spPr>
          <a:xfrm>
            <a:off x="3908064" y="4526123"/>
            <a:ext cx="2350558" cy="2583033"/>
          </a:xfrm>
          <a:prstGeom prst="rect">
            <a:avLst/>
          </a:prstGeom>
        </p:spPr>
      </p:pic>
      <p:sp>
        <p:nvSpPr>
          <p:cNvPr id="39" name="CuadroTexto 38">
            <a:extLst>
              <a:ext uri="{FF2B5EF4-FFF2-40B4-BE49-F238E27FC236}">
                <a16:creationId xmlns:a16="http://schemas.microsoft.com/office/drawing/2014/main" id="{564A4CA4-448F-414A-9F2A-1DB621B3D573}"/>
              </a:ext>
            </a:extLst>
          </p:cNvPr>
          <p:cNvSpPr txBox="1"/>
          <p:nvPr/>
        </p:nvSpPr>
        <p:spPr>
          <a:xfrm>
            <a:off x="2461679" y="2826874"/>
            <a:ext cx="1456109" cy="1569660"/>
          </a:xfrm>
          <a:prstGeom prst="rect">
            <a:avLst/>
          </a:prstGeom>
          <a:noFill/>
        </p:spPr>
        <p:txBody>
          <a:bodyPr wrap="square" rtlCol="0">
            <a:spAutoFit/>
          </a:bodyPr>
          <a:lstStyle/>
          <a:p>
            <a:r>
              <a:rPr lang="es-CL" sz="1600" dirty="0">
                <a:latin typeface="Agency FB" panose="020B0503020202020204" pitchFamily="34" charset="0"/>
              </a:rPr>
              <a:t>Levante una pierna y sosténgala con las manos tal como indica el dibujo (repetir 10 veces, alternando piernas)</a:t>
            </a:r>
            <a:endParaRPr lang="es-MX" sz="1600" dirty="0">
              <a:latin typeface="Agency FB" panose="020B0503020202020204" pitchFamily="34" charset="0"/>
            </a:endParaRPr>
          </a:p>
        </p:txBody>
      </p:sp>
      <p:sp>
        <p:nvSpPr>
          <p:cNvPr id="40" name="CuadroTexto 39">
            <a:extLst>
              <a:ext uri="{FF2B5EF4-FFF2-40B4-BE49-F238E27FC236}">
                <a16:creationId xmlns:a16="http://schemas.microsoft.com/office/drawing/2014/main" id="{781839BD-B137-40F9-9C08-9CEFC2FE8D73}"/>
              </a:ext>
            </a:extLst>
          </p:cNvPr>
          <p:cNvSpPr txBox="1"/>
          <p:nvPr/>
        </p:nvSpPr>
        <p:spPr>
          <a:xfrm>
            <a:off x="3701754" y="2057159"/>
            <a:ext cx="687178" cy="1323439"/>
          </a:xfrm>
          <a:prstGeom prst="rect">
            <a:avLst/>
          </a:prstGeom>
          <a:noFill/>
        </p:spPr>
        <p:txBody>
          <a:bodyPr wrap="square" rtlCol="0">
            <a:spAutoFit/>
          </a:bodyPr>
          <a:lstStyle/>
          <a:p>
            <a:r>
              <a:rPr lang="es-CL" sz="8000" b="1" dirty="0">
                <a:latin typeface="Agency FB" panose="020B0503020202020204" pitchFamily="34" charset="0"/>
              </a:rPr>
              <a:t>2</a:t>
            </a:r>
            <a:endParaRPr lang="es-MX" sz="11500" b="1" dirty="0">
              <a:latin typeface="Agency FB" panose="020B0503020202020204" pitchFamily="34" charset="0"/>
            </a:endParaRPr>
          </a:p>
        </p:txBody>
      </p:sp>
      <p:sp>
        <p:nvSpPr>
          <p:cNvPr id="41" name="CuadroTexto 40">
            <a:extLst>
              <a:ext uri="{FF2B5EF4-FFF2-40B4-BE49-F238E27FC236}">
                <a16:creationId xmlns:a16="http://schemas.microsoft.com/office/drawing/2014/main" id="{6A00ABB5-F6B3-4D5F-AEDA-6AB96480D58A}"/>
              </a:ext>
            </a:extLst>
          </p:cNvPr>
          <p:cNvSpPr txBox="1"/>
          <p:nvPr/>
        </p:nvSpPr>
        <p:spPr>
          <a:xfrm>
            <a:off x="6287658" y="2826874"/>
            <a:ext cx="1483242" cy="1323439"/>
          </a:xfrm>
          <a:prstGeom prst="rect">
            <a:avLst/>
          </a:prstGeom>
          <a:noFill/>
        </p:spPr>
        <p:txBody>
          <a:bodyPr wrap="square" rtlCol="0">
            <a:spAutoFit/>
          </a:bodyPr>
          <a:lstStyle/>
          <a:p>
            <a:r>
              <a:rPr lang="es-CL" sz="1600" dirty="0">
                <a:latin typeface="Agency FB" panose="020B0503020202020204" pitchFamily="34" charset="0"/>
              </a:rPr>
              <a:t>Subir pierna y juntar codos adelante (realizar 12 repeticiones alternando piernas)</a:t>
            </a:r>
            <a:endParaRPr lang="es-MX" sz="1600" dirty="0">
              <a:latin typeface="Agency FB" panose="020B0503020202020204" pitchFamily="34" charset="0"/>
            </a:endParaRPr>
          </a:p>
        </p:txBody>
      </p:sp>
      <p:grpSp>
        <p:nvGrpSpPr>
          <p:cNvPr id="44" name="Grupo 43">
            <a:extLst>
              <a:ext uri="{FF2B5EF4-FFF2-40B4-BE49-F238E27FC236}">
                <a16:creationId xmlns:a16="http://schemas.microsoft.com/office/drawing/2014/main" id="{523C4601-6A2C-4E3B-B05D-9E0AC7F06056}"/>
              </a:ext>
            </a:extLst>
          </p:cNvPr>
          <p:cNvGrpSpPr/>
          <p:nvPr/>
        </p:nvGrpSpPr>
        <p:grpSpPr>
          <a:xfrm>
            <a:off x="7761485" y="1943091"/>
            <a:ext cx="2350558" cy="2583033"/>
            <a:chOff x="8201146" y="1830614"/>
            <a:chExt cx="2350558" cy="2583033"/>
          </a:xfrm>
        </p:grpSpPr>
        <p:pic>
          <p:nvPicPr>
            <p:cNvPr id="27" name="Imagen 26">
              <a:extLst>
                <a:ext uri="{FF2B5EF4-FFF2-40B4-BE49-F238E27FC236}">
                  <a16:creationId xmlns:a16="http://schemas.microsoft.com/office/drawing/2014/main" id="{13EA978B-77AB-44CB-830D-5D82C2E3DF3E}"/>
                </a:ext>
              </a:extLst>
            </p:cNvPr>
            <p:cNvPicPr>
              <a:picLocks noChangeAspect="1"/>
            </p:cNvPicPr>
            <p:nvPr/>
          </p:nvPicPr>
          <p:blipFill rotWithShape="1">
            <a:blip r:embed="rId20">
              <a:extLst>
                <a:ext uri="{BEBA8EAE-BF5A-486C-A8C5-ECC9F3942E4B}">
                  <a14:imgProps xmlns:a14="http://schemas.microsoft.com/office/drawing/2010/main">
                    <a14:imgLayer r:embed="rId11">
                      <a14:imgEffect>
                        <a14:backgroundRemoval t="64077" b="89385" l="38000" r="61923">
                          <a14:foregroundMark x1="39154" y1="82846" x2="38000" y2="70692"/>
                          <a14:foregroundMark x1="38000" y1="70692" x2="46077" y2="64615"/>
                          <a14:foregroundMark x1="53462" y1="64615" x2="58231" y2="69000"/>
                          <a14:foregroundMark x1="58231" y1="69000" x2="60231" y2="72231"/>
                        </a14:backgroundRemoval>
                      </a14:imgEffect>
                    </a14:imgLayer>
                  </a14:imgProps>
                </a:ext>
                <a:ext uri="{28A0092B-C50C-407E-A947-70E740481C1C}">
                  <a14:useLocalDpi xmlns:a14="http://schemas.microsoft.com/office/drawing/2010/main" val="0"/>
                </a:ext>
              </a:extLst>
            </a:blip>
            <a:srcRect l="36015" t="60939" r="35151" b="7376"/>
            <a:stretch/>
          </p:blipFill>
          <p:spPr>
            <a:xfrm>
              <a:off x="8201146" y="1830614"/>
              <a:ext cx="2350558" cy="2583033"/>
            </a:xfrm>
            <a:prstGeom prst="rect">
              <a:avLst/>
            </a:prstGeom>
          </p:spPr>
        </p:pic>
        <p:pic>
          <p:nvPicPr>
            <p:cNvPr id="21" name="Imagen 20">
              <a:extLst>
                <a:ext uri="{FF2B5EF4-FFF2-40B4-BE49-F238E27FC236}">
                  <a16:creationId xmlns:a16="http://schemas.microsoft.com/office/drawing/2014/main" id="{3A580272-75BC-4B3C-8B3F-896DE27CF045}"/>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5063" b="94937" l="8257" r="88991">
                          <a14:foregroundMark x1="17431" y1="6329" x2="16514" y2="41772"/>
                          <a14:foregroundMark x1="41358" y1="91139" x2="41284" y2="94937"/>
                          <a14:foregroundMark x1="42202" y1="48101" x2="42152" y2="50633"/>
                          <a14:foregroundMark x1="50459" y1="65823" x2="51376" y2="91139"/>
                          <a14:foregroundMark x1="59633" y1="22785" x2="59633" y2="22785"/>
                          <a14:foregroundMark x1="88991" y1="48101" x2="88073" y2="94937"/>
                          <a14:foregroundMark x1="88991" y1="88608" x2="87156" y2="51899"/>
                          <a14:foregroundMark x1="88073" y1="63291" x2="87156" y2="87342"/>
                          <a14:backgroundMark x1="66055" y1="10127" x2="39450" y2="18987"/>
                          <a14:backgroundMark x1="39450" y1="18987" x2="39450" y2="18987"/>
                          <a14:backgroundMark x1="70642" y1="55696" x2="73165" y2="59177"/>
                          <a14:backgroundMark x1="76758" y1="94515" x2="74312" y2="98734"/>
                          <a14:backgroundMark x1="30275" y1="50633" x2="30275" y2="91139"/>
                        </a14:backgroundRemoval>
                      </a14:imgEffect>
                    </a14:imgLayer>
                  </a14:imgProps>
                </a:ext>
              </a:extLst>
            </a:blip>
            <a:stretch>
              <a:fillRect/>
            </a:stretch>
          </p:blipFill>
          <p:spPr>
            <a:xfrm>
              <a:off x="8600227" y="2466899"/>
              <a:ext cx="1541874" cy="1117505"/>
            </a:xfrm>
            <a:prstGeom prst="rect">
              <a:avLst/>
            </a:prstGeom>
          </p:spPr>
        </p:pic>
      </p:grpSp>
      <p:sp>
        <p:nvSpPr>
          <p:cNvPr id="45" name="CuadroTexto 44">
            <a:extLst>
              <a:ext uri="{FF2B5EF4-FFF2-40B4-BE49-F238E27FC236}">
                <a16:creationId xmlns:a16="http://schemas.microsoft.com/office/drawing/2014/main" id="{1F042E98-A88A-4B6A-BDDF-86A3FE2EC599}"/>
              </a:ext>
            </a:extLst>
          </p:cNvPr>
          <p:cNvSpPr txBox="1"/>
          <p:nvPr/>
        </p:nvSpPr>
        <p:spPr>
          <a:xfrm>
            <a:off x="7361007" y="1945764"/>
            <a:ext cx="687178" cy="1323439"/>
          </a:xfrm>
          <a:prstGeom prst="rect">
            <a:avLst/>
          </a:prstGeom>
          <a:noFill/>
        </p:spPr>
        <p:txBody>
          <a:bodyPr wrap="square" rtlCol="0">
            <a:spAutoFit/>
          </a:bodyPr>
          <a:lstStyle/>
          <a:p>
            <a:r>
              <a:rPr lang="es-CL" sz="8000" b="1" dirty="0">
                <a:latin typeface="Agency FB" panose="020B0503020202020204" pitchFamily="34" charset="0"/>
              </a:rPr>
              <a:t>3</a:t>
            </a:r>
            <a:endParaRPr lang="es-MX" sz="8000" b="1" dirty="0">
              <a:latin typeface="Agency FB" panose="020B0503020202020204" pitchFamily="34" charset="0"/>
            </a:endParaRPr>
          </a:p>
        </p:txBody>
      </p:sp>
      <p:sp>
        <p:nvSpPr>
          <p:cNvPr id="47" name="CuadroTexto 46">
            <a:extLst>
              <a:ext uri="{FF2B5EF4-FFF2-40B4-BE49-F238E27FC236}">
                <a16:creationId xmlns:a16="http://schemas.microsoft.com/office/drawing/2014/main" id="{99ECFC8A-581B-4CB3-A1DB-7080C6E7305A}"/>
              </a:ext>
            </a:extLst>
          </p:cNvPr>
          <p:cNvSpPr txBox="1"/>
          <p:nvPr/>
        </p:nvSpPr>
        <p:spPr>
          <a:xfrm>
            <a:off x="9985760" y="2445630"/>
            <a:ext cx="1499634" cy="1569660"/>
          </a:xfrm>
          <a:prstGeom prst="rect">
            <a:avLst/>
          </a:prstGeom>
          <a:noFill/>
        </p:spPr>
        <p:txBody>
          <a:bodyPr wrap="square" rtlCol="0">
            <a:spAutoFit/>
          </a:bodyPr>
          <a:lstStyle/>
          <a:p>
            <a:r>
              <a:rPr lang="es-CL" sz="1600" dirty="0">
                <a:latin typeface="Agency FB" panose="020B0503020202020204" pitchFamily="34" charset="0"/>
              </a:rPr>
              <a:t>Con la espalda recta, y afirmado de algo (como indica figura) realizar sentadillas (10 veces)</a:t>
            </a:r>
            <a:endParaRPr lang="es-MX" sz="1600" dirty="0">
              <a:latin typeface="Agency FB" panose="020B0503020202020204" pitchFamily="34" charset="0"/>
            </a:endParaRPr>
          </a:p>
        </p:txBody>
      </p:sp>
      <p:sp>
        <p:nvSpPr>
          <p:cNvPr id="49" name="CuadroTexto 48">
            <a:extLst>
              <a:ext uri="{FF2B5EF4-FFF2-40B4-BE49-F238E27FC236}">
                <a16:creationId xmlns:a16="http://schemas.microsoft.com/office/drawing/2014/main" id="{9055AFB6-6A8F-4026-8E29-CA98468C29CA}"/>
              </a:ext>
            </a:extLst>
          </p:cNvPr>
          <p:cNvSpPr txBox="1"/>
          <p:nvPr/>
        </p:nvSpPr>
        <p:spPr>
          <a:xfrm>
            <a:off x="118260" y="4185810"/>
            <a:ext cx="631955" cy="1323439"/>
          </a:xfrm>
          <a:prstGeom prst="rect">
            <a:avLst/>
          </a:prstGeom>
          <a:noFill/>
        </p:spPr>
        <p:txBody>
          <a:bodyPr wrap="square" rtlCol="0">
            <a:spAutoFit/>
          </a:bodyPr>
          <a:lstStyle/>
          <a:p>
            <a:r>
              <a:rPr lang="es-CL" sz="8000" b="1" dirty="0">
                <a:latin typeface="Agency FB" panose="020B0503020202020204" pitchFamily="34" charset="0"/>
              </a:rPr>
              <a:t>4</a:t>
            </a:r>
            <a:endParaRPr lang="es-MX" sz="11500" b="1" dirty="0">
              <a:latin typeface="Agency FB" panose="020B0503020202020204" pitchFamily="34" charset="0"/>
            </a:endParaRPr>
          </a:p>
        </p:txBody>
      </p:sp>
      <p:sp>
        <p:nvSpPr>
          <p:cNvPr id="50" name="CuadroTexto 49">
            <a:extLst>
              <a:ext uri="{FF2B5EF4-FFF2-40B4-BE49-F238E27FC236}">
                <a16:creationId xmlns:a16="http://schemas.microsoft.com/office/drawing/2014/main" id="{6CF8769F-0BF3-4C1F-84B8-6CEEC60BF448}"/>
              </a:ext>
            </a:extLst>
          </p:cNvPr>
          <p:cNvSpPr txBox="1"/>
          <p:nvPr/>
        </p:nvSpPr>
        <p:spPr>
          <a:xfrm>
            <a:off x="2429039" y="5017420"/>
            <a:ext cx="1483242" cy="1569660"/>
          </a:xfrm>
          <a:prstGeom prst="rect">
            <a:avLst/>
          </a:prstGeom>
          <a:noFill/>
        </p:spPr>
        <p:txBody>
          <a:bodyPr wrap="square" rtlCol="0">
            <a:spAutoFit/>
          </a:bodyPr>
          <a:lstStyle/>
          <a:p>
            <a:r>
              <a:rPr lang="es-CL" sz="1600" dirty="0">
                <a:latin typeface="Agency FB" panose="020B0503020202020204" pitchFamily="34" charset="0"/>
              </a:rPr>
              <a:t>Colocarse como conejo, luego extender la piernas y mantener 4 segundos (4 repeticiones)</a:t>
            </a:r>
            <a:endParaRPr lang="es-MX" sz="1600" dirty="0">
              <a:latin typeface="Agency FB" panose="020B0503020202020204" pitchFamily="34" charset="0"/>
            </a:endParaRPr>
          </a:p>
        </p:txBody>
      </p:sp>
      <p:sp>
        <p:nvSpPr>
          <p:cNvPr id="51" name="CuadroTexto 50">
            <a:extLst>
              <a:ext uri="{FF2B5EF4-FFF2-40B4-BE49-F238E27FC236}">
                <a16:creationId xmlns:a16="http://schemas.microsoft.com/office/drawing/2014/main" id="{78C7FC3F-45DC-4438-8279-0C0A56A89D9B}"/>
              </a:ext>
            </a:extLst>
          </p:cNvPr>
          <p:cNvSpPr txBox="1"/>
          <p:nvPr/>
        </p:nvSpPr>
        <p:spPr>
          <a:xfrm>
            <a:off x="3494598" y="4238190"/>
            <a:ext cx="631955" cy="1323439"/>
          </a:xfrm>
          <a:prstGeom prst="rect">
            <a:avLst/>
          </a:prstGeom>
          <a:noFill/>
        </p:spPr>
        <p:txBody>
          <a:bodyPr wrap="square" rtlCol="0">
            <a:spAutoFit/>
          </a:bodyPr>
          <a:lstStyle/>
          <a:p>
            <a:r>
              <a:rPr lang="es-CL" sz="8000" b="1" dirty="0">
                <a:latin typeface="Agency FB" panose="020B0503020202020204" pitchFamily="34" charset="0"/>
              </a:rPr>
              <a:t>5</a:t>
            </a:r>
            <a:endParaRPr lang="es-MX" sz="11500" b="1" dirty="0">
              <a:latin typeface="Agency FB" panose="020B0503020202020204" pitchFamily="34" charset="0"/>
            </a:endParaRPr>
          </a:p>
        </p:txBody>
      </p:sp>
      <p:sp>
        <p:nvSpPr>
          <p:cNvPr id="52" name="CuadroTexto 51">
            <a:extLst>
              <a:ext uri="{FF2B5EF4-FFF2-40B4-BE49-F238E27FC236}">
                <a16:creationId xmlns:a16="http://schemas.microsoft.com/office/drawing/2014/main" id="{6E448719-07AA-4314-8A2A-9B748C7A6FC8}"/>
              </a:ext>
            </a:extLst>
          </p:cNvPr>
          <p:cNvSpPr txBox="1"/>
          <p:nvPr/>
        </p:nvSpPr>
        <p:spPr>
          <a:xfrm>
            <a:off x="6021582" y="5428227"/>
            <a:ext cx="1483242" cy="1323439"/>
          </a:xfrm>
          <a:prstGeom prst="rect">
            <a:avLst/>
          </a:prstGeom>
          <a:noFill/>
        </p:spPr>
        <p:txBody>
          <a:bodyPr wrap="square" rtlCol="0">
            <a:spAutoFit/>
          </a:bodyPr>
          <a:lstStyle/>
          <a:p>
            <a:r>
              <a:rPr lang="es-CL" sz="1600" dirty="0">
                <a:latin typeface="Agency FB" panose="020B0503020202020204" pitchFamily="34" charset="0"/>
              </a:rPr>
              <a:t>Apoyarse tal como indica la imagen y levantar 6 veces la pierna, luego cambiar de pierna</a:t>
            </a:r>
            <a:endParaRPr lang="es-MX" sz="1600" dirty="0">
              <a:latin typeface="Agency FB" panose="020B0503020202020204" pitchFamily="34" charset="0"/>
            </a:endParaRPr>
          </a:p>
        </p:txBody>
      </p:sp>
      <p:sp>
        <p:nvSpPr>
          <p:cNvPr id="53" name="CuadroTexto 52">
            <a:extLst>
              <a:ext uri="{FF2B5EF4-FFF2-40B4-BE49-F238E27FC236}">
                <a16:creationId xmlns:a16="http://schemas.microsoft.com/office/drawing/2014/main" id="{1196C85E-65BD-4B8C-9A30-D015558D1793}"/>
              </a:ext>
            </a:extLst>
          </p:cNvPr>
          <p:cNvSpPr txBox="1"/>
          <p:nvPr/>
        </p:nvSpPr>
        <p:spPr>
          <a:xfrm>
            <a:off x="9701607" y="4593056"/>
            <a:ext cx="1483242" cy="1815882"/>
          </a:xfrm>
          <a:prstGeom prst="rect">
            <a:avLst/>
          </a:prstGeom>
          <a:noFill/>
        </p:spPr>
        <p:txBody>
          <a:bodyPr wrap="square" rtlCol="0">
            <a:spAutoFit/>
          </a:bodyPr>
          <a:lstStyle/>
          <a:p>
            <a:r>
              <a:rPr lang="es-CL" sz="1600" dirty="0">
                <a:latin typeface="Agency FB" panose="020B0503020202020204" pitchFamily="34" charset="0"/>
              </a:rPr>
              <a:t>Haciendo un leve salto, abrir piernas y cerrar brazos   hacia arriba, luego volver a posición inicial (repetir 6 veces)</a:t>
            </a:r>
            <a:endParaRPr lang="es-MX" sz="1600" dirty="0">
              <a:latin typeface="Agency FB" panose="020B0503020202020204" pitchFamily="34" charset="0"/>
            </a:endParaRPr>
          </a:p>
        </p:txBody>
      </p:sp>
      <p:sp>
        <p:nvSpPr>
          <p:cNvPr id="55" name="CuadroTexto 54">
            <a:extLst>
              <a:ext uri="{FF2B5EF4-FFF2-40B4-BE49-F238E27FC236}">
                <a16:creationId xmlns:a16="http://schemas.microsoft.com/office/drawing/2014/main" id="{6A4D5B97-2FA3-454A-B98B-DFE33A23816F}"/>
              </a:ext>
            </a:extLst>
          </p:cNvPr>
          <p:cNvSpPr txBox="1"/>
          <p:nvPr/>
        </p:nvSpPr>
        <p:spPr>
          <a:xfrm>
            <a:off x="7147074" y="4225100"/>
            <a:ext cx="631955" cy="1323439"/>
          </a:xfrm>
          <a:prstGeom prst="rect">
            <a:avLst/>
          </a:prstGeom>
          <a:noFill/>
        </p:spPr>
        <p:txBody>
          <a:bodyPr wrap="square" rtlCol="0">
            <a:spAutoFit/>
          </a:bodyPr>
          <a:lstStyle/>
          <a:p>
            <a:r>
              <a:rPr lang="es-CL" sz="8000" b="1" dirty="0">
                <a:latin typeface="Agency FB" panose="020B0503020202020204" pitchFamily="34" charset="0"/>
              </a:rPr>
              <a:t>6</a:t>
            </a:r>
            <a:endParaRPr lang="es-MX" sz="11500" b="1" dirty="0">
              <a:latin typeface="Agency FB" panose="020B0503020202020204" pitchFamily="34" charset="0"/>
            </a:endParaRPr>
          </a:p>
        </p:txBody>
      </p:sp>
    </p:spTree>
    <p:extLst>
      <p:ext uri="{BB962C8B-B14F-4D97-AF65-F5344CB8AC3E}">
        <p14:creationId xmlns:p14="http://schemas.microsoft.com/office/powerpoint/2010/main" val="294020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D6C72E1-BE2C-4EDA-829E-59D60AFBBB22}"/>
              </a:ext>
            </a:extLst>
          </p:cNvPr>
          <p:cNvSpPr txBox="1">
            <a:spLocks/>
          </p:cNvSpPr>
          <p:nvPr/>
        </p:nvSpPr>
        <p:spPr>
          <a:xfrm rot="5400000">
            <a:off x="8343148" y="3096167"/>
            <a:ext cx="6767670" cy="75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dirty="0">
                <a:latin typeface="Agency FB" panose="020B0503020202020204" pitchFamily="34" charset="0"/>
              </a:rPr>
              <a:t>Ejercicios en serie 3</a:t>
            </a:r>
            <a:br>
              <a:rPr lang="es-CL" sz="3200" dirty="0">
                <a:latin typeface="Agency FB" panose="020B0503020202020204" pitchFamily="34" charset="0"/>
              </a:rPr>
            </a:br>
            <a:r>
              <a:rPr lang="es-CL" sz="2200" dirty="0"/>
              <a:t>Ejercicios para trabajos de alta demanda física</a:t>
            </a:r>
            <a:endParaRPr lang="es-CL" sz="2200" dirty="0">
              <a:latin typeface="Agency FB" panose="020B0503020202020204" pitchFamily="34" charset="0"/>
            </a:endParaRPr>
          </a:p>
        </p:txBody>
      </p:sp>
      <p:pic>
        <p:nvPicPr>
          <p:cNvPr id="7" name="Imagen 6">
            <a:extLst>
              <a:ext uri="{FF2B5EF4-FFF2-40B4-BE49-F238E27FC236}">
                <a16:creationId xmlns:a16="http://schemas.microsoft.com/office/drawing/2014/main" id="{5CB2F841-5F69-42A8-88F1-A80AE8BCA5E3}"/>
              </a:ext>
            </a:extLst>
          </p:cNvPr>
          <p:cNvPicPr>
            <a:picLocks noChangeAspect="1"/>
          </p:cNvPicPr>
          <p:nvPr/>
        </p:nvPicPr>
        <p:blipFill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ackgroundRemoval t="8462" b="44692" l="4077" r="96385">
                        <a14:foregroundMark x1="22692" y1="14846" x2="22923" y2="33000"/>
                        <a14:foregroundMark x1="23154" y1="15846" x2="8154" y2="22692"/>
                        <a14:foregroundMark x1="8154" y1="22692" x2="7462" y2="30462"/>
                        <a14:foregroundMark x1="7462" y1="30462" x2="9000" y2="37231"/>
                        <a14:foregroundMark x1="9000" y1="37231" x2="13846" y2="39769"/>
                        <a14:foregroundMark x1="15077" y1="40231" x2="9077" y2="34462"/>
                        <a14:foregroundMark x1="9077" y1="34462" x2="5615" y2="28231"/>
                        <a14:foregroundMark x1="5615" y1="28231" x2="6769" y2="20923"/>
                        <a14:foregroundMark x1="6769" y1="20923" x2="10462" y2="15000"/>
                        <a14:foregroundMark x1="10462" y1="15000" x2="16769" y2="10615"/>
                        <a14:foregroundMark x1="43462" y1="11000" x2="20769" y2="8077"/>
                        <a14:foregroundMark x1="20769" y1="8077" x2="13846" y2="10154"/>
                        <a14:foregroundMark x1="13846" y1="10154" x2="4769" y2="21385"/>
                        <a14:foregroundMark x1="4769" y1="21385" x2="4077" y2="28769"/>
                        <a14:foregroundMark x1="4077" y1="28769" x2="4077" y2="28769"/>
                        <a14:foregroundMark x1="7462" y1="37000" x2="12769" y2="42538"/>
                        <a14:foregroundMark x1="12769" y1="42538" x2="19846" y2="44615"/>
                        <a14:foregroundMark x1="19846" y1="44615" x2="28462" y2="43308"/>
                        <a14:foregroundMark x1="28462" y1="43308" x2="35308" y2="39538"/>
                        <a14:foregroundMark x1="35308" y1="39538" x2="38385" y2="34923"/>
                        <a14:foregroundMark x1="30077" y1="44846" x2="49769" y2="41308"/>
                        <a14:foregroundMark x1="17615" y1="14615" x2="32231" y2="33231"/>
                        <a14:foregroundMark x1="30308" y1="14154" x2="29615" y2="32154"/>
                        <a14:foregroundMark x1="29615" y1="32154" x2="29231" y2="32769"/>
                        <a14:foregroundMark x1="34154" y1="17538" x2="36000" y2="25923"/>
                        <a14:foregroundMark x1="36000" y1="25923" x2="34154" y2="33538"/>
                        <a14:foregroundMark x1="34154" y1="33538" x2="28538" y2="39154"/>
                        <a14:foregroundMark x1="28538" y1="39154" x2="28385" y2="39154"/>
                        <a14:foregroundMark x1="28231" y1="38923" x2="20154" y2="35077"/>
                        <a14:foregroundMark x1="20154" y1="35077" x2="13769" y2="28846"/>
                        <a14:foregroundMark x1="13769" y1="28846" x2="12154" y2="23923"/>
                        <a14:foregroundMark x1="89538" y1="10615" x2="95462" y2="14769"/>
                        <a14:foregroundMark x1="95462" y1="14769" x2="96385" y2="22462"/>
                        <a14:foregroundMark x1="96385" y1="22462" x2="94923" y2="36769"/>
                        <a14:foregroundMark x1="93812" y1="38538" x2="91154" y2="42769"/>
                        <a14:foregroundMark x1="94923" y1="36769" x2="93812" y2="38538"/>
                        <a14:foregroundMark x1="91154" y1="42769" x2="50615" y2="41923"/>
                        <a14:foregroundMark x1="68933" y1="12204" x2="66826" y2="12275"/>
                        <a14:foregroundMark x1="91077" y1="11462" x2="68944" y2="12204"/>
                        <a14:foregroundMark x1="40923" y1="8462" x2="79000" y2="11615"/>
                        <a14:backgroundMark x1="40692" y1="15846" x2="70692" y2="28462"/>
                        <a14:backgroundMark x1="70692" y1="28462" x2="85077" y2="32308"/>
                        <a14:backgroundMark x1="85077" y1="32308" x2="89385" y2="36000"/>
                        <a14:backgroundMark x1="93154" y1="38538" x2="93154" y2="38538"/>
                        <a14:backgroundMark x1="48923" y1="13538" x2="48923" y2="13538"/>
                        <a14:backgroundMark x1="50000" y1="12923" x2="50000" y2="12923"/>
                        <a14:backgroundMark x1="47692" y1="12462" x2="53846" y2="12462"/>
                        <a14:backgroundMark x1="53846" y1="12923" x2="61231" y2="13308"/>
                        <a14:backgroundMark x1="74538" y1="13538" x2="64154" y2="13308"/>
                        <a14:backgroundMark x1="63308" y1="13538" x2="64615" y2="14154"/>
                        <a14:backgroundMark x1="61231" y1="12077" x2="64000" y2="12692"/>
                        <a14:backgroundMark x1="68231" y1="13308" x2="71154" y2="13308"/>
                      </a14:backgroundRemoval>
                    </a14:imgEffect>
                  </a14:imgLayer>
                </a14:imgProps>
              </a:ext>
              <a:ext uri="{28A0092B-C50C-407E-A947-70E740481C1C}">
                <a14:useLocalDpi xmlns:a14="http://schemas.microsoft.com/office/drawing/2010/main" val="0"/>
              </a:ext>
            </a:extLst>
          </a:blip>
          <a:srcRect l="2381" t="5079" r="2169" b="53651"/>
          <a:stretch/>
        </p:blipFill>
        <p:spPr>
          <a:xfrm>
            <a:off x="2080326" y="178775"/>
            <a:ext cx="4567698" cy="1974947"/>
          </a:xfrm>
          <a:prstGeom prst="rect">
            <a:avLst/>
          </a:prstGeom>
        </p:spPr>
      </p:pic>
      <p:sp>
        <p:nvSpPr>
          <p:cNvPr id="8" name="CuadroTexto 7">
            <a:extLst>
              <a:ext uri="{FF2B5EF4-FFF2-40B4-BE49-F238E27FC236}">
                <a16:creationId xmlns:a16="http://schemas.microsoft.com/office/drawing/2014/main" id="{204F7CC4-EAD8-465C-83FD-F9AB1810F9BB}"/>
              </a:ext>
            </a:extLst>
          </p:cNvPr>
          <p:cNvSpPr txBox="1"/>
          <p:nvPr/>
        </p:nvSpPr>
        <p:spPr>
          <a:xfrm>
            <a:off x="4028232" y="689194"/>
            <a:ext cx="2339114" cy="830997"/>
          </a:xfrm>
          <a:prstGeom prst="rect">
            <a:avLst/>
          </a:prstGeom>
          <a:noFill/>
        </p:spPr>
        <p:txBody>
          <a:bodyPr wrap="square" rtlCol="0">
            <a:spAutoFit/>
          </a:bodyPr>
          <a:lstStyle/>
          <a:p>
            <a:r>
              <a:rPr lang="es-CL" sz="1600" dirty="0">
                <a:latin typeface="Agency FB" panose="020B0503020202020204" pitchFamily="34" charset="0"/>
              </a:rPr>
              <a:t>Elongar, permite que tus músculos se recuperen después de un ejercicio intenso</a:t>
            </a:r>
            <a:endParaRPr lang="es-MX" sz="1600" dirty="0">
              <a:latin typeface="Agency FB" panose="020B0503020202020204" pitchFamily="34" charset="0"/>
            </a:endParaRPr>
          </a:p>
        </p:txBody>
      </p:sp>
      <p:pic>
        <p:nvPicPr>
          <p:cNvPr id="9" name="Imagen 8">
            <a:extLst>
              <a:ext uri="{FF2B5EF4-FFF2-40B4-BE49-F238E27FC236}">
                <a16:creationId xmlns:a16="http://schemas.microsoft.com/office/drawing/2014/main" id="{D37CA576-4D9A-4025-95D4-6E94BA54CD0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3164" y1="23828" x2="43359" y2="13965"/>
                        <a14:foregroundMark x1="66309" y1="24023" x2="58691" y2="30371"/>
                        <a14:foregroundMark x1="74121" y1="45703" x2="64160" y2="45703"/>
                        <a14:foregroundMark x1="19336" y1="24023" x2="26758" y2="30371"/>
                        <a14:foregroundMark x1="21289" y1="46191" x2="11719" y2="45898"/>
                        <a14:foregroundMark x1="58984" y1="71875" x2="59277" y2="79395"/>
                        <a14:foregroundMark x1="61426" y1="77930" x2="62402" y2="79004"/>
                        <a14:foregroundMark x1="76367" y1="75488" x2="76758" y2="77441"/>
                      </a14:backgroundRemoval>
                    </a14:imgEffect>
                  </a14:imgLayer>
                </a14:imgProps>
              </a:ext>
            </a:extLst>
          </a:blip>
          <a:srcRect l="8265" t="10569" r="20190" b="15185"/>
          <a:stretch/>
        </p:blipFill>
        <p:spPr>
          <a:xfrm>
            <a:off x="132420" y="30677"/>
            <a:ext cx="1947906" cy="2021445"/>
          </a:xfrm>
          <a:prstGeom prst="rect">
            <a:avLst/>
          </a:prstGeom>
        </p:spPr>
      </p:pic>
      <p:pic>
        <p:nvPicPr>
          <p:cNvPr id="12" name="Imagen 11">
            <a:extLst>
              <a:ext uri="{FF2B5EF4-FFF2-40B4-BE49-F238E27FC236}">
                <a16:creationId xmlns:a16="http://schemas.microsoft.com/office/drawing/2014/main" id="{BE1FE7E7-81A4-4720-8EAA-B34A1BBB441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242092" y="4451106"/>
            <a:ext cx="2185639" cy="2338127"/>
          </a:xfrm>
          <a:prstGeom prst="rect">
            <a:avLst/>
          </a:prstGeom>
        </p:spPr>
      </p:pic>
      <p:pic>
        <p:nvPicPr>
          <p:cNvPr id="15" name="Imagen 14" descr="Imagen que contiene captura de pantalla, imágenes prediseñadas&#10;&#10;Descripción generada automáticamente">
            <a:extLst>
              <a:ext uri="{FF2B5EF4-FFF2-40B4-BE49-F238E27FC236}">
                <a16:creationId xmlns:a16="http://schemas.microsoft.com/office/drawing/2014/main" id="{DEA82411-BB5D-4AC2-9BAA-D5B6DB7847BE}"/>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617313" y="-895322"/>
            <a:ext cx="1507701" cy="3955638"/>
          </a:xfrm>
          <a:prstGeom prst="rect">
            <a:avLst/>
          </a:prstGeom>
        </p:spPr>
      </p:pic>
      <p:sp>
        <p:nvSpPr>
          <p:cNvPr id="16" name="CuadroTexto 15">
            <a:extLst>
              <a:ext uri="{FF2B5EF4-FFF2-40B4-BE49-F238E27FC236}">
                <a16:creationId xmlns:a16="http://schemas.microsoft.com/office/drawing/2014/main" id="{1018C131-0BB9-46D6-9447-1E680FC27B97}"/>
              </a:ext>
            </a:extLst>
          </p:cNvPr>
          <p:cNvSpPr txBox="1"/>
          <p:nvPr/>
        </p:nvSpPr>
        <p:spPr>
          <a:xfrm>
            <a:off x="6668602" y="-225352"/>
            <a:ext cx="960941" cy="1107996"/>
          </a:xfrm>
          <a:prstGeom prst="rect">
            <a:avLst/>
          </a:prstGeom>
          <a:noFill/>
        </p:spPr>
        <p:txBody>
          <a:bodyPr wrap="square" rtlCol="0">
            <a:spAutoFit/>
          </a:bodyPr>
          <a:lstStyle/>
          <a:p>
            <a:r>
              <a:rPr lang="es-CL" sz="6600" dirty="0">
                <a:effectLst>
                  <a:glow rad="139700">
                    <a:schemeClr val="accent1">
                      <a:satMod val="175000"/>
                      <a:alpha val="40000"/>
                    </a:schemeClr>
                  </a:glow>
                </a:effectLst>
                <a:latin typeface="Times New Roman" panose="02020603050405020304" pitchFamily="18" charset="0"/>
                <a:cs typeface="Times New Roman" panose="02020603050405020304" pitchFamily="18" charset="0"/>
              </a:rPr>
              <a:t>C.</a:t>
            </a:r>
            <a:endParaRPr lang="es-MX" sz="6600" dirty="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2AFFB30D-4AC4-4C5B-BA03-697CA7FD5136}"/>
              </a:ext>
            </a:extLst>
          </p:cNvPr>
          <p:cNvSpPr txBox="1"/>
          <p:nvPr/>
        </p:nvSpPr>
        <p:spPr>
          <a:xfrm>
            <a:off x="7831757" y="566082"/>
            <a:ext cx="3078811" cy="1200329"/>
          </a:xfrm>
          <a:prstGeom prst="rect">
            <a:avLst/>
          </a:prstGeom>
          <a:noFill/>
        </p:spPr>
        <p:txBody>
          <a:bodyPr wrap="square" rtlCol="0">
            <a:spAutoFit/>
          </a:bodyPr>
          <a:lstStyle/>
          <a:p>
            <a:r>
              <a:rPr lang="es-CL" sz="3600" dirty="0">
                <a:latin typeface="Freestyle Script" panose="030804020302050B0404" pitchFamily="66" charset="0"/>
              </a:rPr>
              <a:t>Finaliza tu pausa con ejercicios de flexibilidad</a:t>
            </a:r>
            <a:endParaRPr lang="es-MX" sz="3600" dirty="0">
              <a:latin typeface="Freestyle Script" panose="030804020302050B0404" pitchFamily="66" charset="0"/>
            </a:endParaRPr>
          </a:p>
        </p:txBody>
      </p:sp>
      <p:grpSp>
        <p:nvGrpSpPr>
          <p:cNvPr id="26" name="Grupo 25">
            <a:extLst>
              <a:ext uri="{FF2B5EF4-FFF2-40B4-BE49-F238E27FC236}">
                <a16:creationId xmlns:a16="http://schemas.microsoft.com/office/drawing/2014/main" id="{8E6B3C47-F720-4270-94CF-5C03949DC6BE}"/>
              </a:ext>
            </a:extLst>
          </p:cNvPr>
          <p:cNvGrpSpPr/>
          <p:nvPr/>
        </p:nvGrpSpPr>
        <p:grpSpPr>
          <a:xfrm>
            <a:off x="104095" y="1816808"/>
            <a:ext cx="2324275" cy="2781255"/>
            <a:chOff x="104095" y="1816808"/>
            <a:chExt cx="2324275" cy="2781255"/>
          </a:xfrm>
        </p:grpSpPr>
        <p:pic>
          <p:nvPicPr>
            <p:cNvPr id="4" name="Imagen 3">
              <a:extLst>
                <a:ext uri="{FF2B5EF4-FFF2-40B4-BE49-F238E27FC236}">
                  <a16:creationId xmlns:a16="http://schemas.microsoft.com/office/drawing/2014/main" id="{2DE352EC-7419-40F4-A8D6-07ADADA3CA8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242731" y="2259936"/>
              <a:ext cx="2185639" cy="2338127"/>
            </a:xfrm>
            <a:prstGeom prst="rect">
              <a:avLst/>
            </a:prstGeom>
          </p:spPr>
        </p:pic>
        <p:pic>
          <p:nvPicPr>
            <p:cNvPr id="18" name="Imagen 17">
              <a:extLst>
                <a:ext uri="{FF2B5EF4-FFF2-40B4-BE49-F238E27FC236}">
                  <a16:creationId xmlns:a16="http://schemas.microsoft.com/office/drawing/2014/main" id="{20F44B65-D677-4BBA-B87F-BF8A9031266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537" b="92683" l="6849" r="91781">
                          <a14:foregroundMark x1="56164" y1="8537" x2="56164" y2="8537"/>
                          <a14:foregroundMark x1="23288" y1="56098" x2="60274" y2="70732"/>
                          <a14:foregroundMark x1="60274" y1="70732" x2="60274" y2="93902"/>
                          <a14:foregroundMark x1="83562" y1="47561" x2="91781" y2="81707"/>
                          <a14:foregroundMark x1="91781" y1="81707" x2="80822" y2="91463"/>
                          <a14:foregroundMark x1="46575" y1="92683" x2="15068" y2="70732"/>
                          <a14:foregroundMark x1="15068" y1="70732" x2="15068" y2="58537"/>
                        </a14:backgroundRemoval>
                      </a14:imgEffect>
                    </a14:imgLayer>
                  </a14:imgProps>
                </a:ext>
              </a:extLst>
            </a:blip>
            <a:stretch>
              <a:fillRect/>
            </a:stretch>
          </p:blipFill>
          <p:spPr>
            <a:xfrm>
              <a:off x="591971" y="2666872"/>
              <a:ext cx="1252491" cy="1406908"/>
            </a:xfrm>
            <a:prstGeom prst="rect">
              <a:avLst/>
            </a:prstGeom>
          </p:spPr>
        </p:pic>
        <p:sp>
          <p:nvSpPr>
            <p:cNvPr id="19" name="CuadroTexto 18">
              <a:extLst>
                <a:ext uri="{FF2B5EF4-FFF2-40B4-BE49-F238E27FC236}">
                  <a16:creationId xmlns:a16="http://schemas.microsoft.com/office/drawing/2014/main" id="{386973DC-3A19-48D4-B7FE-02A17237E01E}"/>
                </a:ext>
              </a:extLst>
            </p:cNvPr>
            <p:cNvSpPr txBox="1"/>
            <p:nvPr/>
          </p:nvSpPr>
          <p:spPr>
            <a:xfrm>
              <a:off x="104095" y="1816808"/>
              <a:ext cx="687178" cy="1323439"/>
            </a:xfrm>
            <a:prstGeom prst="rect">
              <a:avLst/>
            </a:prstGeom>
            <a:noFill/>
          </p:spPr>
          <p:txBody>
            <a:bodyPr wrap="square" rtlCol="0">
              <a:spAutoFit/>
            </a:bodyPr>
            <a:lstStyle/>
            <a:p>
              <a:r>
                <a:rPr lang="es-CL" sz="8000" b="1" dirty="0">
                  <a:latin typeface="Agency FB" panose="020B0503020202020204" pitchFamily="34" charset="0"/>
                </a:rPr>
                <a:t>1</a:t>
              </a:r>
              <a:endParaRPr lang="es-MX" sz="11500" b="1" dirty="0">
                <a:latin typeface="Agency FB" panose="020B0503020202020204" pitchFamily="34" charset="0"/>
              </a:endParaRPr>
            </a:p>
          </p:txBody>
        </p:sp>
      </p:grpSp>
      <p:grpSp>
        <p:nvGrpSpPr>
          <p:cNvPr id="31" name="Grupo 30">
            <a:extLst>
              <a:ext uri="{FF2B5EF4-FFF2-40B4-BE49-F238E27FC236}">
                <a16:creationId xmlns:a16="http://schemas.microsoft.com/office/drawing/2014/main" id="{E11CD2E1-0DEC-4165-B988-ACC1F90C57C2}"/>
              </a:ext>
            </a:extLst>
          </p:cNvPr>
          <p:cNvGrpSpPr/>
          <p:nvPr/>
        </p:nvGrpSpPr>
        <p:grpSpPr>
          <a:xfrm>
            <a:off x="3493257" y="1916737"/>
            <a:ext cx="2549806" cy="2528646"/>
            <a:chOff x="3124957" y="1916737"/>
            <a:chExt cx="2549806" cy="2528646"/>
          </a:xfrm>
        </p:grpSpPr>
        <p:pic>
          <p:nvPicPr>
            <p:cNvPr id="13" name="Imagen 12">
              <a:extLst>
                <a:ext uri="{FF2B5EF4-FFF2-40B4-BE49-F238E27FC236}">
                  <a16:creationId xmlns:a16="http://schemas.microsoft.com/office/drawing/2014/main" id="{7C07F44A-D0B2-48B9-8935-B58B48945FF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3489124" y="2107256"/>
              <a:ext cx="2185639" cy="2338127"/>
            </a:xfrm>
            <a:prstGeom prst="rect">
              <a:avLst/>
            </a:prstGeom>
          </p:spPr>
        </p:pic>
        <p:pic>
          <p:nvPicPr>
            <p:cNvPr id="20" name="Imagen 19">
              <a:extLst>
                <a:ext uri="{FF2B5EF4-FFF2-40B4-BE49-F238E27FC236}">
                  <a16:creationId xmlns:a16="http://schemas.microsoft.com/office/drawing/2014/main" id="{27A762CA-E17B-4DFC-9549-1DDF6995CF3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5195" b="93506" l="9091" r="93939">
                          <a14:foregroundMark x1="25253" y1="5195" x2="25253" y2="5195"/>
                          <a14:foregroundMark x1="27273" y1="18182" x2="25253" y2="40260"/>
                          <a14:foregroundMark x1="27273" y1="94805" x2="25253" y2="88312"/>
                          <a14:foregroundMark x1="60606" y1="12987" x2="47475" y2="15584"/>
                          <a14:foregroundMark x1="51515" y1="24675" x2="47475" y2="46753"/>
                          <a14:foregroundMark x1="47475" y1="46753" x2="39394" y2="58442"/>
                          <a14:foregroundMark x1="67677" y1="22078" x2="76768" y2="22078"/>
                          <a14:foregroundMark x1="83838" y1="36364" x2="83838" y2="42857"/>
                          <a14:foregroundMark x1="83838" y1="46753" x2="66667" y2="41558"/>
                          <a14:foregroundMark x1="66667" y1="41558" x2="66667" y2="18182"/>
                          <a14:foregroundMark x1="66667" y1="18182" x2="83838" y2="12987"/>
                          <a14:foregroundMark x1="83838" y1="12987" x2="93939" y2="31169"/>
                          <a14:foregroundMark x1="93939" y1="31169" x2="80808" y2="46753"/>
                          <a14:foregroundMark x1="80808" y1="46753" x2="80808" y2="46753"/>
                          <a14:foregroundMark x1="83838" y1="55844" x2="92929" y2="75325"/>
                          <a14:foregroundMark x1="92929" y1="75325" x2="76768" y2="85714"/>
                          <a14:foregroundMark x1="76768" y1="85714" x2="62626" y2="71429"/>
                          <a14:foregroundMark x1="62626" y1="71429" x2="76768" y2="54545"/>
                          <a14:foregroundMark x1="76768" y1="54545" x2="86869" y2="55844"/>
                          <a14:foregroundMark x1="85859" y1="59740" x2="83838" y2="70130"/>
                        </a14:backgroundRemoval>
                      </a14:imgEffect>
                    </a14:imgLayer>
                  </a14:imgProps>
                </a:ext>
              </a:extLst>
            </a:blip>
            <a:stretch>
              <a:fillRect/>
            </a:stretch>
          </p:blipFill>
          <p:spPr>
            <a:xfrm>
              <a:off x="3784739" y="2617677"/>
              <a:ext cx="1536587" cy="1195123"/>
            </a:xfrm>
            <a:prstGeom prst="rect">
              <a:avLst/>
            </a:prstGeom>
          </p:spPr>
        </p:pic>
        <p:sp>
          <p:nvSpPr>
            <p:cNvPr id="23" name="CuadroTexto 22">
              <a:extLst>
                <a:ext uri="{FF2B5EF4-FFF2-40B4-BE49-F238E27FC236}">
                  <a16:creationId xmlns:a16="http://schemas.microsoft.com/office/drawing/2014/main" id="{EB53E624-780C-4E29-BF77-BDE770815CA4}"/>
                </a:ext>
              </a:extLst>
            </p:cNvPr>
            <p:cNvSpPr txBox="1"/>
            <p:nvPr/>
          </p:nvSpPr>
          <p:spPr>
            <a:xfrm>
              <a:off x="3124957" y="1916737"/>
              <a:ext cx="687178" cy="1323439"/>
            </a:xfrm>
            <a:prstGeom prst="rect">
              <a:avLst/>
            </a:prstGeom>
            <a:noFill/>
          </p:spPr>
          <p:txBody>
            <a:bodyPr wrap="square" rtlCol="0">
              <a:spAutoFit/>
            </a:bodyPr>
            <a:lstStyle/>
            <a:p>
              <a:r>
                <a:rPr lang="es-CL" sz="8000" b="1" dirty="0">
                  <a:latin typeface="Agency FB" panose="020B0503020202020204" pitchFamily="34" charset="0"/>
                </a:rPr>
                <a:t>2</a:t>
              </a:r>
              <a:endParaRPr lang="es-MX" sz="11500" b="1" dirty="0">
                <a:latin typeface="Agency FB" panose="020B0503020202020204" pitchFamily="34" charset="0"/>
              </a:endParaRPr>
            </a:p>
          </p:txBody>
        </p:sp>
      </p:grpSp>
      <p:grpSp>
        <p:nvGrpSpPr>
          <p:cNvPr id="35" name="Grupo 34">
            <a:extLst>
              <a:ext uri="{FF2B5EF4-FFF2-40B4-BE49-F238E27FC236}">
                <a16:creationId xmlns:a16="http://schemas.microsoft.com/office/drawing/2014/main" id="{05D65832-EABB-4072-9A1D-B55A44217625}"/>
              </a:ext>
            </a:extLst>
          </p:cNvPr>
          <p:cNvGrpSpPr/>
          <p:nvPr/>
        </p:nvGrpSpPr>
        <p:grpSpPr>
          <a:xfrm>
            <a:off x="6996889" y="1916737"/>
            <a:ext cx="2605274" cy="2461686"/>
            <a:chOff x="6363191" y="1916736"/>
            <a:chExt cx="2605274" cy="2461686"/>
          </a:xfrm>
        </p:grpSpPr>
        <p:grpSp>
          <p:nvGrpSpPr>
            <p:cNvPr id="22" name="Grupo 21">
              <a:extLst>
                <a:ext uri="{FF2B5EF4-FFF2-40B4-BE49-F238E27FC236}">
                  <a16:creationId xmlns:a16="http://schemas.microsoft.com/office/drawing/2014/main" id="{00E0BBD4-E450-478B-B328-631886F21FB7}"/>
                </a:ext>
              </a:extLst>
            </p:cNvPr>
            <p:cNvGrpSpPr/>
            <p:nvPr/>
          </p:nvGrpSpPr>
          <p:grpSpPr>
            <a:xfrm>
              <a:off x="6782826" y="2040295"/>
              <a:ext cx="2185639" cy="2338127"/>
              <a:chOff x="7676395" y="1917965"/>
              <a:chExt cx="2185639" cy="2338127"/>
            </a:xfrm>
          </p:grpSpPr>
          <p:pic>
            <p:nvPicPr>
              <p:cNvPr id="14" name="Imagen 13">
                <a:extLst>
                  <a:ext uri="{FF2B5EF4-FFF2-40B4-BE49-F238E27FC236}">
                    <a16:creationId xmlns:a16="http://schemas.microsoft.com/office/drawing/2014/main" id="{CE438F39-070B-468B-8F53-7E4A3D66786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7676395" y="1917965"/>
                <a:ext cx="2185639" cy="2338127"/>
              </a:xfrm>
              <a:prstGeom prst="rect">
                <a:avLst/>
              </a:prstGeom>
            </p:spPr>
          </p:pic>
          <p:pic>
            <p:nvPicPr>
              <p:cNvPr id="21" name="Imagen 20">
                <a:extLst>
                  <a:ext uri="{FF2B5EF4-FFF2-40B4-BE49-F238E27FC236}">
                    <a16:creationId xmlns:a16="http://schemas.microsoft.com/office/drawing/2014/main" id="{766604D9-D761-45BD-AA5D-A63D0C0B67B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2410" b="96386" l="9804" r="93137">
                            <a14:foregroundMark x1="27451" y1="16867" x2="33615" y2="54111"/>
                            <a14:foregroundMark x1="12745" y1="6024" x2="39216" y2="3614"/>
                            <a14:foregroundMark x1="39216" y1="3614" x2="42157" y2="3614"/>
                            <a14:foregroundMark x1="25490" y1="57831" x2="17647" y2="97590"/>
                            <a14:foregroundMark x1="68627" y1="31325" x2="93137" y2="16867"/>
                            <a14:foregroundMark x1="93137" y1="16867" x2="78431" y2="53012"/>
                            <a14:foregroundMark x1="79412" y1="6024" x2="55882" y2="6024"/>
                            <a14:foregroundMark x1="69608" y1="63855" x2="63725" y2="90361"/>
                            <a14:backgroundMark x1="50980" y1="48193" x2="46078" y2="98795"/>
                          </a14:backgroundRemoval>
                        </a14:imgEffect>
                      </a14:imgLayer>
                    </a14:imgProps>
                  </a:ext>
                </a:extLst>
              </a:blip>
              <a:stretch>
                <a:fillRect/>
              </a:stretch>
            </p:blipFill>
            <p:spPr>
              <a:xfrm>
                <a:off x="7995277" y="2478617"/>
                <a:ext cx="1437165" cy="1169458"/>
              </a:xfrm>
              <a:prstGeom prst="rect">
                <a:avLst/>
              </a:prstGeom>
            </p:spPr>
          </p:pic>
        </p:grpSp>
        <p:sp>
          <p:nvSpPr>
            <p:cNvPr id="24" name="CuadroTexto 23">
              <a:extLst>
                <a:ext uri="{FF2B5EF4-FFF2-40B4-BE49-F238E27FC236}">
                  <a16:creationId xmlns:a16="http://schemas.microsoft.com/office/drawing/2014/main" id="{318A3D5D-017D-4E85-97C3-BA0EFB1AF84D}"/>
                </a:ext>
              </a:extLst>
            </p:cNvPr>
            <p:cNvSpPr txBox="1"/>
            <p:nvPr/>
          </p:nvSpPr>
          <p:spPr>
            <a:xfrm>
              <a:off x="6363191" y="1916736"/>
              <a:ext cx="687178" cy="1323439"/>
            </a:xfrm>
            <a:prstGeom prst="rect">
              <a:avLst/>
            </a:prstGeom>
            <a:noFill/>
          </p:spPr>
          <p:txBody>
            <a:bodyPr wrap="square" rtlCol="0">
              <a:spAutoFit/>
            </a:bodyPr>
            <a:lstStyle/>
            <a:p>
              <a:r>
                <a:rPr lang="es-CL" sz="8000" b="1" dirty="0">
                  <a:latin typeface="Agency FB" panose="020B0503020202020204" pitchFamily="34" charset="0"/>
                </a:rPr>
                <a:t>3</a:t>
              </a:r>
              <a:endParaRPr lang="es-MX" sz="11500" b="1" dirty="0">
                <a:latin typeface="Agency FB" panose="020B0503020202020204" pitchFamily="34" charset="0"/>
              </a:endParaRPr>
            </a:p>
          </p:txBody>
        </p:sp>
      </p:grpSp>
      <p:sp>
        <p:nvSpPr>
          <p:cNvPr id="25" name="CuadroTexto 24">
            <a:extLst>
              <a:ext uri="{FF2B5EF4-FFF2-40B4-BE49-F238E27FC236}">
                <a16:creationId xmlns:a16="http://schemas.microsoft.com/office/drawing/2014/main" id="{167335FC-290B-48BD-9FD4-6031D964D95F}"/>
              </a:ext>
            </a:extLst>
          </p:cNvPr>
          <p:cNvSpPr txBox="1"/>
          <p:nvPr/>
        </p:nvSpPr>
        <p:spPr>
          <a:xfrm>
            <a:off x="73125" y="4104112"/>
            <a:ext cx="687178" cy="1323439"/>
          </a:xfrm>
          <a:prstGeom prst="rect">
            <a:avLst/>
          </a:prstGeom>
          <a:noFill/>
        </p:spPr>
        <p:txBody>
          <a:bodyPr wrap="square" rtlCol="0">
            <a:spAutoFit/>
          </a:bodyPr>
          <a:lstStyle/>
          <a:p>
            <a:r>
              <a:rPr lang="es-CL" sz="8000" b="1" dirty="0">
                <a:latin typeface="Agency FB" panose="020B0503020202020204" pitchFamily="34" charset="0"/>
              </a:rPr>
              <a:t>4</a:t>
            </a:r>
            <a:endParaRPr lang="es-MX" sz="11500" b="1" dirty="0">
              <a:latin typeface="Agency FB" panose="020B0503020202020204" pitchFamily="34" charset="0"/>
            </a:endParaRPr>
          </a:p>
        </p:txBody>
      </p:sp>
      <p:pic>
        <p:nvPicPr>
          <p:cNvPr id="27" name="Imagen 26">
            <a:extLst>
              <a:ext uri="{FF2B5EF4-FFF2-40B4-BE49-F238E27FC236}">
                <a16:creationId xmlns:a16="http://schemas.microsoft.com/office/drawing/2014/main" id="{B9A966A6-6EA9-497C-95E6-997E0F89E9DF}"/>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5000" l="9600" r="95200">
                        <a14:foregroundMark x1="17600" y1="92500" x2="14400" y2="95000"/>
                        <a14:foregroundMark x1="56000" y1="15000" x2="56000" y2="15000"/>
                        <a14:foregroundMark x1="83200" y1="85000" x2="95200" y2="88750"/>
                        <a14:foregroundMark x1="87200" y1="86250" x2="81600" y2="86250"/>
                      </a14:backgroundRemoval>
                    </a14:imgEffect>
                  </a14:imgLayer>
                </a14:imgProps>
              </a:ext>
            </a:extLst>
          </a:blip>
          <a:stretch>
            <a:fillRect/>
          </a:stretch>
        </p:blipFill>
        <p:spPr>
          <a:xfrm>
            <a:off x="270360" y="4903533"/>
            <a:ext cx="1895711" cy="1213255"/>
          </a:xfrm>
          <a:prstGeom prst="rect">
            <a:avLst/>
          </a:prstGeom>
        </p:spPr>
      </p:pic>
      <p:grpSp>
        <p:nvGrpSpPr>
          <p:cNvPr id="30" name="Grupo 29">
            <a:extLst>
              <a:ext uri="{FF2B5EF4-FFF2-40B4-BE49-F238E27FC236}">
                <a16:creationId xmlns:a16="http://schemas.microsoft.com/office/drawing/2014/main" id="{3E2D5C43-2F16-4BA5-8875-FFF0DF39F5A5}"/>
              </a:ext>
            </a:extLst>
          </p:cNvPr>
          <p:cNvGrpSpPr/>
          <p:nvPr/>
        </p:nvGrpSpPr>
        <p:grpSpPr>
          <a:xfrm>
            <a:off x="3421016" y="4125353"/>
            <a:ext cx="2584361" cy="2632044"/>
            <a:chOff x="3038245" y="4082203"/>
            <a:chExt cx="2584361" cy="2632044"/>
          </a:xfrm>
        </p:grpSpPr>
        <p:pic>
          <p:nvPicPr>
            <p:cNvPr id="11" name="Imagen 10">
              <a:extLst>
                <a:ext uri="{FF2B5EF4-FFF2-40B4-BE49-F238E27FC236}">
                  <a16:creationId xmlns:a16="http://schemas.microsoft.com/office/drawing/2014/main" id="{701FB073-8921-45AE-B1B6-4EBA8F49279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3436967" y="4376120"/>
              <a:ext cx="2185639" cy="2338127"/>
            </a:xfrm>
            <a:prstGeom prst="rect">
              <a:avLst/>
            </a:prstGeom>
          </p:spPr>
        </p:pic>
        <p:pic>
          <p:nvPicPr>
            <p:cNvPr id="28" name="Imagen 27">
              <a:extLst>
                <a:ext uri="{FF2B5EF4-FFF2-40B4-BE49-F238E27FC236}">
                  <a16:creationId xmlns:a16="http://schemas.microsoft.com/office/drawing/2014/main" id="{474EB858-C989-4011-A71B-D014BB501EC0}"/>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6250" b="97500" l="6316" r="89474">
                          <a14:foregroundMark x1="43158" y1="95000" x2="43158" y2="97500"/>
                          <a14:foregroundMark x1="25263" y1="20000" x2="7368" y2="18750"/>
                          <a14:foregroundMark x1="38947" y1="6250" x2="38947" y2="6250"/>
                          <a14:foregroundMark x1="77895" y1="6250" x2="77895" y2="6250"/>
                          <a14:foregroundMark x1="73684" y1="16250" x2="71579" y2="80000"/>
                          <a14:foregroundMark x1="71579" y1="80000" x2="75789" y2="87500"/>
                          <a14:foregroundMark x1="56842" y1="41250" x2="60000" y2="45000"/>
                        </a14:backgroundRemoval>
                      </a14:imgEffect>
                    </a14:imgLayer>
                  </a14:imgProps>
                </a:ext>
              </a:extLst>
            </a:blip>
            <a:stretch>
              <a:fillRect/>
            </a:stretch>
          </p:blipFill>
          <p:spPr>
            <a:xfrm>
              <a:off x="3713804" y="4910723"/>
              <a:ext cx="1535562" cy="1293105"/>
            </a:xfrm>
            <a:prstGeom prst="rect">
              <a:avLst/>
            </a:prstGeom>
          </p:spPr>
        </p:pic>
        <p:sp>
          <p:nvSpPr>
            <p:cNvPr id="29" name="CuadroTexto 28">
              <a:extLst>
                <a:ext uri="{FF2B5EF4-FFF2-40B4-BE49-F238E27FC236}">
                  <a16:creationId xmlns:a16="http://schemas.microsoft.com/office/drawing/2014/main" id="{8A493420-86A5-452A-A679-EC5AB8B2435A}"/>
                </a:ext>
              </a:extLst>
            </p:cNvPr>
            <p:cNvSpPr txBox="1"/>
            <p:nvPr/>
          </p:nvSpPr>
          <p:spPr>
            <a:xfrm>
              <a:off x="3038245" y="4082203"/>
              <a:ext cx="687178" cy="1323439"/>
            </a:xfrm>
            <a:prstGeom prst="rect">
              <a:avLst/>
            </a:prstGeom>
            <a:noFill/>
          </p:spPr>
          <p:txBody>
            <a:bodyPr wrap="square" rtlCol="0">
              <a:spAutoFit/>
            </a:bodyPr>
            <a:lstStyle/>
            <a:p>
              <a:r>
                <a:rPr lang="es-CL" sz="8000" b="1" dirty="0">
                  <a:latin typeface="Agency FB" panose="020B0503020202020204" pitchFamily="34" charset="0"/>
                </a:rPr>
                <a:t>5</a:t>
              </a:r>
              <a:endParaRPr lang="es-MX" sz="11500" b="1" dirty="0">
                <a:latin typeface="Agency FB" panose="020B0503020202020204" pitchFamily="34" charset="0"/>
              </a:endParaRPr>
            </a:p>
          </p:txBody>
        </p:sp>
      </p:grpSp>
      <p:grpSp>
        <p:nvGrpSpPr>
          <p:cNvPr id="38" name="Grupo 37">
            <a:extLst>
              <a:ext uri="{FF2B5EF4-FFF2-40B4-BE49-F238E27FC236}">
                <a16:creationId xmlns:a16="http://schemas.microsoft.com/office/drawing/2014/main" id="{D6CE8514-9290-4C20-95DB-2C30412CCE25}"/>
              </a:ext>
            </a:extLst>
          </p:cNvPr>
          <p:cNvGrpSpPr/>
          <p:nvPr/>
        </p:nvGrpSpPr>
        <p:grpSpPr>
          <a:xfrm>
            <a:off x="6980665" y="4123741"/>
            <a:ext cx="2576536" cy="2630639"/>
            <a:chOff x="6345267" y="3932039"/>
            <a:chExt cx="2576536" cy="2630639"/>
          </a:xfrm>
        </p:grpSpPr>
        <p:pic>
          <p:nvPicPr>
            <p:cNvPr id="10" name="Imagen 9">
              <a:extLst>
                <a:ext uri="{FF2B5EF4-FFF2-40B4-BE49-F238E27FC236}">
                  <a16:creationId xmlns:a16="http://schemas.microsoft.com/office/drawing/2014/main" id="{4D452654-05E7-41ED-ADCB-BF44306B2AF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154" b="38077" l="8308" r="33077">
                          <a14:foregroundMark x1="9846" y1="20385" x2="14308" y2="16385"/>
                          <a14:foregroundMark x1="14308" y1="16385" x2="20000" y2="14154"/>
                          <a14:foregroundMark x1="20000" y1="14154" x2="20692" y2="14154"/>
                          <a14:foregroundMark x1="9615" y1="20231" x2="14231" y2="16154"/>
                          <a14:foregroundMark x1="14231" y1="16154" x2="20231" y2="14077"/>
                          <a14:foregroundMark x1="20231" y1="14077" x2="26154" y2="15462"/>
                          <a14:foregroundMark x1="26154" y1="15462" x2="30538" y2="19923"/>
                          <a14:foregroundMark x1="30538" y1="19923" x2="32923" y2="25846"/>
                          <a14:foregroundMark x1="32923" y1="25846" x2="31385" y2="31692"/>
                          <a14:foregroundMark x1="31385" y1="31692" x2="27538" y2="36385"/>
                          <a14:foregroundMark x1="27538" y1="36385" x2="21923" y2="38615"/>
                          <a14:foregroundMark x1="21923" y1="38615" x2="15692" y2="37923"/>
                          <a14:foregroundMark x1="15692" y1="37923" x2="11077" y2="34154"/>
                          <a14:foregroundMark x1="11077" y1="34154" x2="8308" y2="27231"/>
                          <a14:foregroundMark x1="27385" y1="15769" x2="31231" y2="20385"/>
                          <a14:foregroundMark x1="31231" y1="20385" x2="33077" y2="26154"/>
                          <a14:foregroundMark x1="33077" y1="26154" x2="32538" y2="29846"/>
                        </a14:backgroundRemoval>
                      </a14:imgEffect>
                    </a14:imgLayer>
                  </a14:imgProps>
                </a:ext>
                <a:ext uri="{28A0092B-C50C-407E-A947-70E740481C1C}">
                  <a14:useLocalDpi xmlns:a14="http://schemas.microsoft.com/office/drawing/2010/main" val="0"/>
                </a:ext>
              </a:extLst>
            </a:blip>
            <a:srcRect l="7224" t="11914" r="65526" b="58935"/>
            <a:stretch/>
          </p:blipFill>
          <p:spPr>
            <a:xfrm>
              <a:off x="6736164" y="4224551"/>
              <a:ext cx="2185639" cy="2338127"/>
            </a:xfrm>
            <a:prstGeom prst="rect">
              <a:avLst/>
            </a:prstGeom>
          </p:spPr>
        </p:pic>
        <p:sp>
          <p:nvSpPr>
            <p:cNvPr id="32" name="CuadroTexto 31">
              <a:extLst>
                <a:ext uri="{FF2B5EF4-FFF2-40B4-BE49-F238E27FC236}">
                  <a16:creationId xmlns:a16="http://schemas.microsoft.com/office/drawing/2014/main" id="{AC667DF0-624F-43B7-B401-35958CE36782}"/>
                </a:ext>
              </a:extLst>
            </p:cNvPr>
            <p:cNvSpPr txBox="1"/>
            <p:nvPr/>
          </p:nvSpPr>
          <p:spPr>
            <a:xfrm>
              <a:off x="6345267" y="3932039"/>
              <a:ext cx="687178" cy="1323439"/>
            </a:xfrm>
            <a:prstGeom prst="rect">
              <a:avLst/>
            </a:prstGeom>
            <a:noFill/>
          </p:spPr>
          <p:txBody>
            <a:bodyPr wrap="square" rtlCol="0">
              <a:spAutoFit/>
            </a:bodyPr>
            <a:lstStyle/>
            <a:p>
              <a:r>
                <a:rPr lang="es-CL" sz="8000" b="1" dirty="0">
                  <a:latin typeface="Agency FB" panose="020B0503020202020204" pitchFamily="34" charset="0"/>
                </a:rPr>
                <a:t>6</a:t>
              </a:r>
              <a:endParaRPr lang="es-MX" sz="11500" b="1" dirty="0">
                <a:latin typeface="Agency FB" panose="020B0503020202020204" pitchFamily="34" charset="0"/>
              </a:endParaRPr>
            </a:p>
          </p:txBody>
        </p:sp>
        <p:pic>
          <p:nvPicPr>
            <p:cNvPr id="33" name="Imagen 32">
              <a:extLst>
                <a:ext uri="{FF2B5EF4-FFF2-40B4-BE49-F238E27FC236}">
                  <a16:creationId xmlns:a16="http://schemas.microsoft.com/office/drawing/2014/main" id="{E8DDF279-A495-427C-916C-28A78599FB3B}"/>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9877" b="96296" l="7059" r="89412">
                          <a14:foregroundMark x1="67059" y1="60494" x2="91765" y2="35802"/>
                          <a14:foregroundMark x1="91765" y1="35802" x2="70588" y2="7407"/>
                          <a14:foregroundMark x1="70588" y1="7407" x2="35294" y2="3704"/>
                          <a14:foregroundMark x1="35294" y1="3704" x2="7059" y2="24691"/>
                          <a14:foregroundMark x1="7059" y1="24691" x2="27059" y2="54321"/>
                          <a14:foregroundMark x1="27059" y1="54321" x2="42353" y2="55556"/>
                          <a14:foregroundMark x1="41176" y1="50617" x2="35294" y2="62963"/>
                          <a14:foregroundMark x1="47059" y1="69136" x2="41176" y2="96296"/>
                          <a14:foregroundMark x1="57647" y1="85185" x2="58824" y2="91358"/>
                        </a14:backgroundRemoval>
                      </a14:imgEffect>
                    </a14:imgLayer>
                  </a14:imgProps>
                </a:ext>
              </a:extLst>
            </a:blip>
            <a:stretch>
              <a:fillRect/>
            </a:stretch>
          </p:blipFill>
          <p:spPr>
            <a:xfrm>
              <a:off x="7201954" y="4843649"/>
              <a:ext cx="1259605" cy="1200329"/>
            </a:xfrm>
            <a:prstGeom prst="rect">
              <a:avLst/>
            </a:prstGeom>
          </p:spPr>
        </p:pic>
      </p:grpSp>
      <p:sp>
        <p:nvSpPr>
          <p:cNvPr id="34" name="CuadroTexto 33">
            <a:extLst>
              <a:ext uri="{FF2B5EF4-FFF2-40B4-BE49-F238E27FC236}">
                <a16:creationId xmlns:a16="http://schemas.microsoft.com/office/drawing/2014/main" id="{539451F5-DF64-4BB0-B285-6671D90CFCE7}"/>
              </a:ext>
            </a:extLst>
          </p:cNvPr>
          <p:cNvSpPr txBox="1"/>
          <p:nvPr/>
        </p:nvSpPr>
        <p:spPr>
          <a:xfrm>
            <a:off x="2310190" y="2648829"/>
            <a:ext cx="1456109" cy="1569660"/>
          </a:xfrm>
          <a:prstGeom prst="rect">
            <a:avLst/>
          </a:prstGeom>
          <a:noFill/>
        </p:spPr>
        <p:txBody>
          <a:bodyPr wrap="square" rtlCol="0">
            <a:spAutoFit/>
          </a:bodyPr>
          <a:lstStyle/>
          <a:p>
            <a:r>
              <a:rPr lang="es-CL" sz="1600" dirty="0">
                <a:latin typeface="Agency FB" panose="020B0503020202020204" pitchFamily="34" charset="0"/>
              </a:rPr>
              <a:t>Mantener, tal como indica la imagen, durante 8 segundos una pierna levantada hacia atrás</a:t>
            </a:r>
            <a:endParaRPr lang="es-MX" sz="1600" dirty="0">
              <a:latin typeface="Agency FB" panose="020B0503020202020204" pitchFamily="34" charset="0"/>
            </a:endParaRPr>
          </a:p>
        </p:txBody>
      </p:sp>
      <p:sp>
        <p:nvSpPr>
          <p:cNvPr id="36" name="CuadroTexto 35">
            <a:extLst>
              <a:ext uri="{FF2B5EF4-FFF2-40B4-BE49-F238E27FC236}">
                <a16:creationId xmlns:a16="http://schemas.microsoft.com/office/drawing/2014/main" id="{7BD9BB98-F601-4D70-8967-0DBCA859BB64}"/>
              </a:ext>
            </a:extLst>
          </p:cNvPr>
          <p:cNvSpPr txBox="1"/>
          <p:nvPr/>
        </p:nvSpPr>
        <p:spPr>
          <a:xfrm>
            <a:off x="5927255" y="2446234"/>
            <a:ext cx="1456109" cy="1569660"/>
          </a:xfrm>
          <a:prstGeom prst="rect">
            <a:avLst/>
          </a:prstGeom>
          <a:noFill/>
        </p:spPr>
        <p:txBody>
          <a:bodyPr wrap="square" rtlCol="0">
            <a:spAutoFit/>
          </a:bodyPr>
          <a:lstStyle/>
          <a:p>
            <a:r>
              <a:rPr lang="es-CL" sz="1600" dirty="0">
                <a:latin typeface="Agency FB" panose="020B0503020202020204" pitchFamily="34" charset="0"/>
              </a:rPr>
              <a:t>Entrelazar las manos con las palmas hacia afuera durante 6 segundo (3 repeticiones)</a:t>
            </a:r>
            <a:endParaRPr lang="es-MX" sz="1600" dirty="0">
              <a:latin typeface="Agency FB" panose="020B0503020202020204" pitchFamily="34" charset="0"/>
            </a:endParaRPr>
          </a:p>
        </p:txBody>
      </p:sp>
      <p:sp>
        <p:nvSpPr>
          <p:cNvPr id="37" name="CuadroTexto 36">
            <a:extLst>
              <a:ext uri="{FF2B5EF4-FFF2-40B4-BE49-F238E27FC236}">
                <a16:creationId xmlns:a16="http://schemas.microsoft.com/office/drawing/2014/main" id="{E6EE095E-1C22-4362-9950-35EA337F5D8D}"/>
              </a:ext>
            </a:extLst>
          </p:cNvPr>
          <p:cNvSpPr txBox="1"/>
          <p:nvPr/>
        </p:nvSpPr>
        <p:spPr>
          <a:xfrm>
            <a:off x="9557201" y="2160650"/>
            <a:ext cx="1456109" cy="2062103"/>
          </a:xfrm>
          <a:prstGeom prst="rect">
            <a:avLst/>
          </a:prstGeom>
          <a:noFill/>
        </p:spPr>
        <p:txBody>
          <a:bodyPr wrap="square" rtlCol="0">
            <a:spAutoFit/>
          </a:bodyPr>
          <a:lstStyle/>
          <a:p>
            <a:r>
              <a:rPr lang="es-CL" sz="1600" dirty="0">
                <a:latin typeface="Agency FB" panose="020B0503020202020204" pitchFamily="34" charset="0"/>
              </a:rPr>
              <a:t>Estirar hacia arriba, mantener 6 segundos, luego inclinar hacia la derecha 6 segundos y luego a la izquierda 6 segundos.</a:t>
            </a:r>
            <a:endParaRPr lang="es-MX" sz="1600" dirty="0">
              <a:latin typeface="Agency FB" panose="020B0503020202020204" pitchFamily="34" charset="0"/>
            </a:endParaRPr>
          </a:p>
        </p:txBody>
      </p:sp>
      <p:sp>
        <p:nvSpPr>
          <p:cNvPr id="39" name="CuadroTexto 38">
            <a:extLst>
              <a:ext uri="{FF2B5EF4-FFF2-40B4-BE49-F238E27FC236}">
                <a16:creationId xmlns:a16="http://schemas.microsoft.com/office/drawing/2014/main" id="{47EA3FBE-C9A4-4CC6-9A69-CF5DD97EC34A}"/>
              </a:ext>
            </a:extLst>
          </p:cNvPr>
          <p:cNvSpPr txBox="1"/>
          <p:nvPr/>
        </p:nvSpPr>
        <p:spPr>
          <a:xfrm>
            <a:off x="2396798" y="5035351"/>
            <a:ext cx="1212712" cy="830997"/>
          </a:xfrm>
          <a:prstGeom prst="rect">
            <a:avLst/>
          </a:prstGeom>
          <a:noFill/>
        </p:spPr>
        <p:txBody>
          <a:bodyPr wrap="square" rtlCol="0">
            <a:spAutoFit/>
          </a:bodyPr>
          <a:lstStyle/>
          <a:p>
            <a:r>
              <a:rPr lang="es-CL" sz="1600" dirty="0">
                <a:latin typeface="Agency FB" panose="020B0503020202020204" pitchFamily="34" charset="0"/>
              </a:rPr>
              <a:t>Elongar durante 10 segundos cada pierna</a:t>
            </a:r>
            <a:endParaRPr lang="es-MX" sz="1600" dirty="0">
              <a:latin typeface="Agency FB" panose="020B0503020202020204" pitchFamily="34" charset="0"/>
            </a:endParaRPr>
          </a:p>
        </p:txBody>
      </p:sp>
      <p:sp>
        <p:nvSpPr>
          <p:cNvPr id="40" name="CuadroTexto 39">
            <a:extLst>
              <a:ext uri="{FF2B5EF4-FFF2-40B4-BE49-F238E27FC236}">
                <a16:creationId xmlns:a16="http://schemas.microsoft.com/office/drawing/2014/main" id="{F8FFFFA1-1586-4776-84F6-DA76A435F303}"/>
              </a:ext>
            </a:extLst>
          </p:cNvPr>
          <p:cNvSpPr txBox="1"/>
          <p:nvPr/>
        </p:nvSpPr>
        <p:spPr>
          <a:xfrm>
            <a:off x="5938968" y="4668829"/>
            <a:ext cx="1339888" cy="2062103"/>
          </a:xfrm>
          <a:prstGeom prst="rect">
            <a:avLst/>
          </a:prstGeom>
          <a:noFill/>
        </p:spPr>
        <p:txBody>
          <a:bodyPr wrap="square" rtlCol="0">
            <a:spAutoFit/>
          </a:bodyPr>
          <a:lstStyle/>
          <a:p>
            <a:r>
              <a:rPr lang="es-CL" sz="1600" dirty="0">
                <a:latin typeface="Agency FB" panose="020B0503020202020204" pitchFamily="34" charset="0"/>
              </a:rPr>
              <a:t>Entrelazar las manos por la espalda, luego estirar suavemente y mantener por 8 segundos (2 repeticiones)</a:t>
            </a:r>
            <a:endParaRPr lang="es-MX" sz="1600" dirty="0">
              <a:latin typeface="Agency FB" panose="020B0503020202020204" pitchFamily="34" charset="0"/>
            </a:endParaRPr>
          </a:p>
        </p:txBody>
      </p:sp>
      <p:sp>
        <p:nvSpPr>
          <p:cNvPr id="41" name="CuadroTexto 40">
            <a:extLst>
              <a:ext uri="{FF2B5EF4-FFF2-40B4-BE49-F238E27FC236}">
                <a16:creationId xmlns:a16="http://schemas.microsoft.com/office/drawing/2014/main" id="{FC93DAFA-9CBD-4BD5-B2B5-9BE2A3FF6BFB}"/>
              </a:ext>
            </a:extLst>
          </p:cNvPr>
          <p:cNvSpPr txBox="1"/>
          <p:nvPr/>
        </p:nvSpPr>
        <p:spPr>
          <a:xfrm>
            <a:off x="9503889" y="4692484"/>
            <a:ext cx="1583434" cy="1815882"/>
          </a:xfrm>
          <a:prstGeom prst="rect">
            <a:avLst/>
          </a:prstGeom>
          <a:noFill/>
        </p:spPr>
        <p:txBody>
          <a:bodyPr wrap="square" rtlCol="0">
            <a:spAutoFit/>
          </a:bodyPr>
          <a:lstStyle/>
          <a:p>
            <a:r>
              <a:rPr lang="es-CL" sz="1600" dirty="0">
                <a:latin typeface="Agency FB" panose="020B0503020202020204" pitchFamily="34" charset="0"/>
              </a:rPr>
              <a:t>Finalizar la pausa con una respiración profunda, levantando los brazos mientras se inhala y bajando los brazos cuando se exhale</a:t>
            </a:r>
            <a:endParaRPr lang="es-MX" sz="1600" dirty="0">
              <a:latin typeface="Agency FB" panose="020B0503020202020204" pitchFamily="34" charset="0"/>
            </a:endParaRPr>
          </a:p>
        </p:txBody>
      </p:sp>
    </p:spTree>
    <p:extLst>
      <p:ext uri="{BB962C8B-B14F-4D97-AF65-F5344CB8AC3E}">
        <p14:creationId xmlns:p14="http://schemas.microsoft.com/office/powerpoint/2010/main" val="15667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991" y="205535"/>
            <a:ext cx="10515600" cy="772366"/>
          </a:xfrm>
        </p:spPr>
        <p:txBody>
          <a:bodyPr/>
          <a:lstStyle/>
          <a:p>
            <a:pPr algn="ctr"/>
            <a:r>
              <a:rPr lang="es-CL" b="1" dirty="0">
                <a:latin typeface="Agency FB" panose="020B0503020202020204" pitchFamily="34" charset="0"/>
              </a:rPr>
              <a:t>¿Qué son las pausas Saludables?</a:t>
            </a:r>
          </a:p>
        </p:txBody>
      </p:sp>
      <p:sp>
        <p:nvSpPr>
          <p:cNvPr id="3" name="Marcador de contenido 2"/>
          <p:cNvSpPr>
            <a:spLocks noGrp="1"/>
          </p:cNvSpPr>
          <p:nvPr>
            <p:ph idx="1"/>
          </p:nvPr>
        </p:nvSpPr>
        <p:spPr>
          <a:xfrm>
            <a:off x="395552" y="1017552"/>
            <a:ext cx="3356609" cy="3895523"/>
          </a:xfrm>
          <a:prstGeom prst="flowChartAlternateProcess">
            <a:avLst/>
          </a:prstGeom>
          <a:noFill/>
          <a:ln w="9525" cap="flat" cmpd="sng" algn="ctr">
            <a:solidFill>
              <a:schemeClr val="accent6"/>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txBody>
          <a:bodyPr>
            <a:normAutofit fontScale="47500" lnSpcReduction="20000"/>
          </a:bodyPr>
          <a:lstStyle/>
          <a:p>
            <a:pPr marL="0" indent="0" algn="just">
              <a:buNone/>
            </a:pPr>
            <a:endParaRPr lang="es-CL" sz="4900" dirty="0">
              <a:latin typeface="Agency FB" panose="020B0503020202020204" pitchFamily="34" charset="0"/>
            </a:endParaRPr>
          </a:p>
          <a:p>
            <a:pPr marL="0" indent="0" algn="just">
              <a:buNone/>
            </a:pPr>
            <a:r>
              <a:rPr lang="es-CL" sz="4900" dirty="0">
                <a:latin typeface="Agency FB" panose="020B0503020202020204" pitchFamily="34" charset="0"/>
              </a:rPr>
              <a:t>Las pausas saludables son pausas compensatorias que permiten regular de manera eficiente el estrés laboral. Así también, ayudan a disminuir la tensión muscular, mejorando la movilidad  y postura,  impactando positivamente en el bienestar de quienes participan</a:t>
            </a:r>
          </a:p>
          <a:p>
            <a:endParaRPr lang="es-CL" sz="2400"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3974" b="94923" l="4826" r="100000">
                        <a14:foregroundMark x1="47721" y1="28477" x2="46247" y2="19205"/>
                        <a14:foregroundMark x1="47319" y1="13024" x2="47319" y2="13024"/>
                        <a14:foregroundMark x1="90349" y1="43267" x2="90349" y2="43267"/>
                        <a14:foregroundMark x1="17292" y1="84547" x2="16354" y2="84989"/>
                        <a14:foregroundMark x1="26005" y1="86093" x2="26139" y2="87638"/>
                        <a14:foregroundMark x1="30295" y1="90728" x2="27748" y2="90949"/>
                        <a14:foregroundMark x1="50402" y1="89845" x2="53083" y2="79912"/>
                        <a14:foregroundMark x1="53619" y1="79249" x2="53619" y2="79249"/>
                        <a14:foregroundMark x1="53619" y1="79249" x2="55898" y2="83444"/>
                        <a14:foregroundMark x1="62869" y1="90287" x2="60590" y2="90949"/>
                        <a14:foregroundMark x1="58579" y1="88300" x2="58847" y2="84327"/>
                        <a14:foregroundMark x1="58847" y1="84327" x2="59920" y2="81015"/>
                        <a14:foregroundMark x1="59920" y1="81015" x2="63807" y2="82781"/>
                        <a14:foregroundMark x1="65952" y1="79029" x2="65818" y2="91611"/>
                        <a14:foregroundMark x1="69169" y1="81898" x2="69303" y2="90066"/>
                        <a14:foregroundMark x1="69169" y1="79249" x2="69169" y2="79249"/>
                        <a14:foregroundMark x1="70912" y1="82781" x2="72922" y2="90728"/>
                      </a14:backgroundRemoval>
                    </a14:imgEffect>
                  </a14:imgLayer>
                </a14:imgProps>
              </a:ext>
              <a:ext uri="{28A0092B-C50C-407E-A947-70E740481C1C}">
                <a14:useLocalDpi xmlns:a14="http://schemas.microsoft.com/office/drawing/2010/main" val="0"/>
              </a:ext>
            </a:extLst>
          </a:blip>
          <a:stretch>
            <a:fillRect/>
          </a:stretch>
        </p:blipFill>
        <p:spPr>
          <a:xfrm>
            <a:off x="304801" y="5159101"/>
            <a:ext cx="2633980" cy="1599455"/>
          </a:xfrm>
          <a:prstGeom prst="rect">
            <a:avLst/>
          </a:prstGeom>
        </p:spPr>
      </p:pic>
      <p:pic>
        <p:nvPicPr>
          <p:cNvPr id="7" name="Imagen 6">
            <a:extLst>
              <a:ext uri="{FF2B5EF4-FFF2-40B4-BE49-F238E27FC236}">
                <a16:creationId xmlns:a16="http://schemas.microsoft.com/office/drawing/2014/main" id="{21730324-3211-4F00-B1F2-0AD9455A65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0" b="99010" l="2500" r="96250">
                        <a14:foregroundMark x1="14063" y1="19802" x2="71250" y2="91419"/>
                        <a14:foregroundMark x1="12812" y1="87459" x2="70938" y2="29043"/>
                        <a14:foregroundMark x1="70938" y1="29043" x2="69688" y2="8251"/>
                        <a14:foregroundMark x1="69688" y1="8251" x2="69688" y2="7921"/>
                        <a14:foregroundMark x1="12188" y1="39604" x2="20313" y2="22442"/>
                        <a14:foregroundMark x1="20313" y1="22442" x2="36875" y2="14851"/>
                        <a14:foregroundMark x1="36875" y1="14851" x2="53750" y2="13531"/>
                        <a14:foregroundMark x1="53750" y1="13531" x2="69063" y2="19802"/>
                        <a14:foregroundMark x1="69063" y1="19802" x2="80938" y2="31683"/>
                        <a14:foregroundMark x1="80938" y1="31683" x2="88750" y2="47855"/>
                        <a14:foregroundMark x1="88750" y1="47855" x2="90625" y2="65347"/>
                        <a14:foregroundMark x1="90625" y1="65347" x2="80938" y2="80198"/>
                        <a14:foregroundMark x1="80938" y1="80198" x2="50313" y2="92409"/>
                        <a14:foregroundMark x1="50313" y1="92409" x2="20625" y2="77228"/>
                        <a14:foregroundMark x1="20625" y1="77228" x2="12812" y2="62706"/>
                        <a14:foregroundMark x1="12812" y1="62706" x2="11563" y2="43894"/>
                        <a14:foregroundMark x1="11563" y1="43894" x2="12812" y2="39604"/>
                        <a14:foregroundMark x1="12812" y1="38944" x2="6563" y2="55776"/>
                        <a14:foregroundMark x1="6563" y1="55776" x2="6563" y2="62046"/>
                        <a14:foregroundMark x1="6563" y1="63366" x2="2500" y2="46535"/>
                        <a14:foregroundMark x1="2500" y1="46535" x2="23438" y2="17822"/>
                        <a14:foregroundMark x1="23438" y1="17822" x2="32500" y2="11221"/>
                        <a14:foregroundMark x1="32813" y1="11881" x2="65000" y2="12211"/>
                        <a14:foregroundMark x1="65000" y1="12211" x2="90938" y2="46205"/>
                        <a14:foregroundMark x1="90938" y1="46205" x2="84688" y2="29373"/>
                        <a14:foregroundMark x1="84688" y1="29373" x2="68750" y2="19142"/>
                        <a14:foregroundMark x1="72500" y1="86139" x2="55937" y2="92739"/>
                        <a14:foregroundMark x1="55937" y1="92739" x2="40000" y2="93729"/>
                        <a14:foregroundMark x1="40000" y1="93729" x2="23438" y2="87789"/>
                        <a14:foregroundMark x1="23438" y1="87789" x2="10625" y2="77888"/>
                        <a14:foregroundMark x1="10625" y1="77888" x2="3750" y2="44224"/>
                        <a14:foregroundMark x1="3750" y1="44224" x2="11563" y2="29373"/>
                        <a14:foregroundMark x1="11563" y1="29373" x2="15313" y2="25743"/>
                        <a14:foregroundMark x1="14688" y1="85149" x2="27187" y2="96370"/>
                        <a14:foregroundMark x1="27187" y1="96370" x2="42813" y2="99010"/>
                        <a14:foregroundMark x1="42813" y1="99010" x2="50938" y2="97030"/>
                        <a14:foregroundMark x1="92188" y1="74587" x2="96250" y2="73267"/>
                        <a14:foregroundMark x1="43438" y1="6931" x2="61563" y2="5281"/>
                        <a14:foregroundMark x1="67813" y1="5611" x2="56250" y2="330"/>
                        <a14:foregroundMark x1="37188" y1="25413" x2="65938" y2="25743"/>
                        <a14:foregroundMark x1="65938" y1="25743" x2="72813" y2="54785"/>
                        <a14:foregroundMark x1="84688" y1="51485" x2="75000" y2="33663"/>
                        <a14:foregroundMark x1="75000" y1="33663" x2="75000" y2="36964"/>
                        <a14:foregroundMark x1="74063" y1="29043" x2="75938" y2="36964"/>
                        <a14:foregroundMark x1="79688" y1="40264" x2="55313" y2="55776"/>
                        <a14:foregroundMark x1="64688" y1="35644" x2="56250" y2="29043"/>
                        <a14:foregroundMark x1="57188" y1="28383" x2="62500" y2="38614"/>
                        <a14:foregroundMark x1="70938" y1="35644" x2="59688" y2="21122"/>
                        <a14:foregroundMark x1="59688" y1="21122" x2="55937" y2="19802"/>
                        <a14:foregroundMark x1="63438" y1="24422" x2="52188" y2="20132"/>
                        <a14:foregroundMark x1="71250" y1="30363" x2="40000" y2="44224"/>
                        <a14:foregroundMark x1="50313" y1="29043" x2="37813" y2="37624"/>
                        <a14:foregroundMark x1="31563" y1="32343" x2="23750" y2="52145"/>
                        <a14:foregroundMark x1="23750" y1="52145" x2="25625" y2="68977"/>
                        <a14:foregroundMark x1="25625" y1="68977" x2="27500" y2="72607"/>
                        <a14:foregroundMark x1="70313" y1="65347" x2="36563" y2="67987"/>
                        <a14:foregroundMark x1="40313" y1="66007" x2="56250" y2="80858"/>
                        <a14:foregroundMark x1="55000" y1="74587" x2="39063" y2="67987"/>
                        <a14:foregroundMark x1="59062" y1="76568" x2="38750" y2="73267"/>
                        <a14:foregroundMark x1="46250" y1="44224" x2="56563" y2="65347"/>
                        <a14:foregroundMark x1="52500" y1="53465" x2="55937" y2="52145"/>
                        <a14:foregroundMark x1="79063" y1="34323" x2="75313" y2="38944"/>
                        <a14:foregroundMark x1="63438" y1="85809" x2="50313" y2="82508"/>
                      </a14:backgroundRemoval>
                    </a14:imgEffect>
                  </a14:imgLayer>
                </a14:imgProps>
              </a:ext>
              <a:ext uri="{28A0092B-C50C-407E-A947-70E740481C1C}">
                <a14:useLocalDpi xmlns:a14="http://schemas.microsoft.com/office/drawing/2010/main" val="0"/>
              </a:ext>
            </a:extLst>
          </a:blip>
          <a:stretch>
            <a:fillRect/>
          </a:stretch>
        </p:blipFill>
        <p:spPr>
          <a:xfrm>
            <a:off x="9906000" y="5032655"/>
            <a:ext cx="1710691" cy="1619810"/>
          </a:xfrm>
          <a:prstGeom prst="rect">
            <a:avLst/>
          </a:prstGeom>
        </p:spPr>
      </p:pic>
      <p:sp>
        <p:nvSpPr>
          <p:cNvPr id="9" name="Rectángulo: esquinas redondeadas 8">
            <a:extLst>
              <a:ext uri="{FF2B5EF4-FFF2-40B4-BE49-F238E27FC236}">
                <a16:creationId xmlns:a16="http://schemas.microsoft.com/office/drawing/2014/main" id="{2695E5B4-9707-478E-AD5C-CD5AEAB109EC}"/>
              </a:ext>
            </a:extLst>
          </p:cNvPr>
          <p:cNvSpPr/>
          <p:nvPr/>
        </p:nvSpPr>
        <p:spPr>
          <a:xfrm>
            <a:off x="4408633" y="926040"/>
            <a:ext cx="3062315" cy="4078545"/>
          </a:xfrm>
          <a:prstGeom prst="roundRect">
            <a:avLst/>
          </a:prstGeom>
          <a:noFill/>
          <a:ln w="9525" cap="flat" cmpd="sng" algn="ctr">
            <a:solidFill>
              <a:schemeClr val="accent5"/>
            </a:solidFill>
            <a:prstDash val="solid"/>
            <a:round/>
            <a:headEnd type="none" w="med" len="med"/>
            <a:tailEnd type="none"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accent5"/>
          </a:fontRef>
        </p:style>
        <p:txBody>
          <a:bodyPr wrap="square">
            <a:spAutoFit/>
          </a:bodyPr>
          <a:lstStyle/>
          <a:p>
            <a:endParaRPr lang="es-CL" sz="2400" dirty="0">
              <a:latin typeface="Agency FB" panose="020B0503020202020204" pitchFamily="34" charset="0"/>
            </a:endParaRPr>
          </a:p>
          <a:p>
            <a:r>
              <a:rPr lang="es-CL" sz="2400" dirty="0">
                <a:latin typeface="Agency FB" panose="020B0503020202020204" pitchFamily="34" charset="0"/>
              </a:rPr>
              <a:t>Son momentos específicos durante la jornada de trabajo que son destinados a pausar el trabajo que se está realizando a través de la realización de actividades sin contenido laboral</a:t>
            </a:r>
          </a:p>
          <a:p>
            <a:endParaRPr lang="es-CL" sz="2400" dirty="0">
              <a:latin typeface="Agency FB" panose="020B0503020202020204" pitchFamily="34" charset="0"/>
            </a:endParaRPr>
          </a:p>
        </p:txBody>
      </p:sp>
      <p:sp>
        <p:nvSpPr>
          <p:cNvPr id="10" name="Rectángulo: esquinas redondeadas 9">
            <a:extLst>
              <a:ext uri="{FF2B5EF4-FFF2-40B4-BE49-F238E27FC236}">
                <a16:creationId xmlns:a16="http://schemas.microsoft.com/office/drawing/2014/main" id="{42C01405-317E-4B91-ABEE-1BAC3472EAFE}"/>
              </a:ext>
            </a:extLst>
          </p:cNvPr>
          <p:cNvSpPr/>
          <p:nvPr/>
        </p:nvSpPr>
        <p:spPr>
          <a:xfrm>
            <a:off x="8127420" y="1273513"/>
            <a:ext cx="2837775" cy="3312200"/>
          </a:xfrm>
          <a:prstGeom prst="roundRect">
            <a:avLst/>
          </a:prstGeom>
          <a:noFill/>
          <a:ln w="9525" cap="flat" cmpd="sng" algn="ctr">
            <a:solidFill>
              <a:schemeClr val="accent2"/>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wrap="square">
            <a:spAutoFit/>
          </a:bodyPr>
          <a:lstStyle/>
          <a:p>
            <a:endParaRPr lang="es-CL" sz="2400" dirty="0">
              <a:latin typeface="Agency FB" panose="020B0503020202020204" pitchFamily="34" charset="0"/>
            </a:endParaRPr>
          </a:p>
          <a:p>
            <a:r>
              <a:rPr lang="es-CL" sz="2400" dirty="0">
                <a:latin typeface="Agency FB" panose="020B0503020202020204" pitchFamily="34" charset="0"/>
              </a:rPr>
              <a:t>Se pueden realizar antes, durante o después de la jornada laboral, incluso en tu mismo espacio físico de trabajo</a:t>
            </a:r>
          </a:p>
          <a:p>
            <a:endParaRPr lang="es-CL" sz="2400" dirty="0">
              <a:latin typeface="Agency FB" panose="020B0503020202020204" pitchFamily="34" charset="0"/>
            </a:endParaRPr>
          </a:p>
        </p:txBody>
      </p:sp>
      <p:grpSp>
        <p:nvGrpSpPr>
          <p:cNvPr id="13" name="Grupo 12">
            <a:extLst>
              <a:ext uri="{FF2B5EF4-FFF2-40B4-BE49-F238E27FC236}">
                <a16:creationId xmlns:a16="http://schemas.microsoft.com/office/drawing/2014/main" id="{D47082E2-D72E-4B60-B13C-2584E60B599D}"/>
              </a:ext>
            </a:extLst>
          </p:cNvPr>
          <p:cNvGrpSpPr/>
          <p:nvPr/>
        </p:nvGrpSpPr>
        <p:grpSpPr>
          <a:xfrm>
            <a:off x="4591050" y="5047281"/>
            <a:ext cx="4821556" cy="1755933"/>
            <a:chOff x="4413250" y="4794870"/>
            <a:chExt cx="4821556" cy="1755933"/>
          </a:xfrm>
        </p:grpSpPr>
        <p:pic>
          <p:nvPicPr>
            <p:cNvPr id="12" name="Imagen 11" descr="Imagen que contiene imágenes prediseñadas&#10;&#10;Descripción generada automáticamente">
              <a:extLst>
                <a:ext uri="{FF2B5EF4-FFF2-40B4-BE49-F238E27FC236}">
                  <a16:creationId xmlns:a16="http://schemas.microsoft.com/office/drawing/2014/main" id="{D16B4935-DB25-406B-9177-9B4465E05BB5}"/>
                </a:ext>
              </a:extLst>
            </p:cNvPr>
            <p:cNvPicPr>
              <a:picLocks noChangeAspect="1"/>
            </p:cNvPicPr>
            <p:nvPr/>
          </p:nvPicPr>
          <p:blipFill rotWithShape="1">
            <a:blip r:embed="rId6">
              <a:extLst>
                <a:ext uri="{28A0092B-C50C-407E-A947-70E740481C1C}">
                  <a14:useLocalDpi xmlns:a14="http://schemas.microsoft.com/office/drawing/2010/main" val="0"/>
                </a:ext>
              </a:extLst>
            </a:blip>
            <a:srcRect l="2981" t="65335" r="48448" b="5148"/>
            <a:stretch/>
          </p:blipFill>
          <p:spPr>
            <a:xfrm>
              <a:off x="4413250" y="4794870"/>
              <a:ext cx="4821556" cy="1755933"/>
            </a:xfrm>
            <a:prstGeom prst="rect">
              <a:avLst/>
            </a:prstGeom>
          </p:spPr>
        </p:pic>
        <p:sp>
          <p:nvSpPr>
            <p:cNvPr id="8" name="Rectángulo 7">
              <a:extLst>
                <a:ext uri="{FF2B5EF4-FFF2-40B4-BE49-F238E27FC236}">
                  <a16:creationId xmlns:a16="http://schemas.microsoft.com/office/drawing/2014/main" id="{628661AA-EC32-4C2E-9509-A8862A57C3BC}"/>
                </a:ext>
              </a:extLst>
            </p:cNvPr>
            <p:cNvSpPr/>
            <p:nvPr/>
          </p:nvSpPr>
          <p:spPr>
            <a:xfrm>
              <a:off x="5761990" y="5251671"/>
              <a:ext cx="2863515" cy="1015663"/>
            </a:xfrm>
            <a:prstGeom prst="rect">
              <a:avLst/>
            </a:prstGeom>
          </p:spPr>
          <p:txBody>
            <a:bodyPr wrap="square">
              <a:spAutoFit/>
            </a:bodyPr>
            <a:lstStyle/>
            <a:p>
              <a:pPr algn="ctr"/>
              <a:r>
                <a:rPr lang="es-CL" sz="2000" b="1" dirty="0">
                  <a:solidFill>
                    <a:schemeClr val="bg1"/>
                  </a:solidFill>
                  <a:latin typeface="Agency FB" panose="020B0503020202020204" pitchFamily="34" charset="0"/>
                </a:rPr>
                <a:t>¡Anímate a realizarlas! Siempre hay tiempo, solo bastan 5 minutos.</a:t>
              </a:r>
            </a:p>
          </p:txBody>
        </p:sp>
      </p:grpSp>
    </p:spTree>
    <p:extLst>
      <p:ext uri="{BB962C8B-B14F-4D97-AF65-F5344CB8AC3E}">
        <p14:creationId xmlns:p14="http://schemas.microsoft.com/office/powerpoint/2010/main" val="147344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956733"/>
          </a:xfrm>
        </p:spPr>
        <p:txBody>
          <a:bodyPr/>
          <a:lstStyle/>
          <a:p>
            <a:r>
              <a:rPr lang="es-CL" b="1" dirty="0"/>
              <a:t>¿Qué es la autogestión de Pausas Saludables?</a:t>
            </a:r>
          </a:p>
        </p:txBody>
      </p:sp>
      <p:graphicFrame>
        <p:nvGraphicFramePr>
          <p:cNvPr id="5" name="Diagrama 4">
            <a:extLst>
              <a:ext uri="{FF2B5EF4-FFF2-40B4-BE49-F238E27FC236}">
                <a16:creationId xmlns:a16="http://schemas.microsoft.com/office/drawing/2014/main" id="{23C1348E-47EE-4317-BAA0-2F1132948979}"/>
              </a:ext>
            </a:extLst>
          </p:cNvPr>
          <p:cNvGraphicFramePr/>
          <p:nvPr>
            <p:extLst>
              <p:ext uri="{D42A27DB-BD31-4B8C-83A1-F6EECF244321}">
                <p14:modId xmlns:p14="http://schemas.microsoft.com/office/powerpoint/2010/main" val="4234924395"/>
              </p:ext>
            </p:extLst>
          </p:nvPr>
        </p:nvGraphicFramePr>
        <p:xfrm>
          <a:off x="2032000" y="9567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43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1188700" cy="1325563"/>
          </a:xfrm>
        </p:spPr>
        <p:txBody>
          <a:bodyPr/>
          <a:lstStyle/>
          <a:p>
            <a:pPr algn="ctr"/>
            <a:r>
              <a:rPr lang="es-CL" b="1" dirty="0">
                <a:latin typeface="Agency FB" panose="020B0503020202020204" pitchFamily="34" charset="0"/>
              </a:rPr>
              <a:t>Objetivos y beneficios de las Pausas Saludables en los funcionarios y funcionarias</a:t>
            </a:r>
          </a:p>
        </p:txBody>
      </p:sp>
      <p:sp>
        <p:nvSpPr>
          <p:cNvPr id="3" name="Marcador de contenido 2"/>
          <p:cNvSpPr>
            <a:spLocks noGrp="1"/>
          </p:cNvSpPr>
          <p:nvPr>
            <p:ph idx="1"/>
          </p:nvPr>
        </p:nvSpPr>
        <p:spPr/>
        <p:txBody>
          <a:bodyPr/>
          <a:lstStyle/>
          <a:p>
            <a:endParaRPr lang="es-CL" dirty="0">
              <a:latin typeface="Agency FB" panose="020B0503020202020204" pitchFamily="34" charset="0"/>
            </a:endParaRPr>
          </a:p>
          <a:p>
            <a:endParaRPr lang="es-CL" dirty="0">
              <a:latin typeface="Agency FB" panose="020B0503020202020204" pitchFamily="34" charset="0"/>
            </a:endParaRPr>
          </a:p>
        </p:txBody>
      </p:sp>
      <p:graphicFrame>
        <p:nvGraphicFramePr>
          <p:cNvPr id="4" name="Diagrama 3">
            <a:extLst>
              <a:ext uri="{FF2B5EF4-FFF2-40B4-BE49-F238E27FC236}">
                <a16:creationId xmlns:a16="http://schemas.microsoft.com/office/drawing/2014/main" id="{91D1FE1D-D26F-415B-8A80-C895E95FF34D}"/>
              </a:ext>
            </a:extLst>
          </p:cNvPr>
          <p:cNvGraphicFramePr/>
          <p:nvPr>
            <p:extLst>
              <p:ext uri="{D42A27DB-BD31-4B8C-83A1-F6EECF244321}">
                <p14:modId xmlns:p14="http://schemas.microsoft.com/office/powerpoint/2010/main" val="1290690466"/>
              </p:ext>
            </p:extLst>
          </p:nvPr>
        </p:nvGraphicFramePr>
        <p:xfrm>
          <a:off x="3390900" y="1864255"/>
          <a:ext cx="8178800" cy="43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0A3D3E79-2EF7-4E97-952A-6353DA17E5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600" y="2928409"/>
            <a:ext cx="3276600" cy="2184400"/>
          </a:xfrm>
          <a:prstGeom prst="rect">
            <a:avLst/>
          </a:prstGeom>
        </p:spPr>
      </p:pic>
    </p:spTree>
    <p:extLst>
      <p:ext uri="{BB962C8B-B14F-4D97-AF65-F5344CB8AC3E}">
        <p14:creationId xmlns:p14="http://schemas.microsoft.com/office/powerpoint/2010/main" val="38046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0" y="250825"/>
            <a:ext cx="11829047" cy="1325563"/>
          </a:xfrm>
        </p:spPr>
        <p:txBody>
          <a:bodyPr/>
          <a:lstStyle/>
          <a:p>
            <a:pPr algn="ctr"/>
            <a:r>
              <a:rPr lang="es-CL" b="1" dirty="0">
                <a:latin typeface="Agency FB" panose="020B0503020202020204" pitchFamily="34" charset="0"/>
              </a:rPr>
              <a:t>Limites y alcances para una adecuada ejecución de las pausas Saludables</a:t>
            </a:r>
          </a:p>
        </p:txBody>
      </p:sp>
      <p:graphicFrame>
        <p:nvGraphicFramePr>
          <p:cNvPr id="4" name="Diagrama 3">
            <a:extLst>
              <a:ext uri="{FF2B5EF4-FFF2-40B4-BE49-F238E27FC236}">
                <a16:creationId xmlns:a16="http://schemas.microsoft.com/office/drawing/2014/main" id="{B38CC4E4-C987-47D0-86E6-BDC33F6EC6E9}"/>
              </a:ext>
            </a:extLst>
          </p:cNvPr>
          <p:cNvGraphicFramePr/>
          <p:nvPr>
            <p:extLst>
              <p:ext uri="{D42A27DB-BD31-4B8C-83A1-F6EECF244321}">
                <p14:modId xmlns:p14="http://schemas.microsoft.com/office/powerpoint/2010/main" val="731147745"/>
              </p:ext>
            </p:extLst>
          </p:nvPr>
        </p:nvGraphicFramePr>
        <p:xfrm>
          <a:off x="1279138" y="1522141"/>
          <a:ext cx="9824224" cy="3813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a:extLst>
              <a:ext uri="{FF2B5EF4-FFF2-40B4-BE49-F238E27FC236}">
                <a16:creationId xmlns:a16="http://schemas.microsoft.com/office/drawing/2014/main" id="{2E6C7658-8DE2-4442-AA50-68D73B812263}"/>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10000" b="90000" l="7288" r="95221">
                        <a14:foregroundMark x1="11505" y1="38000" x2="11589" y2="61333"/>
                        <a14:foregroundMark x1="11501" y1="37000" x2="11505" y2="38000"/>
                        <a14:foregroundMark x1="11500" y1="36667" x2="11501" y2="37000"/>
                        <a14:foregroundMark x1="11470" y1="28333" x2="11500" y2="36667"/>
                        <a14:foregroundMark x1="5496" y1="22000" x2="7407" y2="33333"/>
                        <a14:foregroundMark x1="7407" y1="33333" x2="7766" y2="34000"/>
                        <a14:foregroundMark x1="7527" y1="19667" x2="8005" y2="21000"/>
                        <a14:foregroundMark x1="29749" y1="49667" x2="29988" y2="50667"/>
                        <a14:foregroundMark x1="28196" y1="28000" x2="28315" y2="28333"/>
                        <a14:foregroundMark x1="22222" y1="34000" x2="22222" y2="34000"/>
                        <a14:foregroundMark x1="44683" y1="48667" x2="44683" y2="48667"/>
                        <a14:foregroundMark x1="48029" y1="31667" x2="48029" y2="31667"/>
                        <a14:foregroundMark x1="57228" y1="18000" x2="57228" y2="18000"/>
                        <a14:foregroundMark x1="56989" y1="44000" x2="56989" y2="44000"/>
                        <a14:foregroundMark x1="78973" y1="52333" x2="78973" y2="52333"/>
                        <a14:foregroundMark x1="80167" y1="30333" x2="80167" y2="30333"/>
                        <a14:foregroundMark x1="76703" y1="20000" x2="76703" y2="20000"/>
                        <a14:foregroundMark x1="74910" y1="27000" x2="74910" y2="27000"/>
                        <a14:foregroundMark x1="91637" y1="42667" x2="91637" y2="42667"/>
                        <a14:foregroundMark x1="90203" y1="26667" x2="90203" y2="26667"/>
                        <a14:foregroundMark x1="94624" y1="42333" x2="95221" y2="57667"/>
                        <a14:foregroundMark x1="93787" y1="28000" x2="93787" y2="28000"/>
                        <a14:foregroundMark x1="91398" y1="34333" x2="91398" y2="34333"/>
                        <a14:foregroundMark x1="89128" y1="34333" x2="89128" y2="34333"/>
                        <a14:foregroundMark x1="87216" y1="32667" x2="87216" y2="32667"/>
                        <a14:backgroundMark x1="11589" y1="37000" x2="11589" y2="37000"/>
                        <a14:backgroundMark x1="11589" y1="38000" x2="11589" y2="38000"/>
                        <a14:backgroundMark x1="11350" y1="36667" x2="11350" y2="36667"/>
                        <a14:backgroundMark x1="80406" y1="25000" x2="80406" y2="25000"/>
                        <a14:backgroundMark x1="79689" y1="37667" x2="79689" y2="37667"/>
                      </a14:backgroundRemoval>
                    </a14:imgEffect>
                    <a14:imgEffect>
                      <a14:artisticPlasticWrap/>
                    </a14:imgEffect>
                  </a14:imgLayer>
                </a14:imgProps>
              </a:ext>
              <a:ext uri="{28A0092B-C50C-407E-A947-70E740481C1C}">
                <a14:useLocalDpi xmlns:a14="http://schemas.microsoft.com/office/drawing/2010/main" val="0"/>
              </a:ext>
            </a:extLst>
          </a:blip>
          <a:stretch>
            <a:fillRect/>
          </a:stretch>
        </p:blipFill>
        <p:spPr>
          <a:xfrm>
            <a:off x="565076" y="5070076"/>
            <a:ext cx="5626100" cy="2016524"/>
          </a:xfrm>
          <a:prstGeom prst="rect">
            <a:avLst/>
          </a:prstGeom>
        </p:spPr>
      </p:pic>
      <p:pic>
        <p:nvPicPr>
          <p:cNvPr id="19" name="Imagen 18">
            <a:extLst>
              <a:ext uri="{FF2B5EF4-FFF2-40B4-BE49-F238E27FC236}">
                <a16:creationId xmlns:a16="http://schemas.microsoft.com/office/drawing/2014/main" id="{06DB4918-EC53-4E30-9294-C42BBBD4005A}"/>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10000" b="90000" l="7288" r="95221">
                        <a14:foregroundMark x1="11505" y1="38000" x2="11589" y2="61333"/>
                        <a14:foregroundMark x1="11501" y1="37000" x2="11505" y2="38000"/>
                        <a14:foregroundMark x1="11500" y1="36667" x2="11501" y2="37000"/>
                        <a14:foregroundMark x1="11470" y1="28333" x2="11500" y2="36667"/>
                        <a14:foregroundMark x1="5496" y1="22000" x2="7407" y2="33333"/>
                        <a14:foregroundMark x1="7407" y1="33333" x2="7766" y2="34000"/>
                        <a14:foregroundMark x1="7527" y1="19667" x2="8005" y2="21000"/>
                        <a14:foregroundMark x1="29749" y1="49667" x2="29988" y2="50667"/>
                        <a14:foregroundMark x1="28196" y1="28000" x2="28315" y2="28333"/>
                        <a14:foregroundMark x1="22222" y1="34000" x2="22222" y2="34000"/>
                        <a14:foregroundMark x1="44683" y1="48667" x2="44683" y2="48667"/>
                        <a14:foregroundMark x1="48029" y1="31667" x2="48029" y2="31667"/>
                        <a14:foregroundMark x1="57228" y1="18000" x2="57228" y2="18000"/>
                        <a14:foregroundMark x1="56989" y1="44000" x2="56989" y2="44000"/>
                        <a14:foregroundMark x1="78973" y1="52333" x2="78973" y2="52333"/>
                        <a14:foregroundMark x1="80167" y1="30333" x2="80167" y2="30333"/>
                        <a14:foregroundMark x1="76703" y1="20000" x2="76703" y2="20000"/>
                        <a14:foregroundMark x1="74910" y1="27000" x2="74910" y2="27000"/>
                        <a14:foregroundMark x1="91637" y1="42667" x2="91637" y2="42667"/>
                        <a14:foregroundMark x1="90203" y1="26667" x2="90203" y2="26667"/>
                        <a14:foregroundMark x1="94624" y1="42333" x2="95221" y2="57667"/>
                        <a14:foregroundMark x1="93787" y1="28000" x2="93787" y2="28000"/>
                        <a14:foregroundMark x1="91398" y1="34333" x2="91398" y2="34333"/>
                        <a14:foregroundMark x1="89128" y1="34333" x2="89128" y2="34333"/>
                        <a14:foregroundMark x1="87216" y1="32667" x2="87216" y2="32667"/>
                        <a14:backgroundMark x1="11589" y1="37000" x2="11589" y2="37000"/>
                        <a14:backgroundMark x1="11589" y1="38000" x2="11589" y2="38000"/>
                        <a14:backgroundMark x1="11350" y1="36667" x2="11350" y2="36667"/>
                        <a14:backgroundMark x1="80406" y1="25000" x2="80406" y2="25000"/>
                        <a14:backgroundMark x1="79689" y1="37667" x2="79689" y2="37667"/>
                      </a14:backgroundRemoval>
                    </a14:imgEffect>
                    <a14:imgEffect>
                      <a14:artisticPlasticWrap/>
                    </a14:imgEffect>
                  </a14:imgLayer>
                </a14:imgProps>
              </a:ext>
              <a:ext uri="{28A0092B-C50C-407E-A947-70E740481C1C}">
                <a14:useLocalDpi xmlns:a14="http://schemas.microsoft.com/office/drawing/2010/main" val="0"/>
              </a:ext>
            </a:extLst>
          </a:blip>
          <a:stretch>
            <a:fillRect/>
          </a:stretch>
        </p:blipFill>
        <p:spPr>
          <a:xfrm>
            <a:off x="6004238" y="5070076"/>
            <a:ext cx="5626100" cy="2016524"/>
          </a:xfrm>
          <a:prstGeom prst="rect">
            <a:avLst/>
          </a:prstGeom>
        </p:spPr>
      </p:pic>
    </p:spTree>
    <p:extLst>
      <p:ext uri="{BB962C8B-B14F-4D97-AF65-F5344CB8AC3E}">
        <p14:creationId xmlns:p14="http://schemas.microsoft.com/office/powerpoint/2010/main" val="181593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6188" y="108827"/>
            <a:ext cx="11119624" cy="1325563"/>
          </a:xfrm>
        </p:spPr>
        <p:txBody>
          <a:bodyPr/>
          <a:lstStyle/>
          <a:p>
            <a:pPr algn="ctr"/>
            <a:r>
              <a:rPr lang="es-CL" b="1" dirty="0">
                <a:solidFill>
                  <a:schemeClr val="accent6">
                    <a:lumMod val="75000"/>
                  </a:schemeClr>
                </a:solidFill>
                <a:latin typeface="Agency FB" panose="020B0503020202020204" pitchFamily="34" charset="0"/>
              </a:rPr>
              <a:t>Tipos de pausas saludables que se pueden realizar</a:t>
            </a:r>
          </a:p>
        </p:txBody>
      </p:sp>
      <p:graphicFrame>
        <p:nvGraphicFramePr>
          <p:cNvPr id="4" name="Diagrama 3">
            <a:extLst>
              <a:ext uri="{FF2B5EF4-FFF2-40B4-BE49-F238E27FC236}">
                <a16:creationId xmlns:a16="http://schemas.microsoft.com/office/drawing/2014/main" id="{9B233EA5-1C4B-49BE-A224-843ADFAE518E}"/>
              </a:ext>
            </a:extLst>
          </p:cNvPr>
          <p:cNvGraphicFramePr/>
          <p:nvPr>
            <p:extLst>
              <p:ext uri="{D42A27DB-BD31-4B8C-83A1-F6EECF244321}">
                <p14:modId xmlns:p14="http://schemas.microsoft.com/office/powerpoint/2010/main" val="1905337528"/>
              </p:ext>
            </p:extLst>
          </p:nvPr>
        </p:nvGraphicFramePr>
        <p:xfrm>
          <a:off x="1562100" y="1244601"/>
          <a:ext cx="9423399"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89B807B2-5BE0-4C29-AC34-0030ED4CBDF0}"/>
              </a:ext>
            </a:extLst>
          </p:cNvPr>
          <p:cNvSpPr txBox="1"/>
          <p:nvPr/>
        </p:nvSpPr>
        <p:spPr>
          <a:xfrm rot="16200000">
            <a:off x="4876381" y="3773954"/>
            <a:ext cx="2812775" cy="523220"/>
          </a:xfrm>
          <a:prstGeom prst="rect">
            <a:avLst/>
          </a:prstGeom>
          <a:noFill/>
        </p:spPr>
        <p:txBody>
          <a:bodyPr wrap="square" rtlCol="0">
            <a:spAutoFit/>
          </a:bodyPr>
          <a:lstStyle/>
          <a:p>
            <a:r>
              <a:rPr lang="es-CL" sz="2800" b="1" dirty="0">
                <a:latin typeface="Agency FB" panose="020B0503020202020204" pitchFamily="34" charset="0"/>
              </a:rPr>
              <a:t>PAUSAS SALUDABLES</a:t>
            </a:r>
            <a:endParaRPr lang="es-MX" sz="2800" b="1" dirty="0">
              <a:latin typeface="Agency FB" panose="020B0503020202020204" pitchFamily="34" charset="0"/>
            </a:endParaRPr>
          </a:p>
        </p:txBody>
      </p:sp>
      <p:pic>
        <p:nvPicPr>
          <p:cNvPr id="9" name="Imagen 8">
            <a:extLst>
              <a:ext uri="{FF2B5EF4-FFF2-40B4-BE49-F238E27FC236}">
                <a16:creationId xmlns:a16="http://schemas.microsoft.com/office/drawing/2014/main" id="{9A121E93-842B-4B1F-853E-02BBF1EA42C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797" b="98481" l="3910" r="95188">
                        <a14:foregroundMark x1="9474" y1="26076" x2="15639" y2="17975"/>
                        <a14:foregroundMark x1="15639" y1="17975" x2="17594" y2="17975"/>
                        <a14:foregroundMark x1="13684" y1="47342" x2="4060" y2="47595"/>
                        <a14:foregroundMark x1="11729" y1="24304" x2="16992" y2="18228"/>
                        <a14:foregroundMark x1="18797" y1="18228" x2="17744" y2="15696"/>
                        <a14:foregroundMark x1="18346" y1="14684" x2="10075" y2="14684"/>
                        <a14:foregroundMark x1="10075" y1="14684" x2="10526" y2="25316"/>
                        <a14:foregroundMark x1="9173" y1="22025" x2="9323" y2="29114"/>
                        <a14:foregroundMark x1="15489" y1="31392" x2="19398" y2="40000"/>
                        <a14:foregroundMark x1="15489" y1="93671" x2="16992" y2="94937"/>
                        <a14:foregroundMark x1="23158" y1="25316" x2="28421" y2="26076"/>
                        <a14:foregroundMark x1="33985" y1="24810" x2="23008" y2="27848"/>
                        <a14:foregroundMark x1="28421" y1="12152" x2="32632" y2="8101"/>
                        <a14:foregroundMark x1="16391" y1="88861" x2="15338" y2="94684"/>
                        <a14:foregroundMark x1="26767" y1="85570" x2="27218" y2="88608"/>
                        <a14:foregroundMark x1="30526" y1="59494" x2="24511" y2="68608"/>
                        <a14:foregroundMark x1="24511" y1="68608" x2="22406" y2="78481"/>
                        <a14:foregroundMark x1="35940" y1="56456" x2="33835" y2="94177"/>
                        <a14:foregroundMark x1="43609" y1="14937" x2="49474" y2="6329"/>
                        <a14:foregroundMark x1="49474" y1="6329" x2="55338" y2="15190"/>
                        <a14:foregroundMark x1="55338" y1="15190" x2="55639" y2="24810"/>
                        <a14:foregroundMark x1="62256" y1="23291" x2="69774" y2="19241"/>
                        <a14:foregroundMark x1="69774" y1="19241" x2="76541" y2="26329"/>
                        <a14:foregroundMark x1="76541" y1="26329" x2="82707" y2="16203"/>
                        <a14:foregroundMark x1="82707" y1="16203" x2="90226" y2="13165"/>
                        <a14:foregroundMark x1="90226" y1="13165" x2="94887" y2="18987"/>
                        <a14:foregroundMark x1="95338" y1="17215" x2="88872" y2="8608"/>
                        <a14:foregroundMark x1="88872" y1="8608" x2="83158" y2="6582"/>
                        <a14:foregroundMark x1="68722" y1="35443" x2="66617" y2="36962"/>
                        <a14:foregroundMark x1="70526" y1="85823" x2="75789" y2="95443"/>
                        <a14:foregroundMark x1="75789" y1="95443" x2="75940" y2="95696"/>
                        <a14:foregroundMark x1="58045" y1="88861" x2="60902" y2="98734"/>
                        <a14:foregroundMark x1="29624" y1="3797" x2="33233" y2="3797"/>
                      </a14:backgroundRemoval>
                    </a14:imgEffect>
                  </a14:imgLayer>
                </a14:imgProps>
              </a:ext>
              <a:ext uri="{28A0092B-C50C-407E-A947-70E740481C1C}">
                <a14:useLocalDpi xmlns:a14="http://schemas.microsoft.com/office/drawing/2010/main" val="0"/>
              </a:ext>
            </a:extLst>
          </a:blip>
          <a:stretch>
            <a:fillRect/>
          </a:stretch>
        </p:blipFill>
        <p:spPr>
          <a:xfrm>
            <a:off x="9744268" y="1235609"/>
            <a:ext cx="2346132" cy="1393567"/>
          </a:xfrm>
          <a:prstGeom prst="rect">
            <a:avLst/>
          </a:prstGeom>
        </p:spPr>
      </p:pic>
      <p:pic>
        <p:nvPicPr>
          <p:cNvPr id="11" name="Imagen 10">
            <a:extLst>
              <a:ext uri="{FF2B5EF4-FFF2-40B4-BE49-F238E27FC236}">
                <a16:creationId xmlns:a16="http://schemas.microsoft.com/office/drawing/2014/main" id="{1679FC82-8837-43D7-9077-432D786166D1}"/>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8592" b="91268" l="8600" r="88400">
                        <a14:foregroundMark x1="13400" y1="28732" x2="14800" y2="35493"/>
                        <a14:foregroundMark x1="10600" y1="32535" x2="8600" y2="40141"/>
                        <a14:foregroundMark x1="8600" y1="40141" x2="8800" y2="40704"/>
                        <a14:foregroundMark x1="20800" y1="89014" x2="26400" y2="88732"/>
                        <a14:foregroundMark x1="19200" y1="87887" x2="24200" y2="91268"/>
                        <a14:foregroundMark x1="79400" y1="43099" x2="54000" y2="90282"/>
                        <a14:foregroundMark x1="83800" y1="47183" x2="75000" y2="41972"/>
                        <a14:foregroundMark x1="75000" y1="41972" x2="61000" y2="37887"/>
                        <a14:foregroundMark x1="61000" y1="37887" x2="57200" y2="43521"/>
                        <a14:foregroundMark x1="57600" y1="44648" x2="57000" y2="45775"/>
                        <a14:foregroundMark x1="84400" y1="44930" x2="88400" y2="49296"/>
                        <a14:foregroundMark x1="69400" y1="86901" x2="75600" y2="88451"/>
                      </a14:backgroundRemoval>
                    </a14:imgEffect>
                  </a14:imgLayer>
                </a14:imgProps>
              </a:ext>
              <a:ext uri="{28A0092B-C50C-407E-A947-70E740481C1C}">
                <a14:useLocalDpi xmlns:a14="http://schemas.microsoft.com/office/drawing/2010/main" val="0"/>
              </a:ext>
            </a:extLst>
          </a:blip>
          <a:srcRect t="26555" r="7479" b="5599"/>
          <a:stretch/>
        </p:blipFill>
        <p:spPr>
          <a:xfrm>
            <a:off x="643055" y="4248770"/>
            <a:ext cx="2291712" cy="2386361"/>
          </a:xfrm>
          <a:prstGeom prst="rect">
            <a:avLst/>
          </a:prstGeom>
        </p:spPr>
      </p:pic>
    </p:spTree>
    <p:extLst>
      <p:ext uri="{BB962C8B-B14F-4D97-AF65-F5344CB8AC3E}">
        <p14:creationId xmlns:p14="http://schemas.microsoft.com/office/powerpoint/2010/main" val="394796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grama de flujo: unión de suma 9">
            <a:extLst>
              <a:ext uri="{FF2B5EF4-FFF2-40B4-BE49-F238E27FC236}">
                <a16:creationId xmlns:a16="http://schemas.microsoft.com/office/drawing/2014/main" id="{FB2D2A9B-392F-459D-A17A-38F0ACB037D0}"/>
              </a:ext>
            </a:extLst>
          </p:cNvPr>
          <p:cNvSpPr/>
          <p:nvPr/>
        </p:nvSpPr>
        <p:spPr>
          <a:xfrm>
            <a:off x="98569" y="619526"/>
            <a:ext cx="6056415" cy="5618948"/>
          </a:xfrm>
          <a:prstGeom prst="flowChartSummingJunction">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sp>
        <p:nvSpPr>
          <p:cNvPr id="9" name="Hexágono 8">
            <a:extLst>
              <a:ext uri="{FF2B5EF4-FFF2-40B4-BE49-F238E27FC236}">
                <a16:creationId xmlns:a16="http://schemas.microsoft.com/office/drawing/2014/main" id="{2C5116CB-63F1-4DE5-BCD3-807BE9E04E5E}"/>
              </a:ext>
            </a:extLst>
          </p:cNvPr>
          <p:cNvSpPr/>
          <p:nvPr/>
        </p:nvSpPr>
        <p:spPr>
          <a:xfrm>
            <a:off x="6429982" y="0"/>
            <a:ext cx="7462289" cy="6858000"/>
          </a:xfrm>
          <a:prstGeom prst="hexagon">
            <a:avLst/>
          </a:prstGeom>
          <a:solidFill>
            <a:schemeClr val="accent4">
              <a:lumMod val="40000"/>
              <a:lumOff val="60000"/>
            </a:schemeClr>
          </a:solidFill>
          <a:ln cmpd="tri">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2" name="Imagen 1">
            <a:extLst>
              <a:ext uri="{FF2B5EF4-FFF2-40B4-BE49-F238E27FC236}">
                <a16:creationId xmlns:a16="http://schemas.microsoft.com/office/drawing/2014/main" id="{141F6327-255F-4101-913A-3CB1D617B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97" b="94697" l="6468" r="93532">
                        <a14:foregroundMark x1="29104" y1="7197" x2="29104" y2="7197"/>
                        <a14:foregroundMark x1="6716" y1="42045" x2="7711" y2="59091"/>
                        <a14:foregroundMark x1="21642" y1="92045" x2="34826" y2="94697"/>
                        <a14:foregroundMark x1="34826" y1="94697" x2="35075" y2="94318"/>
                        <a14:foregroundMark x1="47015" y1="48485" x2="74876" y2="46970"/>
                        <a14:foregroundMark x1="74876" y1="46970" x2="90050" y2="46970"/>
                        <a14:foregroundMark x1="90796" y1="43182" x2="93532" y2="50758"/>
                        <a14:foregroundMark x1="88060" y1="65152" x2="49751" y2="65152"/>
                      </a14:backgroundRemoval>
                    </a14:imgEffect>
                  </a14:imgLayer>
                </a14:imgProps>
              </a:ext>
              <a:ext uri="{28A0092B-C50C-407E-A947-70E740481C1C}">
                <a14:useLocalDpi xmlns:a14="http://schemas.microsoft.com/office/drawing/2010/main" val="0"/>
              </a:ext>
            </a:extLst>
          </a:blip>
          <a:stretch>
            <a:fillRect/>
          </a:stretch>
        </p:blipFill>
        <p:spPr>
          <a:xfrm rot="21600000">
            <a:off x="1792515" y="863269"/>
            <a:ext cx="2668518" cy="1752459"/>
          </a:xfrm>
          <a:prstGeom prst="rect">
            <a:avLst/>
          </a:prstGeom>
        </p:spPr>
      </p:pic>
      <p:pic>
        <p:nvPicPr>
          <p:cNvPr id="3" name="Marcador de contenido 8">
            <a:extLst>
              <a:ext uri="{FF2B5EF4-FFF2-40B4-BE49-F238E27FC236}">
                <a16:creationId xmlns:a16="http://schemas.microsoft.com/office/drawing/2014/main" id="{4B0857B2-D50C-4B7C-BD82-7B618E3BF38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689" b="91696" l="9632" r="92820">
                        <a14:foregroundMark x1="23993" y1="56055" x2="23993" y2="66090"/>
                        <a14:foregroundMark x1="16988" y1="26990" x2="16988" y2="30104"/>
                        <a14:foregroundMark x1="23643" y1="41522" x2="23643" y2="41522"/>
                        <a14:foregroundMark x1="46060" y1="68512" x2="46060" y2="68512"/>
                        <a14:foregroundMark x1="68827" y1="26298" x2="68827" y2="26298"/>
                        <a14:foregroundMark x1="66025" y1="12457" x2="66025" y2="12457"/>
                        <a14:foregroundMark x1="92820" y1="45329" x2="92820" y2="45329"/>
                        <a14:foregroundMark x1="46410" y1="90657" x2="46410" y2="90657"/>
                        <a14:foregroundMark x1="29947" y1="91696" x2="29947" y2="91696"/>
                        <a14:backgroundMark x1="24869" y1="21453" x2="24869" y2="21453"/>
                        <a14:backgroundMark x1="69352" y1="76125" x2="69352" y2="76125"/>
                        <a14:backgroundMark x1="90893" y1="91003" x2="90893" y2="91003"/>
                      </a14:backgroundRemoval>
                    </a14:imgEffect>
                  </a14:imgLayer>
                </a14:imgProps>
              </a:ext>
              <a:ext uri="{28A0092B-C50C-407E-A947-70E740481C1C}">
                <a14:useLocalDpi xmlns:a14="http://schemas.microsoft.com/office/drawing/2010/main" val="0"/>
              </a:ext>
            </a:extLst>
          </a:blip>
          <a:stretch>
            <a:fillRect/>
          </a:stretch>
        </p:blipFill>
        <p:spPr>
          <a:xfrm>
            <a:off x="1939157" y="4434488"/>
            <a:ext cx="2375236" cy="1199494"/>
          </a:xfrm>
          <a:prstGeom prst="rect">
            <a:avLst/>
          </a:prstGeom>
        </p:spPr>
      </p:pic>
      <p:pic>
        <p:nvPicPr>
          <p:cNvPr id="4" name="Imagen 3">
            <a:extLst>
              <a:ext uri="{FF2B5EF4-FFF2-40B4-BE49-F238E27FC236}">
                <a16:creationId xmlns:a16="http://schemas.microsoft.com/office/drawing/2014/main" id="{5E9415D5-5B6F-4A7D-A1B3-FDFA0741769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3770" b="72363" l="29688" r="69141">
                        <a14:foregroundMark x1="47754" y1="13867" x2="49414" y2="16309"/>
                        <a14:foregroundMark x1="68750" y1="22363" x2="63477" y2="25391"/>
                        <a14:foregroundMark x1="65234" y1="26660" x2="68750" y2="32813"/>
                        <a14:foregroundMark x1="68750" y1="32813" x2="68848" y2="33301"/>
                        <a14:foregroundMark x1="69238" y1="34668" x2="69238" y2="41992"/>
                        <a14:foregroundMark x1="69238" y1="41992" x2="67773" y2="47070"/>
                        <a14:foregroundMark x1="67773" y1="47070" x2="62402" y2="53906"/>
                        <a14:foregroundMark x1="34277" y1="27637" x2="29785" y2="33105"/>
                        <a14:foregroundMark x1="29785" y1="33105" x2="29980" y2="42383"/>
                        <a14:foregroundMark x1="50586" y1="37402" x2="50586" y2="38379"/>
                        <a14:foregroundMark x1="55371" y1="28711" x2="55371" y2="29590"/>
                        <a14:foregroundMark x1="34082" y1="66895" x2="34082" y2="66895"/>
                        <a14:foregroundMark x1="36133" y1="72363" x2="36133" y2="72363"/>
                        <a14:foregroundMark x1="45410" y1="69434" x2="45410" y2="69434"/>
                        <a14:foregroundMark x1="57422" y1="68555" x2="57422" y2="68555"/>
                        <a14:foregroundMark x1="62207" y1="68555" x2="62207" y2="68555"/>
                        <a14:foregroundMark x1="57031" y1="64258" x2="57031" y2="64258"/>
                      </a14:backgroundRemoval>
                    </a14:imgEffect>
                  </a14:imgLayer>
                </a14:imgProps>
              </a:ext>
              <a:ext uri="{28A0092B-C50C-407E-A947-70E740481C1C}">
                <a14:useLocalDpi xmlns:a14="http://schemas.microsoft.com/office/drawing/2010/main" val="0"/>
              </a:ext>
            </a:extLst>
          </a:blip>
          <a:srcRect l="27037" t="9102" r="26453" b="24446"/>
          <a:stretch/>
        </p:blipFill>
        <p:spPr>
          <a:xfrm>
            <a:off x="2697080" y="2859471"/>
            <a:ext cx="859389" cy="1227884"/>
          </a:xfrm>
          <a:prstGeom prst="rect">
            <a:avLst/>
          </a:prstGeom>
        </p:spPr>
      </p:pic>
      <p:sp>
        <p:nvSpPr>
          <p:cNvPr id="5" name="CuadroTexto 4">
            <a:extLst>
              <a:ext uri="{FF2B5EF4-FFF2-40B4-BE49-F238E27FC236}">
                <a16:creationId xmlns:a16="http://schemas.microsoft.com/office/drawing/2014/main" id="{309D0278-C114-46B1-9471-D5846660683F}"/>
              </a:ext>
            </a:extLst>
          </p:cNvPr>
          <p:cNvSpPr txBox="1"/>
          <p:nvPr/>
        </p:nvSpPr>
        <p:spPr>
          <a:xfrm>
            <a:off x="7443358" y="804926"/>
            <a:ext cx="4600136" cy="2677656"/>
          </a:xfrm>
          <a:prstGeom prst="rect">
            <a:avLst/>
          </a:prstGeom>
          <a:noFill/>
        </p:spPr>
        <p:txBody>
          <a:bodyPr wrap="square" rtlCol="0">
            <a:spAutoFit/>
          </a:bodyPr>
          <a:lstStyle/>
          <a:p>
            <a:pPr algn="r"/>
            <a:r>
              <a:rPr lang="es-CL" sz="2800" dirty="0">
                <a:solidFill>
                  <a:schemeClr val="accent2">
                    <a:lumMod val="75000"/>
                  </a:schemeClr>
                </a:solidFill>
                <a:latin typeface="Agency FB" panose="020B0503020202020204" pitchFamily="34" charset="0"/>
              </a:rPr>
              <a:t>Los ejercicios se </a:t>
            </a:r>
            <a:r>
              <a:rPr lang="es-CL" sz="2800">
                <a:solidFill>
                  <a:schemeClr val="accent2">
                    <a:lumMod val="75000"/>
                  </a:schemeClr>
                </a:solidFill>
                <a:latin typeface="Agency FB" panose="020B0503020202020204" pitchFamily="34" charset="0"/>
              </a:rPr>
              <a:t>pueden realizar </a:t>
            </a:r>
            <a:r>
              <a:rPr lang="es-CL" sz="2800" dirty="0">
                <a:solidFill>
                  <a:schemeClr val="accent2">
                    <a:lumMod val="75000"/>
                  </a:schemeClr>
                </a:solidFill>
                <a:latin typeface="Agency FB" panose="020B0503020202020204" pitchFamily="34" charset="0"/>
              </a:rPr>
              <a:t>de manera individual mientras se efectúa una actividad de trabajo o también se pueden coordinar a través de jefatura  en conjunto al equipo de trabajo en un horario específico y acordado</a:t>
            </a:r>
          </a:p>
        </p:txBody>
      </p:sp>
      <p:pic>
        <p:nvPicPr>
          <p:cNvPr id="6" name="Imagen 5" descr="Imagen que contiene tenis, raqueta&#10;&#10;Descripción generada automáticamente">
            <a:extLst>
              <a:ext uri="{FF2B5EF4-FFF2-40B4-BE49-F238E27FC236}">
                <a16:creationId xmlns:a16="http://schemas.microsoft.com/office/drawing/2014/main" id="{887C5DCE-6E62-4971-A712-7C403C052D6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344" b="43848" l="52544" r="96158">
                        <a14:foregroundMark x1="64174" y1="4980" x2="69055" y2="4785"/>
                        <a14:foregroundMark x1="67290" y1="4297" x2="75389" y2="4102"/>
                        <a14:foregroundMark x1="75389" y1="4102" x2="82866" y2="4785"/>
                        <a14:foregroundMark x1="82866" y1="4785" x2="94289" y2="14551"/>
                        <a14:foregroundMark x1="94289" y1="14551" x2="95742" y2="29297"/>
                        <a14:foregroundMark x1="95742" y1="29297" x2="87954" y2="41406"/>
                        <a14:foregroundMark x1="87954" y1="41406" x2="80685" y2="43945"/>
                        <a14:foregroundMark x1="80685" y1="43945" x2="73105" y2="44141"/>
                        <a14:foregroundMark x1="73105" y1="44141" x2="58359" y2="38379"/>
                        <a14:foregroundMark x1="58359" y1="38379" x2="54725" y2="32129"/>
                        <a14:foregroundMark x1="54725" y1="32129" x2="54102" y2="17773"/>
                        <a14:foregroundMark x1="54102" y1="17773" x2="58048" y2="11133"/>
                        <a14:foregroundMark x1="58048" y1="11133" x2="63448" y2="6348"/>
                        <a14:foregroundMark x1="63448" y1="6348" x2="64798" y2="6152"/>
                        <a14:foregroundMark x1="79751" y1="3711" x2="67913" y2="2441"/>
                        <a14:foregroundMark x1="94912" y1="15137" x2="96158" y2="22070"/>
                        <a14:foregroundMark x1="96158" y1="22070" x2="94704" y2="30371"/>
                        <a14:foregroundMark x1="87435" y1="39063" x2="73313" y2="43848"/>
                        <a14:foregroundMark x1="73313" y1="43848" x2="66147" y2="42383"/>
                        <a14:foregroundMark x1="81931" y1="4590" x2="72793" y2="2734"/>
                        <a14:foregroundMark x1="73001" y1="3320" x2="77985" y2="3125"/>
                        <a14:foregroundMark x1="77985" y1="3125" x2="68744" y2="4199"/>
                        <a14:foregroundMark x1="68744" y1="4199" x2="61163" y2="7129"/>
                        <a14:foregroundMark x1="61163" y1="7129" x2="53063" y2="18848"/>
                        <a14:foregroundMark x1="53063" y1="18848" x2="52544" y2="26074"/>
                        <a14:foregroundMark x1="53790" y1="17383" x2="58255" y2="9863"/>
                      </a14:backgroundRemoval>
                    </a14:imgEffect>
                  </a14:imgLayer>
                </a14:imgProps>
              </a:ext>
              <a:ext uri="{28A0092B-C50C-407E-A947-70E740481C1C}">
                <a14:useLocalDpi xmlns:a14="http://schemas.microsoft.com/office/drawing/2010/main" val="0"/>
              </a:ext>
            </a:extLst>
          </a:blip>
          <a:srcRect l="51374" r="1559" b="54630"/>
          <a:stretch/>
        </p:blipFill>
        <p:spPr>
          <a:xfrm>
            <a:off x="8485581" y="3651676"/>
            <a:ext cx="2658452" cy="2724927"/>
          </a:xfrm>
          <a:prstGeom prst="rect">
            <a:avLst/>
          </a:prstGeom>
        </p:spPr>
      </p:pic>
      <p:sp>
        <p:nvSpPr>
          <p:cNvPr id="7" name="CuadroTexto 6">
            <a:extLst>
              <a:ext uri="{FF2B5EF4-FFF2-40B4-BE49-F238E27FC236}">
                <a16:creationId xmlns:a16="http://schemas.microsoft.com/office/drawing/2014/main" id="{1A2D02FB-79F4-485F-BA0B-4E0ED8223A6A}"/>
              </a:ext>
            </a:extLst>
          </p:cNvPr>
          <p:cNvSpPr txBox="1"/>
          <p:nvPr/>
        </p:nvSpPr>
        <p:spPr>
          <a:xfrm rot="20705441">
            <a:off x="8894975" y="4266078"/>
            <a:ext cx="1919460" cy="1569660"/>
          </a:xfrm>
          <a:prstGeom prst="rect">
            <a:avLst/>
          </a:prstGeom>
          <a:noFill/>
        </p:spPr>
        <p:txBody>
          <a:bodyPr wrap="square" rtlCol="0">
            <a:spAutoFit/>
          </a:bodyPr>
          <a:lstStyle/>
          <a:p>
            <a:pPr algn="ctr"/>
            <a:r>
              <a:rPr lang="es-CL" sz="3200" b="1" dirty="0">
                <a:solidFill>
                  <a:schemeClr val="accent2">
                    <a:lumMod val="75000"/>
                  </a:schemeClr>
                </a:solidFill>
                <a:latin typeface="Andalus" panose="02020603050405020304" pitchFamily="18" charset="-78"/>
                <a:cs typeface="Andalus" panose="02020603050405020304" pitchFamily="18" charset="-78"/>
              </a:rPr>
              <a:t>¡Toma solo 5 minutos!</a:t>
            </a:r>
          </a:p>
        </p:txBody>
      </p:sp>
    </p:spTree>
    <p:extLst>
      <p:ext uri="{BB962C8B-B14F-4D97-AF65-F5344CB8AC3E}">
        <p14:creationId xmlns:p14="http://schemas.microsoft.com/office/powerpoint/2010/main" val="345889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5400000">
            <a:off x="8228848" y="3096167"/>
            <a:ext cx="6767670" cy="756000"/>
          </a:xfrm>
        </p:spPr>
        <p:txBody>
          <a:bodyPr>
            <a:noAutofit/>
          </a:bodyPr>
          <a:lstStyle/>
          <a:p>
            <a:r>
              <a:rPr lang="es-CL" sz="3600" dirty="0">
                <a:latin typeface="Agency FB" panose="020B0503020202020204" pitchFamily="34" charset="0"/>
              </a:rPr>
              <a:t>Ejercicio 1</a:t>
            </a:r>
            <a:br>
              <a:rPr lang="es-CL" sz="3200" dirty="0">
                <a:latin typeface="Agency FB" panose="020B0503020202020204" pitchFamily="34" charset="0"/>
              </a:rPr>
            </a:br>
            <a:r>
              <a:rPr lang="es-CL" sz="2200" dirty="0"/>
              <a:t>Ejercicios Compensatorios para extremidades superiores</a:t>
            </a:r>
            <a:endParaRPr lang="es-CL" sz="2200" dirty="0">
              <a:latin typeface="Agency FB" panose="020B0503020202020204" pitchFamily="34" charset="0"/>
            </a:endParaRPr>
          </a:p>
        </p:txBody>
      </p:sp>
      <p:pic>
        <p:nvPicPr>
          <p:cNvPr id="4" name="Imagen 3"/>
          <p:cNvPicPr>
            <a:picLocks noChangeAspect="1"/>
          </p:cNvPicPr>
          <p:nvPr/>
        </p:nvPicPr>
        <p:blipFill rotWithShape="1">
          <a:blip r:embed="rId2">
            <a:duotone>
              <a:schemeClr val="accent5">
                <a:shade val="45000"/>
                <a:satMod val="135000"/>
              </a:schemeClr>
              <a:prstClr val="white"/>
            </a:duotone>
          </a:blip>
          <a:srcRect l="22933" r="11694"/>
          <a:stretch/>
        </p:blipFill>
        <p:spPr>
          <a:xfrm>
            <a:off x="1277957" y="686213"/>
            <a:ext cx="1769305" cy="1888716"/>
          </a:xfrm>
          <a:prstGeom prst="rect">
            <a:avLst/>
          </a:prstGeom>
        </p:spPr>
      </p:pic>
      <p:pic>
        <p:nvPicPr>
          <p:cNvPr id="5" name="Imagen 4"/>
          <p:cNvPicPr>
            <a:picLocks noChangeAspect="1"/>
          </p:cNvPicPr>
          <p:nvPr/>
        </p:nvPicPr>
        <p:blipFill>
          <a:blip r:embed="rId3">
            <a:duotone>
              <a:schemeClr val="accent1">
                <a:shade val="45000"/>
                <a:satMod val="135000"/>
              </a:schemeClr>
              <a:prstClr val="white"/>
            </a:duotone>
          </a:blip>
          <a:stretch>
            <a:fillRect/>
          </a:stretch>
        </p:blipFill>
        <p:spPr>
          <a:xfrm>
            <a:off x="362859" y="776294"/>
            <a:ext cx="915098" cy="915098"/>
          </a:xfrm>
          <a:prstGeom prst="rect">
            <a:avLst/>
          </a:prstGeom>
        </p:spPr>
      </p:pic>
      <p:sp>
        <p:nvSpPr>
          <p:cNvPr id="6" name="CuadroTexto 5"/>
          <p:cNvSpPr txBox="1"/>
          <p:nvPr/>
        </p:nvSpPr>
        <p:spPr>
          <a:xfrm>
            <a:off x="425490" y="2381989"/>
            <a:ext cx="3247570" cy="1169551"/>
          </a:xfrm>
          <a:prstGeom prst="rect">
            <a:avLst/>
          </a:prstGeom>
          <a:noFill/>
        </p:spPr>
        <p:txBody>
          <a:bodyPr wrap="square" rtlCol="0">
            <a:spAutoFit/>
          </a:bodyPr>
          <a:lstStyle/>
          <a:p>
            <a:pPr algn="ctr"/>
            <a:r>
              <a:rPr lang="es-CL" sz="1400" dirty="0">
                <a:latin typeface="Agency FB" panose="020B0503020202020204" pitchFamily="34" charset="0"/>
              </a:rPr>
              <a:t>Tomar la zona posterior de la cabeza con ambas manos, inhalar profundamente y al comenzar la exhalación realizar flexión de cuello hasta sentir un leve estiramiento indoloro de la zona posterior del cuello (mantener durante 20 – 30 segundos)</a:t>
            </a:r>
          </a:p>
        </p:txBody>
      </p:sp>
      <p:sp>
        <p:nvSpPr>
          <p:cNvPr id="8" name="Rectángulo 7"/>
          <p:cNvSpPr/>
          <p:nvPr/>
        </p:nvSpPr>
        <p:spPr>
          <a:xfrm>
            <a:off x="362858" y="716193"/>
            <a:ext cx="3309256" cy="2878194"/>
          </a:xfrm>
          <a:prstGeom prst="rect">
            <a:avLst/>
          </a:prstGeom>
          <a:noFill/>
          <a:ln w="9525" cap="flat" cmpd="sng" algn="ctr">
            <a:solidFill>
              <a:schemeClr val="dk1"/>
            </a:solidFill>
            <a:prstDash val="solid"/>
            <a:round/>
            <a:headEnd type="none" w="med" len="med"/>
            <a:tailEnd type="none" w="med" len="med"/>
          </a:ln>
          <a:effectLst>
            <a:glow rad="139700">
              <a:schemeClr val="accent1">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pic>
        <p:nvPicPr>
          <p:cNvPr id="9" name="Imagen 8"/>
          <p:cNvPicPr>
            <a:picLocks noChangeAspect="1"/>
          </p:cNvPicPr>
          <p:nvPr/>
        </p:nvPicPr>
        <p:blipFill>
          <a:blip r:embed="rId4">
            <a:duotone>
              <a:schemeClr val="accent6">
                <a:shade val="45000"/>
                <a:satMod val="135000"/>
              </a:schemeClr>
              <a:prstClr val="white"/>
            </a:duotone>
          </a:blip>
          <a:stretch>
            <a:fillRect/>
          </a:stretch>
        </p:blipFill>
        <p:spPr>
          <a:xfrm>
            <a:off x="4587212" y="792329"/>
            <a:ext cx="2151763" cy="1730308"/>
          </a:xfrm>
          <a:prstGeom prst="rect">
            <a:avLst/>
          </a:prstGeom>
        </p:spPr>
      </p:pic>
      <p:pic>
        <p:nvPicPr>
          <p:cNvPr id="11" name="Imagen 10"/>
          <p:cNvPicPr>
            <a:picLocks noChangeAspect="1"/>
          </p:cNvPicPr>
          <p:nvPr/>
        </p:nvPicPr>
        <p:blipFill>
          <a:blip r:embed="rId5">
            <a:duotone>
              <a:schemeClr val="accent6">
                <a:shade val="45000"/>
                <a:satMod val="135000"/>
              </a:schemeClr>
              <a:prstClr val="white"/>
            </a:duotone>
          </a:blip>
          <a:stretch>
            <a:fillRect/>
          </a:stretch>
        </p:blipFill>
        <p:spPr>
          <a:xfrm>
            <a:off x="3743344" y="716193"/>
            <a:ext cx="1057049" cy="1057049"/>
          </a:xfrm>
          <a:prstGeom prst="rect">
            <a:avLst/>
          </a:prstGeom>
        </p:spPr>
      </p:pic>
      <p:sp>
        <p:nvSpPr>
          <p:cNvPr id="13" name="CuadroTexto 12"/>
          <p:cNvSpPr txBox="1"/>
          <p:nvPr/>
        </p:nvSpPr>
        <p:spPr>
          <a:xfrm>
            <a:off x="3840209" y="2413410"/>
            <a:ext cx="3309256" cy="1169551"/>
          </a:xfrm>
          <a:prstGeom prst="rect">
            <a:avLst/>
          </a:prstGeom>
          <a:noFill/>
        </p:spPr>
        <p:txBody>
          <a:bodyPr wrap="square" rtlCol="0">
            <a:spAutoFit/>
          </a:bodyPr>
          <a:lstStyle>
            <a:defPPr>
              <a:defRPr lang="es-CL"/>
            </a:defPPr>
            <a:lvl1pPr algn="ctr">
              <a:defRPr sz="1100"/>
            </a:lvl1pPr>
          </a:lstStyle>
          <a:p>
            <a:r>
              <a:rPr lang="es-CL" sz="1400" dirty="0">
                <a:latin typeface="Agency FB" panose="020B0503020202020204" pitchFamily="34" charset="0"/>
              </a:rPr>
              <a:t>Tomar la cabeza con una mano, inspirar de manera profunda y al exhalar realizar una lateralización del cuello de manera suave y lenta hasta sentir un leve estiramiento indoloro de la zona lateral del cuello, (mantener durante 20 – 30 segundos) ambos lados</a:t>
            </a:r>
          </a:p>
        </p:txBody>
      </p:sp>
      <p:sp>
        <p:nvSpPr>
          <p:cNvPr id="16" name="Rectángulo 15"/>
          <p:cNvSpPr/>
          <p:nvPr/>
        </p:nvSpPr>
        <p:spPr>
          <a:xfrm>
            <a:off x="3840209" y="3768351"/>
            <a:ext cx="3309256" cy="2878194"/>
          </a:xfrm>
          <a:prstGeom prst="rect">
            <a:avLst/>
          </a:prstGeom>
          <a:noFill/>
          <a:ln w="9525" cap="flat" cmpd="sng" algn="ctr">
            <a:solidFill>
              <a:schemeClr val="dk1"/>
            </a:solidFill>
            <a:prstDash val="solid"/>
            <a:round/>
            <a:headEnd type="none" w="med" len="med"/>
            <a:tailEnd type="none" w="med" len="med"/>
          </a:ln>
          <a:effectLst>
            <a:glow rad="139700">
              <a:srgbClr val="FF0000">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sp>
        <p:nvSpPr>
          <p:cNvPr id="17" name="Rectángulo 16"/>
          <p:cNvSpPr/>
          <p:nvPr/>
        </p:nvSpPr>
        <p:spPr>
          <a:xfrm>
            <a:off x="3840209" y="716193"/>
            <a:ext cx="3309256" cy="2878194"/>
          </a:xfrm>
          <a:prstGeom prst="rect">
            <a:avLst/>
          </a:prstGeom>
          <a:noFill/>
          <a:ln w="9525" cap="flat" cmpd="sng" algn="ctr">
            <a:solidFill>
              <a:schemeClr val="dk1"/>
            </a:solidFill>
            <a:prstDash val="solid"/>
            <a:round/>
            <a:headEnd type="none" w="med" len="med"/>
            <a:tailEnd type="none" w="med" len="med"/>
          </a:ln>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sp>
        <p:nvSpPr>
          <p:cNvPr id="18" name="Rectángulo 17"/>
          <p:cNvSpPr/>
          <p:nvPr/>
        </p:nvSpPr>
        <p:spPr>
          <a:xfrm>
            <a:off x="359579" y="3768351"/>
            <a:ext cx="3309256" cy="2878194"/>
          </a:xfrm>
          <a:prstGeom prst="rect">
            <a:avLst/>
          </a:prstGeom>
          <a:noFill/>
          <a:ln w="9525" cap="flat" cmpd="sng" algn="ctr">
            <a:solidFill>
              <a:schemeClr val="dk1"/>
            </a:solidFill>
            <a:prstDash val="solid"/>
            <a:round/>
            <a:headEnd type="none" w="med" len="med"/>
            <a:tailEnd type="none" w="med" len="med"/>
          </a:ln>
          <a:effectLst>
            <a:glow rad="2286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sp>
        <p:nvSpPr>
          <p:cNvPr id="19" name="Rectángulo 18"/>
          <p:cNvSpPr/>
          <p:nvPr/>
        </p:nvSpPr>
        <p:spPr>
          <a:xfrm>
            <a:off x="7320839" y="3768351"/>
            <a:ext cx="3309256" cy="2878194"/>
          </a:xfrm>
          <a:prstGeom prst="rect">
            <a:avLst/>
          </a:prstGeom>
          <a:noFill/>
          <a:ln w="9525" cap="flat" cmpd="sng" algn="ctr">
            <a:solidFill>
              <a:schemeClr val="dk1"/>
            </a:solidFill>
            <a:prstDash val="solid"/>
            <a:round/>
            <a:headEnd type="none" w="med" len="med"/>
            <a:tailEnd type="none"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sp>
        <p:nvSpPr>
          <p:cNvPr id="20" name="Rectángulo 19"/>
          <p:cNvSpPr/>
          <p:nvPr/>
        </p:nvSpPr>
        <p:spPr>
          <a:xfrm>
            <a:off x="7320839" y="716193"/>
            <a:ext cx="3309256" cy="2878194"/>
          </a:xfrm>
          <a:prstGeom prst="rect">
            <a:avLst/>
          </a:prstGeom>
          <a:noFill/>
          <a:ln w="9525" cap="flat" cmpd="sng" algn="ctr">
            <a:solidFill>
              <a:schemeClr val="dk1"/>
            </a:solidFill>
            <a:prstDash val="solid"/>
            <a:round/>
            <a:headEnd type="none" w="med" len="med"/>
            <a:tailEnd type="none"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s-CL" sz="2400">
              <a:latin typeface="Agency FB" panose="020B0503020202020204" pitchFamily="34" charset="0"/>
            </a:endParaRPr>
          </a:p>
        </p:txBody>
      </p:sp>
      <p:sp>
        <p:nvSpPr>
          <p:cNvPr id="22" name="CuadroTexto 21"/>
          <p:cNvSpPr txBox="1"/>
          <p:nvPr/>
        </p:nvSpPr>
        <p:spPr>
          <a:xfrm>
            <a:off x="7488892" y="2112738"/>
            <a:ext cx="2049553" cy="1384995"/>
          </a:xfrm>
          <a:prstGeom prst="rect">
            <a:avLst/>
          </a:prstGeom>
        </p:spPr>
        <p:txBody>
          <a:bodyPr wrap="square" rtlCol="0">
            <a:spAutoFit/>
          </a:bodyPr>
          <a:lstStyle>
            <a:defPPr>
              <a:defRPr lang="es-CL"/>
            </a:defPPr>
            <a:lvl1pPr algn="ctr">
              <a:defRPr sz="1100"/>
            </a:lvl1pPr>
          </a:lstStyle>
          <a:p>
            <a:r>
              <a:rPr lang="es-CL" sz="1400" dirty="0">
                <a:latin typeface="Agency FB" panose="020B0503020202020204" pitchFamily="34" charset="0"/>
              </a:rPr>
              <a:t>Elevar ambos brazos, realizar estiramientos alternados de manera de intentar alargar una mano en primera instancia y posteriormente la otra (Realizar 10 veces cada hombro)</a:t>
            </a:r>
          </a:p>
        </p:txBody>
      </p:sp>
      <p:pic>
        <p:nvPicPr>
          <p:cNvPr id="23" name="Imagen 22"/>
          <p:cNvPicPr>
            <a:picLocks noChangeAspect="1"/>
          </p:cNvPicPr>
          <p:nvPr/>
        </p:nvPicPr>
        <p:blipFill>
          <a:blip r:embed="rId6">
            <a:duotone>
              <a:schemeClr val="accent2">
                <a:shade val="45000"/>
                <a:satMod val="135000"/>
              </a:schemeClr>
              <a:prstClr val="white"/>
            </a:duotone>
          </a:blip>
          <a:stretch>
            <a:fillRect/>
          </a:stretch>
        </p:blipFill>
        <p:spPr>
          <a:xfrm>
            <a:off x="9403173" y="1026279"/>
            <a:ext cx="1034595" cy="2468956"/>
          </a:xfrm>
          <a:prstGeom prst="rect">
            <a:avLst/>
          </a:prstGeom>
        </p:spPr>
      </p:pic>
      <p:pic>
        <p:nvPicPr>
          <p:cNvPr id="24" name="Imagen 23"/>
          <p:cNvPicPr>
            <a:picLocks noChangeAspect="1"/>
          </p:cNvPicPr>
          <p:nvPr/>
        </p:nvPicPr>
        <p:blipFill>
          <a:blip r:embed="rId7">
            <a:duotone>
              <a:schemeClr val="accent2">
                <a:shade val="45000"/>
                <a:satMod val="135000"/>
              </a:schemeClr>
              <a:prstClr val="white"/>
            </a:duotone>
          </a:blip>
          <a:stretch>
            <a:fillRect/>
          </a:stretch>
        </p:blipFill>
        <p:spPr>
          <a:xfrm>
            <a:off x="7450914" y="890754"/>
            <a:ext cx="1133248" cy="1133248"/>
          </a:xfrm>
          <a:prstGeom prst="rect">
            <a:avLst/>
          </a:prstGeom>
        </p:spPr>
      </p:pic>
      <p:pic>
        <p:nvPicPr>
          <p:cNvPr id="25" name="Imagen 24"/>
          <p:cNvPicPr>
            <a:picLocks noChangeAspect="1"/>
          </p:cNvPicPr>
          <p:nvPr/>
        </p:nvPicPr>
        <p:blipFill>
          <a:blip r:embed="rId8">
            <a:duotone>
              <a:schemeClr val="accent4">
                <a:shade val="45000"/>
                <a:satMod val="135000"/>
              </a:schemeClr>
              <a:prstClr val="white"/>
            </a:duotone>
          </a:blip>
          <a:stretch>
            <a:fillRect/>
          </a:stretch>
        </p:blipFill>
        <p:spPr>
          <a:xfrm>
            <a:off x="512368" y="3922567"/>
            <a:ext cx="980456" cy="980456"/>
          </a:xfrm>
          <a:prstGeom prst="rect">
            <a:avLst/>
          </a:prstGeom>
        </p:spPr>
      </p:pic>
      <p:pic>
        <p:nvPicPr>
          <p:cNvPr id="26" name="Imagen 25"/>
          <p:cNvPicPr>
            <a:picLocks noChangeAspect="1"/>
          </p:cNvPicPr>
          <p:nvPr/>
        </p:nvPicPr>
        <p:blipFill>
          <a:blip r:embed="rId9">
            <a:duotone>
              <a:schemeClr val="accent4">
                <a:shade val="45000"/>
                <a:satMod val="135000"/>
              </a:schemeClr>
              <a:prstClr val="white"/>
            </a:duotone>
          </a:blip>
          <a:stretch>
            <a:fillRect/>
          </a:stretch>
        </p:blipFill>
        <p:spPr>
          <a:xfrm>
            <a:off x="2451870" y="3922567"/>
            <a:ext cx="1035341" cy="2569761"/>
          </a:xfrm>
          <a:prstGeom prst="rect">
            <a:avLst/>
          </a:prstGeom>
        </p:spPr>
      </p:pic>
      <p:sp>
        <p:nvSpPr>
          <p:cNvPr id="27" name="CuadroTexto 26"/>
          <p:cNvSpPr txBox="1"/>
          <p:nvPr/>
        </p:nvSpPr>
        <p:spPr>
          <a:xfrm>
            <a:off x="526406" y="5117884"/>
            <a:ext cx="1925463" cy="1169551"/>
          </a:xfrm>
          <a:prstGeom prst="rect">
            <a:avLst/>
          </a:prstGeom>
        </p:spPr>
        <p:txBody>
          <a:bodyPr wrap="square" rtlCol="0">
            <a:spAutoFit/>
          </a:bodyPr>
          <a:lstStyle>
            <a:defPPr>
              <a:defRPr lang="es-CL"/>
            </a:defPPr>
            <a:lvl1pPr algn="ctr">
              <a:defRPr sz="1100"/>
            </a:lvl1pPr>
          </a:lstStyle>
          <a:p>
            <a:r>
              <a:rPr lang="es-CL" sz="1400" dirty="0">
                <a:latin typeface="Agency FB" panose="020B0503020202020204" pitchFamily="34" charset="0"/>
              </a:rPr>
              <a:t>Realizar movimientos en círculos de los hombros, 10 veces hacia adelante y 10 veces hacia atrás, procurar realizarlo de manera lenta</a:t>
            </a:r>
          </a:p>
        </p:txBody>
      </p:sp>
      <p:pic>
        <p:nvPicPr>
          <p:cNvPr id="28" name="Imagen 2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2444" y1="35556" x2="32444" y2="35556"/>
                        <a14:foregroundMark x1="59556" y1="61333" x2="59556" y2="61333"/>
                        <a14:backgroundMark x1="87556" y1="35556" x2="87556" y2="35556"/>
                        <a14:backgroundMark x1="9333" y1="83111" x2="9333" y2="83111"/>
                      </a14:backgroundRemoval>
                    </a14:imgEffect>
                    <a14:imgEffect>
                      <a14:colorTemperature colorTemp="8800"/>
                    </a14:imgEffect>
                    <a14:imgEffect>
                      <a14:saturation sat="98000"/>
                    </a14:imgEffect>
                  </a14:imgLayer>
                </a14:imgProps>
              </a:ext>
            </a:extLst>
          </a:blip>
          <a:stretch>
            <a:fillRect/>
          </a:stretch>
        </p:blipFill>
        <p:spPr>
          <a:xfrm>
            <a:off x="3987306" y="3885320"/>
            <a:ext cx="984682" cy="984682"/>
          </a:xfrm>
          <a:prstGeom prst="rect">
            <a:avLst/>
          </a:prstGeom>
          <a:noFill/>
        </p:spPr>
      </p:pic>
      <p:pic>
        <p:nvPicPr>
          <p:cNvPr id="30" name="Imagen 29"/>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79502" y="3922567"/>
            <a:ext cx="1397404" cy="2460294"/>
          </a:xfrm>
          <a:prstGeom prst="rect">
            <a:avLst/>
          </a:prstGeom>
        </p:spPr>
      </p:pic>
      <p:sp>
        <p:nvSpPr>
          <p:cNvPr id="31" name="CuadroTexto 30"/>
          <p:cNvSpPr txBox="1"/>
          <p:nvPr/>
        </p:nvSpPr>
        <p:spPr>
          <a:xfrm>
            <a:off x="3840209" y="4948606"/>
            <a:ext cx="1925463" cy="1600438"/>
          </a:xfrm>
          <a:prstGeom prst="rect">
            <a:avLst/>
          </a:prstGeom>
        </p:spPr>
        <p:txBody>
          <a:bodyPr wrap="square" rtlCol="0">
            <a:spAutoFit/>
          </a:bodyPr>
          <a:lstStyle>
            <a:defPPr>
              <a:defRPr lang="es-CL"/>
            </a:defPPr>
            <a:lvl1pPr algn="ctr">
              <a:defRPr sz="1100"/>
            </a:lvl1pPr>
          </a:lstStyle>
          <a:p>
            <a:r>
              <a:rPr lang="es-CL" sz="1400" dirty="0">
                <a:latin typeface="Agency FB" panose="020B0503020202020204" pitchFamily="34" charset="0"/>
              </a:rPr>
              <a:t>Entrelazar las manos en la parte posterior del cuerpo, tomar aire y al momento de la exhalación realizar una elevación de los brazos, de manera de separarlos del cuerpo</a:t>
            </a:r>
          </a:p>
        </p:txBody>
      </p:sp>
      <p:pic>
        <p:nvPicPr>
          <p:cNvPr id="33" name="Imagen 32"/>
          <p:cNvPicPr>
            <a:picLocks noChangeAspect="1"/>
          </p:cNvPicPr>
          <p:nvPr/>
        </p:nvPicPr>
        <p:blipFill>
          <a:blip r:embed="rId13"/>
          <a:stretch>
            <a:fillRect/>
          </a:stretch>
        </p:blipFill>
        <p:spPr>
          <a:xfrm>
            <a:off x="9118039" y="4272282"/>
            <a:ext cx="1423371" cy="2258337"/>
          </a:xfrm>
          <a:prstGeom prst="rect">
            <a:avLst/>
          </a:prstGeom>
        </p:spPr>
      </p:pic>
      <p:pic>
        <p:nvPicPr>
          <p:cNvPr id="34" name="Imagen 33"/>
          <p:cNvPicPr>
            <a:picLocks noChangeAspect="1"/>
          </p:cNvPicPr>
          <p:nvPr/>
        </p:nvPicPr>
        <p:blipFill>
          <a:blip r:embed="rId14">
            <a:duotone>
              <a:schemeClr val="accent3">
                <a:shade val="45000"/>
                <a:satMod val="135000"/>
              </a:schemeClr>
              <a:prstClr val="white"/>
            </a:duotone>
          </a:blip>
          <a:stretch>
            <a:fillRect/>
          </a:stretch>
        </p:blipFill>
        <p:spPr>
          <a:xfrm>
            <a:off x="7392851" y="3882811"/>
            <a:ext cx="1130331" cy="1130331"/>
          </a:xfrm>
          <a:prstGeom prst="rect">
            <a:avLst/>
          </a:prstGeom>
        </p:spPr>
      </p:pic>
      <p:sp>
        <p:nvSpPr>
          <p:cNvPr id="35" name="CuadroTexto 34"/>
          <p:cNvSpPr txBox="1"/>
          <p:nvPr/>
        </p:nvSpPr>
        <p:spPr>
          <a:xfrm>
            <a:off x="7333534" y="4853944"/>
            <a:ext cx="1809338" cy="1815882"/>
          </a:xfrm>
          <a:prstGeom prst="rect">
            <a:avLst/>
          </a:prstGeom>
        </p:spPr>
        <p:txBody>
          <a:bodyPr wrap="square" rtlCol="0">
            <a:spAutoFit/>
          </a:bodyPr>
          <a:lstStyle>
            <a:defPPr>
              <a:defRPr lang="es-CL"/>
            </a:defPPr>
            <a:lvl1pPr algn="ctr">
              <a:defRPr sz="1100"/>
            </a:lvl1pPr>
          </a:lstStyle>
          <a:p>
            <a:r>
              <a:rPr lang="es-CL" sz="1400" dirty="0">
                <a:latin typeface="Agency FB" panose="020B0503020202020204" pitchFamily="34" charset="0"/>
              </a:rPr>
              <a:t>Con un brazo estirado y la palma de la mano hacia abajo, tomar aire y al momento de la exhalación realizar un estiramiento de los dedos con la otra mano. Repetir con la palma arriba y luego con el otro brazo</a:t>
            </a:r>
          </a:p>
        </p:txBody>
      </p:sp>
    </p:spTree>
    <p:extLst>
      <p:ext uri="{BB962C8B-B14F-4D97-AF65-F5344CB8AC3E}">
        <p14:creationId xmlns:p14="http://schemas.microsoft.com/office/powerpoint/2010/main" val="2540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B0F6BFED-3EBD-4298-B445-8871D03FF9A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291" l="1077" r="98154">
                        <a14:foregroundMark x1="6462" y1="4965" x2="12615" y2="4492"/>
                        <a14:foregroundMark x1="12615" y1="4492" x2="20154" y2="4492"/>
                        <a14:foregroundMark x1="20154" y1="4492" x2="34615" y2="4019"/>
                        <a14:foregroundMark x1="34615" y1="4019" x2="56308" y2="4965"/>
                        <a14:foregroundMark x1="56308" y1="4965" x2="76615" y2="2364"/>
                        <a14:foregroundMark x1="76615" y1="2364" x2="89077" y2="4019"/>
                        <a14:foregroundMark x1="89077" y1="4019" x2="94462" y2="9220"/>
                        <a14:foregroundMark x1="94462" y1="9220" x2="97692" y2="17730"/>
                        <a14:foregroundMark x1="97692" y1="17730" x2="98462" y2="36879"/>
                        <a14:foregroundMark x1="98462" y1="36879" x2="95846" y2="57683"/>
                        <a14:foregroundMark x1="95846" y1="57683" x2="94769" y2="79433"/>
                        <a14:foregroundMark x1="94769" y1="79433" x2="90154" y2="97163"/>
                        <a14:foregroundMark x1="90154" y1="97163" x2="85692" y2="95981"/>
                        <a14:foregroundMark x1="97231" y1="88889" x2="95385" y2="68794"/>
                        <a14:foregroundMark x1="95385" y1="68794" x2="97692" y2="9456"/>
                        <a14:foregroundMark x1="97692" y1="9456" x2="92769" y2="3546"/>
                        <a14:foregroundMark x1="92769" y1="3546" x2="7846" y2="2128"/>
                        <a14:foregroundMark x1="7846" y1="2128" x2="4769" y2="10165"/>
                        <a14:foregroundMark x1="4769" y1="10165" x2="6000" y2="31442"/>
                        <a14:foregroundMark x1="1866" y1="55478" x2="308" y2="64539"/>
                        <a14:foregroundMark x1="6000" y1="31442" x2="3070" y2="48478"/>
                        <a14:foregroundMark x1="308" y1="64539" x2="1538" y2="85579"/>
                        <a14:foregroundMark x1="1538" y1="85579" x2="5077" y2="92671"/>
                        <a14:foregroundMark x1="5077" y1="92671" x2="34308" y2="99054"/>
                        <a14:foregroundMark x1="34308" y1="99054" x2="74769" y2="91962"/>
                        <a14:foregroundMark x1="74769" y1="91962" x2="88923" y2="91962"/>
                        <a14:foregroundMark x1="88923" y1="91962" x2="94615" y2="88889"/>
                        <a14:foregroundMark x1="94615" y1="88889" x2="94308" y2="82742"/>
                        <a14:foregroundMark x1="94154" y1="92199" x2="71385" y2="95508"/>
                        <a14:foregroundMark x1="7231" y1="97400" x2="2615" y2="90780"/>
                        <a14:foregroundMark x1="2615" y1="90780" x2="0" y2="82033"/>
                        <a14:foregroundMark x1="0" y1="82033" x2="0" y2="64066"/>
                        <a14:foregroundMark x1="2008" y1="48369" x2="3538" y2="36407"/>
                        <a14:foregroundMark x1="0" y1="64066" x2="1108" y2="55401"/>
                        <a14:foregroundMark x1="3538" y1="36407" x2="4923" y2="8038"/>
                        <a14:foregroundMark x1="4923" y1="8038" x2="9077" y2="1418"/>
                        <a14:foregroundMark x1="9077" y1="1418" x2="23846" y2="236"/>
                        <a14:foregroundMark x1="23846" y1="236" x2="49231" y2="2364"/>
                        <a14:foregroundMark x1="93692" y1="9456" x2="97385" y2="17021"/>
                        <a14:foregroundMark x1="97385" y1="17021" x2="95846" y2="31442"/>
                        <a14:foregroundMark x1="95077" y1="12530" x2="95077" y2="12530"/>
                        <a14:foregroundMark x1="96923" y1="51300" x2="95231" y2="82742"/>
                        <a14:foregroundMark x1="8308" y1="98345" x2="3385" y2="91962"/>
                        <a14:foregroundMark x1="3385" y1="91962" x2="769" y2="83688"/>
                        <a14:foregroundMark x1="3031" y1="48474" x2="5538" y2="9456"/>
                        <a14:foregroundMark x1="769" y1="83688" x2="2577" y2="55551"/>
                        <a14:foregroundMark x1="5538" y1="9456" x2="6769" y2="4728"/>
                        <a14:foregroundMark x1="5231" y1="40898" x2="3692" y2="87943"/>
                        <a14:foregroundMark x1="89385" y1="99054" x2="12923" y2="99527"/>
                        <a14:foregroundMark x1="8923" y1="93617" x2="14308" y2="97163"/>
                        <a14:foregroundMark x1="14308" y1="97163" x2="17692" y2="97163"/>
                        <a14:foregroundMark x1="84154" y1="96927" x2="56769" y2="96927"/>
                        <a14:foregroundMark x1="63538" y1="92671" x2="39385" y2="95745"/>
                        <a14:foregroundMark x1="39385" y1="95745" x2="38769" y2="96217"/>
                        <a14:foregroundMark x1="1077" y1="88889" x2="2672" y2="94770"/>
                        <a14:foregroundMark x1="80154" y1="2364" x2="58615" y2="3073"/>
                        <a14:foregroundMark x1="96923" y1="79905" x2="96769" y2="48700"/>
                        <a14:foregroundMark x1="98154" y1="54137" x2="96000" y2="62648"/>
                        <a14:foregroundMark x1="96000" y1="62648" x2="96000" y2="62884"/>
                        <a14:foregroundMark x1="10769" y1="5437" x2="17692" y2="5437"/>
                        <a14:foregroundMark x1="17692" y1="5437" x2="30000" y2="4492"/>
                        <a14:foregroundMark x1="30000" y1="4492" x2="36769" y2="5201"/>
                        <a14:foregroundMark x1="36769" y1="5201" x2="39692" y2="4492"/>
                        <a14:foregroundMark x1="94000" y1="73050" x2="94923" y2="11348"/>
                        <a14:backgroundMark x1="8923" y1="12057" x2="62000" y2="65957"/>
                        <a14:backgroundMark x1="62000" y1="65957" x2="84923" y2="80378"/>
                        <a14:backgroundMark x1="84923" y1="80378" x2="85846" y2="80378"/>
                        <a14:backgroundMark x1="99692" y1="73050" x2="99846" y2="79905"/>
                        <a14:backgroundMark x1="462" y1="4019" x2="308" y2="13002"/>
                        <a14:backgroundMark x1="4000" y1="98582" x2="308" y2="95272"/>
                        <a14:backgroundMark x1="615" y1="48227" x2="308" y2="55319"/>
                      </a14:backgroundRemoval>
                    </a14:imgEffect>
                  </a14:imgLayer>
                </a14:imgProps>
              </a:ext>
              <a:ext uri="{28A0092B-C50C-407E-A947-70E740481C1C}">
                <a14:useLocalDpi xmlns:a14="http://schemas.microsoft.com/office/drawing/2010/main" val="0"/>
              </a:ext>
            </a:extLst>
          </a:blip>
          <a:stretch>
            <a:fillRect/>
          </a:stretch>
        </p:blipFill>
        <p:spPr>
          <a:xfrm rot="16200000">
            <a:off x="8481605" y="3974676"/>
            <a:ext cx="2436020" cy="2239529"/>
          </a:xfrm>
          <a:prstGeom prst="rect">
            <a:avLst/>
          </a:prstGeom>
        </p:spPr>
      </p:pic>
      <p:pic>
        <p:nvPicPr>
          <p:cNvPr id="35" name="Imagen 34">
            <a:extLst>
              <a:ext uri="{FF2B5EF4-FFF2-40B4-BE49-F238E27FC236}">
                <a16:creationId xmlns:a16="http://schemas.microsoft.com/office/drawing/2014/main" id="{0AE99376-BA96-4143-85D3-B084DEE687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291" l="1077" r="98154">
                        <a14:foregroundMark x1="6462" y1="4965" x2="12615" y2="4492"/>
                        <a14:foregroundMark x1="12615" y1="4492" x2="20154" y2="4492"/>
                        <a14:foregroundMark x1="20154" y1="4492" x2="34615" y2="4019"/>
                        <a14:foregroundMark x1="34615" y1="4019" x2="56308" y2="4965"/>
                        <a14:foregroundMark x1="56308" y1="4965" x2="76615" y2="2364"/>
                        <a14:foregroundMark x1="76615" y1="2364" x2="89077" y2="4019"/>
                        <a14:foregroundMark x1="89077" y1="4019" x2="94462" y2="9220"/>
                        <a14:foregroundMark x1="94462" y1="9220" x2="97692" y2="17730"/>
                        <a14:foregroundMark x1="97692" y1="17730" x2="98462" y2="36879"/>
                        <a14:foregroundMark x1="98462" y1="36879" x2="95846" y2="57683"/>
                        <a14:foregroundMark x1="95846" y1="57683" x2="94769" y2="79433"/>
                        <a14:foregroundMark x1="94769" y1="79433" x2="90154" y2="97163"/>
                        <a14:foregroundMark x1="90154" y1="97163" x2="85692" y2="95981"/>
                        <a14:foregroundMark x1="97231" y1="88889" x2="95385" y2="68794"/>
                        <a14:foregroundMark x1="95385" y1="68794" x2="97692" y2="9456"/>
                        <a14:foregroundMark x1="97692" y1="9456" x2="92769" y2="3546"/>
                        <a14:foregroundMark x1="92769" y1="3546" x2="7846" y2="2128"/>
                        <a14:foregroundMark x1="7846" y1="2128" x2="4769" y2="10165"/>
                        <a14:foregroundMark x1="4769" y1="10165" x2="6000" y2="31442"/>
                        <a14:foregroundMark x1="1866" y1="55478" x2="308" y2="64539"/>
                        <a14:foregroundMark x1="6000" y1="31442" x2="3070" y2="48478"/>
                        <a14:foregroundMark x1="308" y1="64539" x2="1538" y2="85579"/>
                        <a14:foregroundMark x1="1538" y1="85579" x2="5077" y2="92671"/>
                        <a14:foregroundMark x1="5077" y1="92671" x2="34308" y2="99054"/>
                        <a14:foregroundMark x1="34308" y1="99054" x2="74769" y2="91962"/>
                        <a14:foregroundMark x1="74769" y1="91962" x2="88923" y2="91962"/>
                        <a14:foregroundMark x1="88923" y1="91962" x2="94615" y2="88889"/>
                        <a14:foregroundMark x1="94615" y1="88889" x2="94308" y2="82742"/>
                        <a14:foregroundMark x1="94154" y1="92199" x2="71385" y2="95508"/>
                        <a14:foregroundMark x1="7231" y1="97400" x2="2615" y2="90780"/>
                        <a14:foregroundMark x1="2615" y1="90780" x2="0" y2="82033"/>
                        <a14:foregroundMark x1="0" y1="82033" x2="0" y2="64066"/>
                        <a14:foregroundMark x1="2008" y1="48369" x2="3538" y2="36407"/>
                        <a14:foregroundMark x1="0" y1="64066" x2="1108" y2="55401"/>
                        <a14:foregroundMark x1="3538" y1="36407" x2="4923" y2="8038"/>
                        <a14:foregroundMark x1="4923" y1="8038" x2="9077" y2="1418"/>
                        <a14:foregroundMark x1="9077" y1="1418" x2="23846" y2="236"/>
                        <a14:foregroundMark x1="23846" y1="236" x2="49231" y2="2364"/>
                        <a14:foregroundMark x1="93692" y1="9456" x2="97385" y2="17021"/>
                        <a14:foregroundMark x1="97385" y1="17021" x2="95846" y2="31442"/>
                        <a14:foregroundMark x1="95077" y1="12530" x2="95077" y2="12530"/>
                        <a14:foregroundMark x1="96923" y1="51300" x2="95231" y2="82742"/>
                        <a14:foregroundMark x1="8308" y1="98345" x2="3385" y2="91962"/>
                        <a14:foregroundMark x1="3385" y1="91962" x2="769" y2="83688"/>
                        <a14:foregroundMark x1="3031" y1="48474" x2="5538" y2="9456"/>
                        <a14:foregroundMark x1="769" y1="83688" x2="2577" y2="55551"/>
                        <a14:foregroundMark x1="5538" y1="9456" x2="6769" y2="4728"/>
                        <a14:foregroundMark x1="5231" y1="40898" x2="3692" y2="87943"/>
                        <a14:foregroundMark x1="89385" y1="99054" x2="12923" y2="99527"/>
                        <a14:foregroundMark x1="8923" y1="93617" x2="14308" y2="97163"/>
                        <a14:foregroundMark x1="14308" y1="97163" x2="17692" y2="97163"/>
                        <a14:foregroundMark x1="84154" y1="96927" x2="56769" y2="96927"/>
                        <a14:foregroundMark x1="63538" y1="92671" x2="39385" y2="95745"/>
                        <a14:foregroundMark x1="39385" y1="95745" x2="38769" y2="96217"/>
                        <a14:foregroundMark x1="1077" y1="88889" x2="2672" y2="94770"/>
                        <a14:foregroundMark x1="80154" y1="2364" x2="58615" y2="3073"/>
                        <a14:foregroundMark x1="96923" y1="79905" x2="96769" y2="48700"/>
                        <a14:foregroundMark x1="98154" y1="54137" x2="96000" y2="62648"/>
                        <a14:foregroundMark x1="96000" y1="62648" x2="96000" y2="62884"/>
                        <a14:foregroundMark x1="10769" y1="5437" x2="17692" y2="5437"/>
                        <a14:foregroundMark x1="17692" y1="5437" x2="30000" y2="4492"/>
                        <a14:foregroundMark x1="30000" y1="4492" x2="36769" y2="5201"/>
                        <a14:foregroundMark x1="36769" y1="5201" x2="39692" y2="4492"/>
                        <a14:foregroundMark x1="94000" y1="73050" x2="94923" y2="11348"/>
                        <a14:backgroundMark x1="8923" y1="12057" x2="62000" y2="65957"/>
                        <a14:backgroundMark x1="62000" y1="65957" x2="84923" y2="80378"/>
                        <a14:backgroundMark x1="84923" y1="80378" x2="85846" y2="80378"/>
                        <a14:backgroundMark x1="99692" y1="73050" x2="99846" y2="79905"/>
                        <a14:backgroundMark x1="462" y1="4019" x2="308" y2="13002"/>
                        <a14:backgroundMark x1="4000" y1="98582" x2="308" y2="95272"/>
                        <a14:backgroundMark x1="615" y1="48227" x2="308" y2="55319"/>
                      </a14:backgroundRemoval>
                    </a14:imgEffect>
                  </a14:imgLayer>
                </a14:imgProps>
              </a:ext>
              <a:ext uri="{28A0092B-C50C-407E-A947-70E740481C1C}">
                <a14:useLocalDpi xmlns:a14="http://schemas.microsoft.com/office/drawing/2010/main" val="0"/>
              </a:ext>
            </a:extLst>
          </a:blip>
          <a:stretch>
            <a:fillRect/>
          </a:stretch>
        </p:blipFill>
        <p:spPr>
          <a:xfrm rot="16200000">
            <a:off x="4420103" y="3974676"/>
            <a:ext cx="2436020" cy="2239529"/>
          </a:xfrm>
          <a:prstGeom prst="rect">
            <a:avLst/>
          </a:prstGeom>
        </p:spPr>
      </p:pic>
      <p:sp>
        <p:nvSpPr>
          <p:cNvPr id="4" name="Título 1">
            <a:extLst>
              <a:ext uri="{FF2B5EF4-FFF2-40B4-BE49-F238E27FC236}">
                <a16:creationId xmlns:a16="http://schemas.microsoft.com/office/drawing/2014/main" id="{F898B15F-F4DF-4BB2-BA73-D1490364D012}"/>
              </a:ext>
            </a:extLst>
          </p:cNvPr>
          <p:cNvSpPr txBox="1">
            <a:spLocks/>
          </p:cNvSpPr>
          <p:nvPr/>
        </p:nvSpPr>
        <p:spPr>
          <a:xfrm rot="5400000">
            <a:off x="8343148" y="3096167"/>
            <a:ext cx="6767670" cy="75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dirty="0">
                <a:latin typeface="Agency FB" panose="020B0503020202020204" pitchFamily="34" charset="0"/>
              </a:rPr>
              <a:t>Ejercicio 2</a:t>
            </a:r>
            <a:br>
              <a:rPr lang="es-CL" sz="3200" dirty="0">
                <a:latin typeface="Agency FB" panose="020B0503020202020204" pitchFamily="34" charset="0"/>
              </a:rPr>
            </a:br>
            <a:r>
              <a:rPr lang="es-CL" sz="2200" dirty="0"/>
              <a:t>Ejercicios Compensatorios para extremidades inferiores</a:t>
            </a:r>
            <a:endParaRPr lang="es-CL" sz="2200" dirty="0">
              <a:latin typeface="Agency FB" panose="020B0503020202020204" pitchFamily="34" charset="0"/>
            </a:endParaRPr>
          </a:p>
        </p:txBody>
      </p:sp>
      <p:grpSp>
        <p:nvGrpSpPr>
          <p:cNvPr id="18" name="Grupo 17">
            <a:extLst>
              <a:ext uri="{FF2B5EF4-FFF2-40B4-BE49-F238E27FC236}">
                <a16:creationId xmlns:a16="http://schemas.microsoft.com/office/drawing/2014/main" id="{CCDA4723-0142-46EC-9C88-93940F785CA2}"/>
              </a:ext>
            </a:extLst>
          </p:cNvPr>
          <p:cNvGrpSpPr/>
          <p:nvPr/>
        </p:nvGrpSpPr>
        <p:grpSpPr>
          <a:xfrm>
            <a:off x="128245" y="35098"/>
            <a:ext cx="3317513" cy="3338667"/>
            <a:chOff x="3624262" y="0"/>
            <a:chExt cx="3657600" cy="3678621"/>
          </a:xfrm>
        </p:grpSpPr>
        <p:pic>
          <p:nvPicPr>
            <p:cNvPr id="15" name="Imagen 14">
              <a:extLst>
                <a:ext uri="{FF2B5EF4-FFF2-40B4-BE49-F238E27FC236}">
                  <a16:creationId xmlns:a16="http://schemas.microsoft.com/office/drawing/2014/main" id="{CD1C4BFB-1B35-43B7-9035-BACE5C94FBD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016" b="84345" l="14696" r="83227">
                          <a14:foregroundMark x1="81310" y1="50799" x2="80192" y2="42332"/>
                          <a14:foregroundMark x1="80192" y1="42332" x2="71406" y2="26518"/>
                          <a14:foregroundMark x1="71406" y1="26518" x2="64856" y2="21725"/>
                          <a14:foregroundMark x1="64856" y1="21725" x2="52716" y2="17412"/>
                          <a14:foregroundMark x1="72524" y1="25559" x2="66134" y2="20128"/>
                          <a14:foregroundMark x1="66134" y1="20128" x2="49681" y2="15016"/>
                          <a14:foregroundMark x1="49681" y1="15016" x2="46645" y2="15016"/>
                          <a14:foregroundMark x1="80032" y1="36581" x2="83067" y2="44089"/>
                          <a14:foregroundMark x1="83067" y1="44089" x2="83227" y2="53035"/>
                          <a14:foregroundMark x1="83227" y1="53035" x2="78594" y2="62939"/>
                          <a14:foregroundMark x1="82588" y1="58946" x2="72524" y2="28115"/>
                          <a14:foregroundMark x1="77316" y1="29393" x2="65815" y2="22364"/>
                          <a14:foregroundMark x1="22684" y1="68530" x2="19968" y2="62141"/>
                          <a14:foregroundMark x1="23642" y1="68051" x2="23003" y2="44569"/>
                          <a14:foregroundMark x1="23003" y1="44569" x2="25559" y2="34824"/>
                          <a14:foregroundMark x1="25559" y1="34824" x2="29712" y2="27955"/>
                          <a14:foregroundMark x1="29712" y1="27955" x2="23163" y2="32268"/>
                          <a14:foregroundMark x1="27796" y1="29073" x2="20927" y2="36422"/>
                          <a14:foregroundMark x1="20927" y1="36422" x2="19329" y2="45847"/>
                          <a14:foregroundMark x1="19329" y1="45847" x2="22204" y2="65176"/>
                          <a14:foregroundMark x1="22204" y1="65176" x2="22684" y2="65815"/>
                          <a14:foregroundMark x1="23642" y1="67412" x2="16613" y2="51757"/>
                          <a14:foregroundMark x1="16613" y1="51757" x2="16134" y2="45687"/>
                          <a14:foregroundMark x1="16933" y1="39617" x2="15974" y2="56230"/>
                          <a14:foregroundMark x1="16933" y1="59105" x2="14856" y2="51278"/>
                          <a14:foregroundMark x1="14856" y1="51278" x2="15495" y2="47444"/>
                          <a14:foregroundMark x1="30671" y1="76198" x2="37380" y2="80990"/>
                          <a14:foregroundMark x1="37380" y1="80990" x2="54153" y2="84345"/>
                          <a14:foregroundMark x1="54153" y1="84345" x2="71725" y2="77955"/>
                          <a14:foregroundMark x1="71725" y1="77955" x2="75719" y2="75399"/>
                          <a14:foregroundMark x1="73482" y1="76677" x2="78275" y2="65815"/>
                          <a14:foregroundMark x1="74121" y1="74281" x2="79393" y2="67732"/>
                          <a14:foregroundMark x1="79393" y1="67732" x2="82588" y2="59585"/>
                          <a14:foregroundMark x1="82588" y1="59585" x2="82109" y2="40256"/>
                          <a14:foregroundMark x1="16933" y1="40895" x2="28435" y2="24601"/>
                          <a14:foregroundMark x1="28435" y1="23802" x2="21406" y2="27636"/>
                          <a14:foregroundMark x1="21406" y1="27636" x2="16773" y2="34824"/>
                          <a14:foregroundMark x1="16773" y1="34824" x2="16294" y2="40256"/>
                        </a14:backgroundRemoval>
                      </a14:imgEffect>
                    </a14:imgLayer>
                  </a14:imgProps>
                </a:ext>
                <a:ext uri="{28A0092B-C50C-407E-A947-70E740481C1C}">
                  <a14:useLocalDpi xmlns:a14="http://schemas.microsoft.com/office/drawing/2010/main" val="0"/>
                </a:ext>
              </a:extLst>
            </a:blip>
            <a:srcRect l="12088" t="12939" r="13792" b="12514"/>
            <a:stretch/>
          </p:blipFill>
          <p:spPr>
            <a:xfrm>
              <a:off x="3624262" y="0"/>
              <a:ext cx="3657600" cy="3678621"/>
            </a:xfrm>
            <a:prstGeom prst="rect">
              <a:avLst/>
            </a:prstGeom>
          </p:spPr>
        </p:pic>
        <p:pic>
          <p:nvPicPr>
            <p:cNvPr id="9" name="Imagen 8">
              <a:extLst>
                <a:ext uri="{FF2B5EF4-FFF2-40B4-BE49-F238E27FC236}">
                  <a16:creationId xmlns:a16="http://schemas.microsoft.com/office/drawing/2014/main" id="{9A69FCB3-8E01-4195-A1A4-FB95C56D56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633912" y="1018082"/>
              <a:ext cx="1638299" cy="1418393"/>
            </a:xfrm>
            <a:prstGeom prst="rect">
              <a:avLst/>
            </a:prstGeom>
          </p:spPr>
        </p:pic>
      </p:grpSp>
      <p:grpSp>
        <p:nvGrpSpPr>
          <p:cNvPr id="19" name="Grupo 18">
            <a:extLst>
              <a:ext uri="{FF2B5EF4-FFF2-40B4-BE49-F238E27FC236}">
                <a16:creationId xmlns:a16="http://schemas.microsoft.com/office/drawing/2014/main" id="{A469DD9E-05BC-4FEF-B4EB-EC13D826B820}"/>
              </a:ext>
            </a:extLst>
          </p:cNvPr>
          <p:cNvGrpSpPr/>
          <p:nvPr/>
        </p:nvGrpSpPr>
        <p:grpSpPr>
          <a:xfrm>
            <a:off x="7871698" y="90332"/>
            <a:ext cx="3317514" cy="3338667"/>
            <a:chOff x="7871698" y="90332"/>
            <a:chExt cx="3317514" cy="3338667"/>
          </a:xfrm>
        </p:grpSpPr>
        <p:pic>
          <p:nvPicPr>
            <p:cNvPr id="10" name="Imagen 9">
              <a:extLst>
                <a:ext uri="{FF2B5EF4-FFF2-40B4-BE49-F238E27FC236}">
                  <a16:creationId xmlns:a16="http://schemas.microsoft.com/office/drawing/2014/main" id="{BD9615F8-C939-4255-936E-9898A77B932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333" b="95513" l="9884" r="89535">
                          <a14:foregroundMark x1="27326" y1="8974" x2="28488" y2="16667"/>
                          <a14:foregroundMark x1="56395" y1="71154" x2="51744" y2="70513"/>
                          <a14:foregroundMark x1="30814" y1="95513" x2="26744" y2="91026"/>
                          <a14:foregroundMark x1="57181" y1="32729" x2="55814" y2="24359"/>
                          <a14:foregroundMark x1="61047" y1="56410" x2="60149" y2="50909"/>
                          <a14:foregroundMark x1="55814" y1="24359" x2="54070" y2="22436"/>
                          <a14:backgroundMark x1="52907" y1="34615" x2="59302" y2="51282"/>
                          <a14:backgroundMark x1="56395" y1="35897" x2="55814" y2="30769"/>
                        </a14:backgroundRemoval>
                      </a14:imgEffect>
                    </a14:imgLayer>
                  </a14:imgProps>
                </a:ext>
              </a:extLst>
            </a:blip>
            <a:srcRect r="28259"/>
            <a:stretch/>
          </p:blipFill>
          <p:spPr>
            <a:xfrm>
              <a:off x="8942791" y="1016715"/>
              <a:ext cx="1175327" cy="1485900"/>
            </a:xfrm>
            <a:prstGeom prst="rect">
              <a:avLst/>
            </a:prstGeom>
          </p:spPr>
        </p:pic>
        <p:pic>
          <p:nvPicPr>
            <p:cNvPr id="16" name="Imagen 15">
              <a:extLst>
                <a:ext uri="{FF2B5EF4-FFF2-40B4-BE49-F238E27FC236}">
                  <a16:creationId xmlns:a16="http://schemas.microsoft.com/office/drawing/2014/main" id="{73E50113-7F50-4DB2-BFF5-7831C8E9DD4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016" b="84345" l="14696" r="83227">
                          <a14:foregroundMark x1="81310" y1="50799" x2="80192" y2="42332"/>
                          <a14:foregroundMark x1="80192" y1="42332" x2="71406" y2="26518"/>
                          <a14:foregroundMark x1="71406" y1="26518" x2="64856" y2="21725"/>
                          <a14:foregroundMark x1="64856" y1="21725" x2="52716" y2="17412"/>
                          <a14:foregroundMark x1="72524" y1="25559" x2="66134" y2="20128"/>
                          <a14:foregroundMark x1="66134" y1="20128" x2="49681" y2="15016"/>
                          <a14:foregroundMark x1="49681" y1="15016" x2="46645" y2="15016"/>
                          <a14:foregroundMark x1="80032" y1="36581" x2="83067" y2="44089"/>
                          <a14:foregroundMark x1="83067" y1="44089" x2="83227" y2="53035"/>
                          <a14:foregroundMark x1="83227" y1="53035" x2="78594" y2="62939"/>
                          <a14:foregroundMark x1="82588" y1="58946" x2="72524" y2="28115"/>
                          <a14:foregroundMark x1="77316" y1="29393" x2="65815" y2="22364"/>
                          <a14:foregroundMark x1="22684" y1="68530" x2="19968" y2="62141"/>
                          <a14:foregroundMark x1="23642" y1="68051" x2="23003" y2="44569"/>
                          <a14:foregroundMark x1="23003" y1="44569" x2="25559" y2="34824"/>
                          <a14:foregroundMark x1="25559" y1="34824" x2="29712" y2="27955"/>
                          <a14:foregroundMark x1="29712" y1="27955" x2="23163" y2="32268"/>
                          <a14:foregroundMark x1="27796" y1="29073" x2="20927" y2="36422"/>
                          <a14:foregroundMark x1="20927" y1="36422" x2="19329" y2="45847"/>
                          <a14:foregroundMark x1="19329" y1="45847" x2="22204" y2="65176"/>
                          <a14:foregroundMark x1="22204" y1="65176" x2="22684" y2="65815"/>
                          <a14:foregroundMark x1="23642" y1="67412" x2="16613" y2="51757"/>
                          <a14:foregroundMark x1="16613" y1="51757" x2="16134" y2="45687"/>
                          <a14:foregroundMark x1="16933" y1="39617" x2="15974" y2="56230"/>
                          <a14:foregroundMark x1="16933" y1="59105" x2="14856" y2="51278"/>
                          <a14:foregroundMark x1="14856" y1="51278" x2="15495" y2="47444"/>
                          <a14:foregroundMark x1="30671" y1="76198" x2="37380" y2="80990"/>
                          <a14:foregroundMark x1="37380" y1="80990" x2="54153" y2="84345"/>
                          <a14:foregroundMark x1="54153" y1="84345" x2="71725" y2="77955"/>
                          <a14:foregroundMark x1="71725" y1="77955" x2="75719" y2="75399"/>
                          <a14:foregroundMark x1="73482" y1="76677" x2="78275" y2="65815"/>
                          <a14:foregroundMark x1="74121" y1="74281" x2="79393" y2="67732"/>
                          <a14:foregroundMark x1="79393" y1="67732" x2="82588" y2="59585"/>
                          <a14:foregroundMark x1="82588" y1="59585" x2="82109" y2="40256"/>
                          <a14:foregroundMark x1="16933" y1="40895" x2="28435" y2="24601"/>
                          <a14:foregroundMark x1="28435" y1="23802" x2="21406" y2="27636"/>
                          <a14:foregroundMark x1="21406" y1="27636" x2="16773" y2="34824"/>
                          <a14:foregroundMark x1="16773" y1="34824" x2="16294" y2="40256"/>
                        </a14:backgroundRemoval>
                      </a14:imgEffect>
                    </a14:imgLayer>
                  </a14:imgProps>
                </a:ext>
                <a:ext uri="{28A0092B-C50C-407E-A947-70E740481C1C}">
                  <a14:useLocalDpi xmlns:a14="http://schemas.microsoft.com/office/drawing/2010/main" val="0"/>
                </a:ext>
              </a:extLst>
            </a:blip>
            <a:srcRect l="12088" t="12939" r="13792" b="12514"/>
            <a:stretch/>
          </p:blipFill>
          <p:spPr>
            <a:xfrm>
              <a:off x="7871698" y="90332"/>
              <a:ext cx="3317514" cy="3338667"/>
            </a:xfrm>
            <a:prstGeom prst="rect">
              <a:avLst/>
            </a:prstGeom>
          </p:spPr>
        </p:pic>
      </p:grpSp>
      <p:grpSp>
        <p:nvGrpSpPr>
          <p:cNvPr id="17" name="Grupo 16">
            <a:extLst>
              <a:ext uri="{FF2B5EF4-FFF2-40B4-BE49-F238E27FC236}">
                <a16:creationId xmlns:a16="http://schemas.microsoft.com/office/drawing/2014/main" id="{182DF9AA-BB83-4B2C-A8A6-9D9F0EB7753D}"/>
              </a:ext>
            </a:extLst>
          </p:cNvPr>
          <p:cNvGrpSpPr/>
          <p:nvPr/>
        </p:nvGrpSpPr>
        <p:grpSpPr>
          <a:xfrm>
            <a:off x="3979357" y="-15589"/>
            <a:ext cx="3317513" cy="3338668"/>
            <a:chOff x="-253070" y="90332"/>
            <a:chExt cx="3657601" cy="3678622"/>
          </a:xfrm>
        </p:grpSpPr>
        <p:pic>
          <p:nvPicPr>
            <p:cNvPr id="14" name="Imagen 13">
              <a:extLst>
                <a:ext uri="{FF2B5EF4-FFF2-40B4-BE49-F238E27FC236}">
                  <a16:creationId xmlns:a16="http://schemas.microsoft.com/office/drawing/2014/main" id="{134B37D7-E371-4B7A-9E03-3A52BA98A52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016" b="84345" l="14696" r="83227">
                          <a14:foregroundMark x1="81310" y1="50799" x2="80192" y2="42332"/>
                          <a14:foregroundMark x1="80192" y1="42332" x2="71406" y2="26518"/>
                          <a14:foregroundMark x1="71406" y1="26518" x2="64856" y2="21725"/>
                          <a14:foregroundMark x1="64856" y1="21725" x2="52716" y2="17412"/>
                          <a14:foregroundMark x1="72524" y1="25559" x2="66134" y2="20128"/>
                          <a14:foregroundMark x1="66134" y1="20128" x2="49681" y2="15016"/>
                          <a14:foregroundMark x1="49681" y1="15016" x2="46645" y2="15016"/>
                          <a14:foregroundMark x1="80032" y1="36581" x2="83067" y2="44089"/>
                          <a14:foregroundMark x1="83067" y1="44089" x2="83227" y2="53035"/>
                          <a14:foregroundMark x1="83227" y1="53035" x2="78594" y2="62939"/>
                          <a14:foregroundMark x1="82588" y1="58946" x2="72524" y2="28115"/>
                          <a14:foregroundMark x1="77316" y1="29393" x2="65815" y2="22364"/>
                          <a14:foregroundMark x1="22684" y1="68530" x2="19968" y2="62141"/>
                          <a14:foregroundMark x1="23642" y1="68051" x2="23003" y2="44569"/>
                          <a14:foregroundMark x1="23003" y1="44569" x2="25559" y2="34824"/>
                          <a14:foregroundMark x1="25559" y1="34824" x2="29712" y2="27955"/>
                          <a14:foregroundMark x1="29712" y1="27955" x2="23163" y2="32268"/>
                          <a14:foregroundMark x1="27796" y1="29073" x2="20927" y2="36422"/>
                          <a14:foregroundMark x1="20927" y1="36422" x2="19329" y2="45847"/>
                          <a14:foregroundMark x1="19329" y1="45847" x2="22204" y2="65176"/>
                          <a14:foregroundMark x1="22204" y1="65176" x2="22684" y2="65815"/>
                          <a14:foregroundMark x1="23642" y1="67412" x2="16613" y2="51757"/>
                          <a14:foregroundMark x1="16613" y1="51757" x2="16134" y2="45687"/>
                          <a14:foregroundMark x1="16933" y1="39617" x2="15974" y2="56230"/>
                          <a14:foregroundMark x1="16933" y1="59105" x2="14856" y2="51278"/>
                          <a14:foregroundMark x1="14856" y1="51278" x2="15495" y2="47444"/>
                          <a14:foregroundMark x1="30671" y1="76198" x2="37380" y2="80990"/>
                          <a14:foregroundMark x1="37380" y1="80990" x2="54153" y2="84345"/>
                          <a14:foregroundMark x1="54153" y1="84345" x2="71725" y2="77955"/>
                          <a14:foregroundMark x1="71725" y1="77955" x2="75719" y2="75399"/>
                          <a14:foregroundMark x1="73482" y1="76677" x2="78275" y2="65815"/>
                          <a14:foregroundMark x1="74121" y1="74281" x2="79393" y2="67732"/>
                          <a14:foregroundMark x1="79393" y1="67732" x2="82588" y2="59585"/>
                          <a14:foregroundMark x1="82588" y1="59585" x2="82109" y2="40256"/>
                          <a14:foregroundMark x1="16933" y1="40895" x2="28435" y2="24601"/>
                          <a14:foregroundMark x1="28435" y1="23802" x2="21406" y2="27636"/>
                          <a14:foregroundMark x1="21406" y1="27636" x2="16773" y2="34824"/>
                          <a14:foregroundMark x1="16773" y1="34824" x2="16294" y2="40256"/>
                        </a14:backgroundRemoval>
                      </a14:imgEffect>
                    </a14:imgLayer>
                  </a14:imgProps>
                </a:ext>
                <a:ext uri="{28A0092B-C50C-407E-A947-70E740481C1C}">
                  <a14:useLocalDpi xmlns:a14="http://schemas.microsoft.com/office/drawing/2010/main" val="0"/>
                </a:ext>
              </a:extLst>
            </a:blip>
            <a:srcRect l="12088" t="12939" r="13792" b="12514"/>
            <a:stretch/>
          </p:blipFill>
          <p:spPr>
            <a:xfrm>
              <a:off x="-253070" y="90332"/>
              <a:ext cx="3657600" cy="3678621"/>
            </a:xfrm>
            <a:prstGeom prst="rect">
              <a:avLst/>
            </a:prstGeom>
          </p:spPr>
        </p:pic>
        <p:pic>
          <p:nvPicPr>
            <p:cNvPr id="8" name="Imagen 7">
              <a:extLst>
                <a:ext uri="{FF2B5EF4-FFF2-40B4-BE49-F238E27FC236}">
                  <a16:creationId xmlns:a16="http://schemas.microsoft.com/office/drawing/2014/main" id="{280FB310-AF82-4E93-A6CB-6D328A5585F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03386" y="1153650"/>
              <a:ext cx="1944687" cy="1480614"/>
            </a:xfrm>
            <a:prstGeom prst="rect">
              <a:avLst/>
            </a:prstGeom>
          </p:spPr>
        </p:pic>
      </p:grpSp>
      <p:sp>
        <p:nvSpPr>
          <p:cNvPr id="20" name="CuadroTexto 19">
            <a:extLst>
              <a:ext uri="{FF2B5EF4-FFF2-40B4-BE49-F238E27FC236}">
                <a16:creationId xmlns:a16="http://schemas.microsoft.com/office/drawing/2014/main" id="{B519BFB8-E412-4E46-88EB-73CD3E2ED89F}"/>
              </a:ext>
            </a:extLst>
          </p:cNvPr>
          <p:cNvSpPr txBox="1"/>
          <p:nvPr/>
        </p:nvSpPr>
        <p:spPr>
          <a:xfrm>
            <a:off x="231569" y="3170839"/>
            <a:ext cx="687178" cy="1200329"/>
          </a:xfrm>
          <a:prstGeom prst="rect">
            <a:avLst/>
          </a:prstGeom>
          <a:noFill/>
        </p:spPr>
        <p:txBody>
          <a:bodyPr wrap="square" rtlCol="0">
            <a:spAutoFit/>
          </a:bodyPr>
          <a:lstStyle/>
          <a:p>
            <a:r>
              <a:rPr lang="es-CL" sz="7200" b="1" dirty="0">
                <a:latin typeface="Bradley Hand ITC" panose="03070402050302030203" pitchFamily="66" charset="0"/>
              </a:rPr>
              <a:t>1</a:t>
            </a:r>
            <a:endParaRPr lang="es-MX" sz="9600" b="1" dirty="0">
              <a:latin typeface="Bradley Hand ITC" panose="03070402050302030203" pitchFamily="66" charset="0"/>
            </a:endParaRPr>
          </a:p>
        </p:txBody>
      </p:sp>
      <p:sp>
        <p:nvSpPr>
          <p:cNvPr id="23" name="CuadroTexto 22">
            <a:extLst>
              <a:ext uri="{FF2B5EF4-FFF2-40B4-BE49-F238E27FC236}">
                <a16:creationId xmlns:a16="http://schemas.microsoft.com/office/drawing/2014/main" id="{207EF7FA-6418-484E-8779-0FF37A8438A1}"/>
              </a:ext>
            </a:extLst>
          </p:cNvPr>
          <p:cNvSpPr txBox="1"/>
          <p:nvPr/>
        </p:nvSpPr>
        <p:spPr>
          <a:xfrm>
            <a:off x="3891757" y="3170839"/>
            <a:ext cx="687178" cy="1200329"/>
          </a:xfrm>
          <a:prstGeom prst="rect">
            <a:avLst/>
          </a:prstGeom>
          <a:noFill/>
        </p:spPr>
        <p:txBody>
          <a:bodyPr wrap="square" rtlCol="0">
            <a:spAutoFit/>
          </a:bodyPr>
          <a:lstStyle/>
          <a:p>
            <a:r>
              <a:rPr lang="es-CL" sz="7200" b="1" dirty="0">
                <a:latin typeface="Bradley Hand ITC" panose="03070402050302030203" pitchFamily="66" charset="0"/>
              </a:rPr>
              <a:t>2</a:t>
            </a:r>
            <a:endParaRPr lang="es-MX" sz="9600" b="1" dirty="0">
              <a:latin typeface="Bradley Hand ITC" panose="03070402050302030203" pitchFamily="66" charset="0"/>
            </a:endParaRPr>
          </a:p>
        </p:txBody>
      </p:sp>
      <p:sp>
        <p:nvSpPr>
          <p:cNvPr id="24" name="CuadroTexto 23">
            <a:extLst>
              <a:ext uri="{FF2B5EF4-FFF2-40B4-BE49-F238E27FC236}">
                <a16:creationId xmlns:a16="http://schemas.microsoft.com/office/drawing/2014/main" id="{63816F4C-C65B-4762-B8DF-11E29DFA74D9}"/>
              </a:ext>
            </a:extLst>
          </p:cNvPr>
          <p:cNvSpPr txBox="1"/>
          <p:nvPr/>
        </p:nvSpPr>
        <p:spPr>
          <a:xfrm>
            <a:off x="8022065" y="3276265"/>
            <a:ext cx="687178" cy="1200329"/>
          </a:xfrm>
          <a:prstGeom prst="rect">
            <a:avLst/>
          </a:prstGeom>
          <a:noFill/>
        </p:spPr>
        <p:txBody>
          <a:bodyPr wrap="square" rtlCol="0">
            <a:spAutoFit/>
          </a:bodyPr>
          <a:lstStyle/>
          <a:p>
            <a:r>
              <a:rPr lang="es-CL" sz="7200" b="1" dirty="0">
                <a:latin typeface="Bradley Hand ITC" panose="03070402050302030203" pitchFamily="66" charset="0"/>
              </a:rPr>
              <a:t>3</a:t>
            </a:r>
            <a:endParaRPr lang="es-MX" sz="9600" b="1" dirty="0">
              <a:latin typeface="Bradley Hand ITC" panose="03070402050302030203" pitchFamily="66" charset="0"/>
            </a:endParaRPr>
          </a:p>
        </p:txBody>
      </p:sp>
      <p:pic>
        <p:nvPicPr>
          <p:cNvPr id="31" name="Imagen 30">
            <a:extLst>
              <a:ext uri="{FF2B5EF4-FFF2-40B4-BE49-F238E27FC236}">
                <a16:creationId xmlns:a16="http://schemas.microsoft.com/office/drawing/2014/main" id="{5B085390-C464-4583-8C0A-649C682B65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291" l="1077" r="98154">
                        <a14:foregroundMark x1="6462" y1="4965" x2="12615" y2="4492"/>
                        <a14:foregroundMark x1="12615" y1="4492" x2="20154" y2="4492"/>
                        <a14:foregroundMark x1="20154" y1="4492" x2="34615" y2="4019"/>
                        <a14:foregroundMark x1="34615" y1="4019" x2="56308" y2="4965"/>
                        <a14:foregroundMark x1="56308" y1="4965" x2="76615" y2="2364"/>
                        <a14:foregroundMark x1="76615" y1="2364" x2="89077" y2="4019"/>
                        <a14:foregroundMark x1="89077" y1="4019" x2="94462" y2="9220"/>
                        <a14:foregroundMark x1="94462" y1="9220" x2="97692" y2="17730"/>
                        <a14:foregroundMark x1="97692" y1="17730" x2="98462" y2="36879"/>
                        <a14:foregroundMark x1="98462" y1="36879" x2="95846" y2="57683"/>
                        <a14:foregroundMark x1="95846" y1="57683" x2="94769" y2="79433"/>
                        <a14:foregroundMark x1="94769" y1="79433" x2="90154" y2="97163"/>
                        <a14:foregroundMark x1="90154" y1="97163" x2="85692" y2="95981"/>
                        <a14:foregroundMark x1="97231" y1="88889" x2="95385" y2="68794"/>
                        <a14:foregroundMark x1="95385" y1="68794" x2="97692" y2="9456"/>
                        <a14:foregroundMark x1="97692" y1="9456" x2="92769" y2="3546"/>
                        <a14:foregroundMark x1="92769" y1="3546" x2="7846" y2="2128"/>
                        <a14:foregroundMark x1="7846" y1="2128" x2="4769" y2="10165"/>
                        <a14:foregroundMark x1="4769" y1="10165" x2="6000" y2="31442"/>
                        <a14:foregroundMark x1="1866" y1="55478" x2="308" y2="64539"/>
                        <a14:foregroundMark x1="6000" y1="31442" x2="3070" y2="48478"/>
                        <a14:foregroundMark x1="308" y1="64539" x2="1538" y2="85579"/>
                        <a14:foregroundMark x1="1538" y1="85579" x2="5077" y2="92671"/>
                        <a14:foregroundMark x1="5077" y1="92671" x2="34308" y2="99054"/>
                        <a14:foregroundMark x1="34308" y1="99054" x2="74769" y2="91962"/>
                        <a14:foregroundMark x1="74769" y1="91962" x2="88923" y2="91962"/>
                        <a14:foregroundMark x1="88923" y1="91962" x2="94615" y2="88889"/>
                        <a14:foregroundMark x1="94615" y1="88889" x2="94308" y2="82742"/>
                        <a14:foregroundMark x1="94154" y1="92199" x2="71385" y2="95508"/>
                        <a14:foregroundMark x1="7231" y1="97400" x2="2615" y2="90780"/>
                        <a14:foregroundMark x1="2615" y1="90780" x2="0" y2="82033"/>
                        <a14:foregroundMark x1="0" y1="82033" x2="0" y2="64066"/>
                        <a14:foregroundMark x1="2008" y1="48369" x2="3538" y2="36407"/>
                        <a14:foregroundMark x1="0" y1="64066" x2="1108" y2="55401"/>
                        <a14:foregroundMark x1="3538" y1="36407" x2="4923" y2="8038"/>
                        <a14:foregroundMark x1="4923" y1="8038" x2="9077" y2="1418"/>
                        <a14:foregroundMark x1="9077" y1="1418" x2="23846" y2="236"/>
                        <a14:foregroundMark x1="23846" y1="236" x2="49231" y2="2364"/>
                        <a14:foregroundMark x1="93692" y1="9456" x2="97385" y2="17021"/>
                        <a14:foregroundMark x1="97385" y1="17021" x2="95846" y2="31442"/>
                        <a14:foregroundMark x1="95077" y1="12530" x2="95077" y2="12530"/>
                        <a14:foregroundMark x1="96923" y1="51300" x2="95231" y2="82742"/>
                        <a14:foregroundMark x1="8308" y1="98345" x2="3385" y2="91962"/>
                        <a14:foregroundMark x1="3385" y1="91962" x2="769" y2="83688"/>
                        <a14:foregroundMark x1="3031" y1="48474" x2="5538" y2="9456"/>
                        <a14:foregroundMark x1="769" y1="83688" x2="2577" y2="55551"/>
                        <a14:foregroundMark x1="5538" y1="9456" x2="6769" y2="4728"/>
                        <a14:foregroundMark x1="5231" y1="40898" x2="3692" y2="87943"/>
                        <a14:foregroundMark x1="89385" y1="99054" x2="12923" y2="99527"/>
                        <a14:foregroundMark x1="8923" y1="93617" x2="14308" y2="97163"/>
                        <a14:foregroundMark x1="14308" y1="97163" x2="17692" y2="97163"/>
                        <a14:foregroundMark x1="84154" y1="96927" x2="56769" y2="96927"/>
                        <a14:foregroundMark x1="63538" y1="92671" x2="39385" y2="95745"/>
                        <a14:foregroundMark x1="39385" y1="95745" x2="38769" y2="96217"/>
                        <a14:foregroundMark x1="1077" y1="88889" x2="2672" y2="94770"/>
                        <a14:foregroundMark x1="80154" y1="2364" x2="58615" y2="3073"/>
                        <a14:foregroundMark x1="96923" y1="79905" x2="96769" y2="48700"/>
                        <a14:foregroundMark x1="98154" y1="54137" x2="96000" y2="62648"/>
                        <a14:foregroundMark x1="96000" y1="62648" x2="96000" y2="62884"/>
                        <a14:foregroundMark x1="10769" y1="5437" x2="17692" y2="5437"/>
                        <a14:foregroundMark x1="17692" y1="5437" x2="30000" y2="4492"/>
                        <a14:foregroundMark x1="30000" y1="4492" x2="36769" y2="5201"/>
                        <a14:foregroundMark x1="36769" y1="5201" x2="39692" y2="4492"/>
                        <a14:foregroundMark x1="94000" y1="73050" x2="94923" y2="11348"/>
                        <a14:backgroundMark x1="8923" y1="12057" x2="62000" y2="65957"/>
                        <a14:backgroundMark x1="62000" y1="65957" x2="84923" y2="80378"/>
                        <a14:backgroundMark x1="84923" y1="80378" x2="85846" y2="80378"/>
                        <a14:backgroundMark x1="99692" y1="73050" x2="99846" y2="79905"/>
                        <a14:backgroundMark x1="462" y1="4019" x2="308" y2="13002"/>
                        <a14:backgroundMark x1="4000" y1="98582" x2="308" y2="95272"/>
                        <a14:backgroundMark x1="615" y1="48227" x2="308" y2="55319"/>
                      </a14:backgroundRemoval>
                    </a14:imgEffect>
                  </a14:imgLayer>
                </a14:imgProps>
              </a:ext>
              <a:ext uri="{28A0092B-C50C-407E-A947-70E740481C1C}">
                <a14:useLocalDpi xmlns:a14="http://schemas.microsoft.com/office/drawing/2010/main" val="0"/>
              </a:ext>
            </a:extLst>
          </a:blip>
          <a:stretch>
            <a:fillRect/>
          </a:stretch>
        </p:blipFill>
        <p:spPr>
          <a:xfrm rot="16200000">
            <a:off x="675950" y="3974678"/>
            <a:ext cx="2436020" cy="2239529"/>
          </a:xfrm>
          <a:prstGeom prst="rect">
            <a:avLst/>
          </a:prstGeom>
        </p:spPr>
      </p:pic>
      <p:sp>
        <p:nvSpPr>
          <p:cNvPr id="25" name="CuadroTexto 24">
            <a:extLst>
              <a:ext uri="{FF2B5EF4-FFF2-40B4-BE49-F238E27FC236}">
                <a16:creationId xmlns:a16="http://schemas.microsoft.com/office/drawing/2014/main" id="{B6B935FD-CFB2-44D8-9220-E385B59A8236}"/>
              </a:ext>
            </a:extLst>
          </p:cNvPr>
          <p:cNvSpPr txBox="1"/>
          <p:nvPr/>
        </p:nvSpPr>
        <p:spPr>
          <a:xfrm>
            <a:off x="1029620" y="4124943"/>
            <a:ext cx="1699228" cy="1938992"/>
          </a:xfrm>
          <a:prstGeom prst="rect">
            <a:avLst/>
          </a:prstGeom>
          <a:noFill/>
        </p:spPr>
        <p:txBody>
          <a:bodyPr wrap="square" rtlCol="0">
            <a:spAutoFit/>
          </a:bodyPr>
          <a:lstStyle/>
          <a:p>
            <a:r>
              <a:rPr lang="es-CL" sz="2000" dirty="0">
                <a:latin typeface="Agency FB" panose="020B0503020202020204" pitchFamily="34" charset="0"/>
              </a:rPr>
              <a:t>Balancee la planta del pie desde la punta hasta el talón (repita 5 veces este movimiento)</a:t>
            </a:r>
            <a:endParaRPr lang="es-MX" sz="2000" dirty="0">
              <a:latin typeface="Agency FB" panose="020B0503020202020204" pitchFamily="34" charset="0"/>
            </a:endParaRPr>
          </a:p>
        </p:txBody>
      </p:sp>
      <p:sp>
        <p:nvSpPr>
          <p:cNvPr id="32" name="CuadroTexto 31">
            <a:extLst>
              <a:ext uri="{FF2B5EF4-FFF2-40B4-BE49-F238E27FC236}">
                <a16:creationId xmlns:a16="http://schemas.microsoft.com/office/drawing/2014/main" id="{B892AB71-59E2-4051-A465-33E474D4BFC0}"/>
              </a:ext>
            </a:extLst>
          </p:cNvPr>
          <p:cNvSpPr txBox="1"/>
          <p:nvPr/>
        </p:nvSpPr>
        <p:spPr>
          <a:xfrm>
            <a:off x="4718110" y="3971055"/>
            <a:ext cx="1781241" cy="2246769"/>
          </a:xfrm>
          <a:prstGeom prst="rect">
            <a:avLst/>
          </a:prstGeom>
          <a:noFill/>
        </p:spPr>
        <p:txBody>
          <a:bodyPr wrap="square" rtlCol="0">
            <a:spAutoFit/>
          </a:bodyPr>
          <a:lstStyle/>
          <a:p>
            <a:r>
              <a:rPr lang="es-CL" sz="2000" dirty="0">
                <a:latin typeface="Agency FB" panose="020B0503020202020204" pitchFamily="34" charset="0"/>
              </a:rPr>
              <a:t>Realice movimientos circulares desde el tobillo hacia ambos lados (repita 5 veces este movimiento)</a:t>
            </a:r>
            <a:endParaRPr lang="es-MX" sz="2000" dirty="0">
              <a:latin typeface="Agency FB" panose="020B0503020202020204" pitchFamily="34" charset="0"/>
            </a:endParaRPr>
          </a:p>
        </p:txBody>
      </p:sp>
      <p:sp>
        <p:nvSpPr>
          <p:cNvPr id="33" name="CuadroTexto 32">
            <a:extLst>
              <a:ext uri="{FF2B5EF4-FFF2-40B4-BE49-F238E27FC236}">
                <a16:creationId xmlns:a16="http://schemas.microsoft.com/office/drawing/2014/main" id="{B5C0C0C5-595C-4F99-AC78-3032443DA201}"/>
              </a:ext>
            </a:extLst>
          </p:cNvPr>
          <p:cNvSpPr txBox="1"/>
          <p:nvPr/>
        </p:nvSpPr>
        <p:spPr>
          <a:xfrm>
            <a:off x="8732457" y="3971054"/>
            <a:ext cx="1993429" cy="2246769"/>
          </a:xfrm>
          <a:prstGeom prst="rect">
            <a:avLst/>
          </a:prstGeom>
          <a:noFill/>
        </p:spPr>
        <p:txBody>
          <a:bodyPr wrap="square" rtlCol="0">
            <a:spAutoFit/>
          </a:bodyPr>
          <a:lstStyle/>
          <a:p>
            <a:r>
              <a:rPr lang="es-CL" sz="2000" dirty="0">
                <a:latin typeface="Agency FB" panose="020B0503020202020204" pitchFamily="34" charset="0"/>
              </a:rPr>
              <a:t>Suba la rodilla derecha al pecho, sosténgala con las manos por 10 segundos y cambie de pierna (repita 3 veces cada lado)</a:t>
            </a:r>
            <a:endParaRPr lang="es-MX" sz="2000" dirty="0">
              <a:latin typeface="Agency FB" panose="020B0503020202020204" pitchFamily="34" charset="0"/>
            </a:endParaRPr>
          </a:p>
        </p:txBody>
      </p:sp>
    </p:spTree>
    <p:extLst>
      <p:ext uri="{BB962C8B-B14F-4D97-AF65-F5344CB8AC3E}">
        <p14:creationId xmlns:p14="http://schemas.microsoft.com/office/powerpoint/2010/main" val="16032358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1337</Words>
  <Application>Microsoft Office PowerPoint</Application>
  <PresentationFormat>Panorámica</PresentationFormat>
  <Paragraphs>101</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Agency FB</vt:lpstr>
      <vt:lpstr>Andalus</vt:lpstr>
      <vt:lpstr>Arial</vt:lpstr>
      <vt:lpstr>Bradley Hand ITC</vt:lpstr>
      <vt:lpstr>Calibri</vt:lpstr>
      <vt:lpstr>Calibri Light</vt:lpstr>
      <vt:lpstr>Freestyle Script</vt:lpstr>
      <vt:lpstr>Times New Roman</vt:lpstr>
      <vt:lpstr>Tema de Office</vt:lpstr>
      <vt:lpstr>Tips para la Autogestión de pausas Saludables</vt:lpstr>
      <vt:lpstr>¿Qué son las pausas Saludables?</vt:lpstr>
      <vt:lpstr>¿Qué es la autogestión de Pausas Saludables?</vt:lpstr>
      <vt:lpstr>Objetivos y beneficios de las Pausas Saludables en los funcionarios y funcionarias</vt:lpstr>
      <vt:lpstr>Limites y alcances para una adecuada ejecución de las pausas Saludables</vt:lpstr>
      <vt:lpstr>Tipos de pausas saludables que se pueden realizar</vt:lpstr>
      <vt:lpstr>Presentación de PowerPoint</vt:lpstr>
      <vt:lpstr>Ejercicio 1 Ejercicios Compensatorios para extremidades superiores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para la Autogestión de pausas Saludables</dc:title>
  <dc:creator>Equipo: SMJ04Z7FT</dc:creator>
  <cp:lastModifiedBy>Bienestar Hospital del Salvador</cp:lastModifiedBy>
  <cp:revision>8</cp:revision>
  <dcterms:created xsi:type="dcterms:W3CDTF">2019-01-21T18:30:12Z</dcterms:created>
  <dcterms:modified xsi:type="dcterms:W3CDTF">2024-07-24T13:48:48Z</dcterms:modified>
</cp:coreProperties>
</file>