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620000" cy="19050000"/>
  <p:notesSz cx="7620000" cy="1905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222" y="-15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5905500"/>
            <a:ext cx="6477000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6D677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10668000"/>
            <a:ext cx="5334000" cy="476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6D677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6D677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6D677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6D677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3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6D677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2253" y="591621"/>
            <a:ext cx="4598034" cy="219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6D677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704" y="5174591"/>
            <a:ext cx="7032591" cy="524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6D677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17716500"/>
            <a:ext cx="24384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atencionfuncionarios@minsal.c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0" y="14325692"/>
            <a:ext cx="7608591" cy="448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6D6774"/>
                </a:solidFill>
                <a:latin typeface="Tahoma"/>
                <a:cs typeface="Tahoma"/>
              </a:rPr>
              <a:t>LA</a:t>
            </a:r>
            <a:r>
              <a:rPr sz="30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000" spc="-55" dirty="0">
                <a:solidFill>
                  <a:srgbClr val="6D6774"/>
                </a:solidFill>
                <a:latin typeface="Tahoma"/>
                <a:cs typeface="Tahoma"/>
              </a:rPr>
              <a:t>ATENCIÓN</a:t>
            </a:r>
            <a:r>
              <a:rPr sz="30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000" spc="-75" dirty="0">
                <a:solidFill>
                  <a:srgbClr val="6D6774"/>
                </a:solidFill>
                <a:latin typeface="Tahoma"/>
                <a:cs typeface="Tahoma"/>
              </a:rPr>
              <a:t>ENTREGADA</a:t>
            </a:r>
            <a:r>
              <a:rPr sz="3000" spc="-204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000" spc="-25" dirty="0">
                <a:solidFill>
                  <a:srgbClr val="6D6774"/>
                </a:solidFill>
                <a:latin typeface="Tahoma"/>
                <a:cs typeface="Tahoma"/>
              </a:rPr>
              <a:t>ES:</a:t>
            </a:r>
            <a:endParaRPr sz="3000" dirty="0">
              <a:latin typeface="Tahoma"/>
              <a:cs typeface="Tahoma"/>
            </a:endParaRPr>
          </a:p>
          <a:p>
            <a:pPr marL="1786255" marR="1847850" algn="ctr">
              <a:lnSpc>
                <a:spcPct val="117300"/>
              </a:lnSpc>
              <a:spcBef>
                <a:spcPts val="2860"/>
              </a:spcBef>
            </a:pPr>
            <a:r>
              <a:rPr sz="4050" spc="-310" dirty="0">
                <a:solidFill>
                  <a:srgbClr val="6D6774"/>
                </a:solidFill>
                <a:latin typeface="Arial MT"/>
                <a:cs typeface="Arial MT"/>
              </a:rPr>
              <a:t>CONFIDENCIAL </a:t>
            </a:r>
            <a:r>
              <a:rPr sz="4050" spc="-95" dirty="0">
                <a:solidFill>
                  <a:srgbClr val="6D6774"/>
                </a:solidFill>
                <a:latin typeface="Arial MT"/>
                <a:cs typeface="Arial MT"/>
              </a:rPr>
              <a:t>GRATUITA</a:t>
            </a:r>
            <a:endParaRPr sz="4050" dirty="0">
              <a:latin typeface="Arial MT"/>
              <a:cs typeface="Arial MT"/>
            </a:endParaRPr>
          </a:p>
          <a:p>
            <a:pPr marR="238760" algn="ctr">
              <a:lnSpc>
                <a:spcPts val="2910"/>
              </a:lnSpc>
              <a:spcBef>
                <a:spcPts val="1155"/>
              </a:spcBef>
            </a:pPr>
            <a:r>
              <a:rPr sz="2600" spc="-85" dirty="0">
                <a:solidFill>
                  <a:srgbClr val="6D6774"/>
                </a:solidFill>
                <a:latin typeface="Arial MT"/>
                <a:cs typeface="Tahoma"/>
              </a:rPr>
              <a:t>INDEPENDIENTE</a:t>
            </a:r>
            <a:r>
              <a:rPr sz="2600" spc="-100" dirty="0">
                <a:solidFill>
                  <a:srgbClr val="6D6774"/>
                </a:solidFill>
                <a:latin typeface="Arial MT"/>
                <a:cs typeface="Tahoma"/>
              </a:rPr>
              <a:t> </a:t>
            </a:r>
            <a:r>
              <a:rPr sz="2600" spc="-25" dirty="0">
                <a:solidFill>
                  <a:srgbClr val="6D6774"/>
                </a:solidFill>
                <a:latin typeface="Arial MT"/>
                <a:cs typeface="Tahoma"/>
              </a:rPr>
              <a:t>DE</a:t>
            </a:r>
            <a:endParaRPr sz="2600" dirty="0">
              <a:latin typeface="Arial MT"/>
              <a:cs typeface="Tahoma"/>
            </a:endParaRPr>
          </a:p>
          <a:p>
            <a:pPr marL="528320" marR="767715" algn="ctr">
              <a:lnSpc>
                <a:spcPts val="2700"/>
              </a:lnSpc>
              <a:spcBef>
                <a:spcPts val="229"/>
              </a:spcBef>
            </a:pPr>
            <a:r>
              <a:rPr sz="2600" spc="-90" dirty="0">
                <a:solidFill>
                  <a:srgbClr val="6D6774"/>
                </a:solidFill>
                <a:latin typeface="Arial MT"/>
                <a:cs typeface="Tahoma"/>
              </a:rPr>
              <a:t>CALIDAD</a:t>
            </a:r>
            <a:r>
              <a:rPr sz="2600" spc="-160" dirty="0">
                <a:solidFill>
                  <a:srgbClr val="6D6774"/>
                </a:solidFill>
                <a:latin typeface="Arial MT"/>
                <a:cs typeface="Tahoma"/>
              </a:rPr>
              <a:t> </a:t>
            </a:r>
            <a:r>
              <a:rPr sz="2600" spc="-10" dirty="0">
                <a:solidFill>
                  <a:srgbClr val="6D6774"/>
                </a:solidFill>
                <a:latin typeface="Arial MT"/>
                <a:cs typeface="Tahoma"/>
              </a:rPr>
              <a:t>CONTRACTUAL</a:t>
            </a:r>
            <a:endParaRPr lang="es-ES" sz="2600" spc="-10" dirty="0">
              <a:solidFill>
                <a:srgbClr val="6D6774"/>
              </a:solidFill>
              <a:latin typeface="Arial MT"/>
              <a:cs typeface="Tahoma"/>
            </a:endParaRPr>
          </a:p>
          <a:p>
            <a:pPr marL="360045" algn="ctr">
              <a:lnSpc>
                <a:spcPts val="3720"/>
              </a:lnSpc>
            </a:pPr>
            <a:endParaRPr lang="es-ES" sz="2600" dirty="0">
              <a:latin typeface="Arial MT"/>
              <a:cs typeface="Tahoma"/>
            </a:endParaRPr>
          </a:p>
          <a:p>
            <a:pPr marL="360045" algn="ctr">
              <a:lnSpc>
                <a:spcPts val="3720"/>
              </a:lnSpc>
            </a:pPr>
            <a:r>
              <a:rPr sz="3200" spc="70" dirty="0">
                <a:solidFill>
                  <a:srgbClr val="6D6774"/>
                </a:solidFill>
                <a:latin typeface="Tahoma"/>
                <a:cs typeface="Tahoma"/>
              </a:rPr>
              <a:t>Unidad</a:t>
            </a:r>
            <a:r>
              <a:rPr sz="3200" spc="-2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3200" spc="-2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6D6774"/>
                </a:solidFill>
                <a:latin typeface="Tahoma"/>
                <a:cs typeface="Tahoma"/>
              </a:rPr>
              <a:t>Calidad</a:t>
            </a:r>
            <a:r>
              <a:rPr sz="3200" spc="-2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3200" spc="-2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6D6774"/>
                </a:solidFill>
                <a:latin typeface="Tahoma"/>
                <a:cs typeface="Tahoma"/>
              </a:rPr>
              <a:t>Vida</a:t>
            </a:r>
            <a:r>
              <a:rPr sz="3200" spc="-2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6D6774"/>
                </a:solidFill>
                <a:latin typeface="Tahoma"/>
                <a:cs typeface="Tahoma"/>
              </a:rPr>
              <a:t>Laboral</a:t>
            </a:r>
            <a:endParaRPr sz="3200" dirty="0">
              <a:latin typeface="Tahoma"/>
              <a:cs typeface="Tahoma"/>
            </a:endParaRPr>
          </a:p>
          <a:p>
            <a:pPr algn="ctr">
              <a:lnSpc>
                <a:spcPts val="2640"/>
              </a:lnSpc>
            </a:pPr>
            <a:r>
              <a:rPr sz="2300" spc="45" dirty="0">
                <a:solidFill>
                  <a:srgbClr val="6D6774"/>
                </a:solidFill>
                <a:latin typeface="Tahoma"/>
                <a:cs typeface="Tahoma"/>
              </a:rPr>
              <a:t>Subdirección</a:t>
            </a:r>
            <a:r>
              <a:rPr sz="2300" spc="-1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300" spc="-1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6D6774"/>
                </a:solidFill>
                <a:latin typeface="Tahoma"/>
                <a:cs typeface="Tahoma"/>
              </a:rPr>
              <a:t>Gestión</a:t>
            </a:r>
            <a:r>
              <a:rPr sz="23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6D6774"/>
                </a:solidFill>
                <a:latin typeface="Tahoma"/>
                <a:cs typeface="Tahoma"/>
              </a:rPr>
              <a:t>y</a:t>
            </a:r>
            <a:r>
              <a:rPr sz="2300" spc="-1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spc="50" dirty="0">
                <a:solidFill>
                  <a:srgbClr val="6D6774"/>
                </a:solidFill>
                <a:latin typeface="Tahoma"/>
                <a:cs typeface="Tahoma"/>
              </a:rPr>
              <a:t>Desarrollo</a:t>
            </a:r>
            <a:r>
              <a:rPr sz="23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300" spc="-14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6D6774"/>
                </a:solidFill>
                <a:latin typeface="Tahoma"/>
                <a:cs typeface="Tahoma"/>
              </a:rPr>
              <a:t>las</a:t>
            </a:r>
            <a:r>
              <a:rPr sz="23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6D6774"/>
                </a:solidFill>
                <a:latin typeface="Tahoma"/>
                <a:cs typeface="Tahoma"/>
              </a:rPr>
              <a:t>Personas</a:t>
            </a:r>
            <a:endParaRPr sz="2300" dirty="0">
              <a:latin typeface="Tahoma"/>
              <a:cs typeface="Tahoma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8BAB7B6-8F69-4005-AC53-0C4E473B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667" y="-99437"/>
            <a:ext cx="7735558" cy="462073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90418" y="11450952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233362" y="466724"/>
                </a:moveTo>
                <a:lnTo>
                  <a:pt x="186331" y="461983"/>
                </a:lnTo>
                <a:lnTo>
                  <a:pt x="142527" y="448386"/>
                </a:lnTo>
                <a:lnTo>
                  <a:pt x="102887" y="426870"/>
                </a:lnTo>
                <a:lnTo>
                  <a:pt x="68350" y="398374"/>
                </a:lnTo>
                <a:lnTo>
                  <a:pt x="39854" y="363837"/>
                </a:lnTo>
                <a:lnTo>
                  <a:pt x="18338" y="324197"/>
                </a:lnTo>
                <a:lnTo>
                  <a:pt x="4741" y="280393"/>
                </a:lnTo>
                <a:lnTo>
                  <a:pt x="0" y="233362"/>
                </a:lnTo>
                <a:lnTo>
                  <a:pt x="4741" y="186331"/>
                </a:lnTo>
                <a:lnTo>
                  <a:pt x="18338" y="142527"/>
                </a:lnTo>
                <a:lnTo>
                  <a:pt x="39854" y="102887"/>
                </a:lnTo>
                <a:lnTo>
                  <a:pt x="68350" y="68350"/>
                </a:lnTo>
                <a:lnTo>
                  <a:pt x="102887" y="39854"/>
                </a:lnTo>
                <a:lnTo>
                  <a:pt x="142527" y="18338"/>
                </a:lnTo>
                <a:lnTo>
                  <a:pt x="186331" y="4741"/>
                </a:lnTo>
                <a:lnTo>
                  <a:pt x="233362" y="0"/>
                </a:lnTo>
                <a:lnTo>
                  <a:pt x="280393" y="4741"/>
                </a:lnTo>
                <a:lnTo>
                  <a:pt x="324197" y="18338"/>
                </a:lnTo>
                <a:lnTo>
                  <a:pt x="363837" y="39854"/>
                </a:lnTo>
                <a:lnTo>
                  <a:pt x="398374" y="68350"/>
                </a:lnTo>
                <a:lnTo>
                  <a:pt x="426870" y="102887"/>
                </a:lnTo>
                <a:lnTo>
                  <a:pt x="442417" y="131531"/>
                </a:lnTo>
                <a:lnTo>
                  <a:pt x="124313" y="131531"/>
                </a:lnTo>
                <a:lnTo>
                  <a:pt x="127373" y="134081"/>
                </a:lnTo>
                <a:lnTo>
                  <a:pt x="144954" y="148146"/>
                </a:lnTo>
                <a:lnTo>
                  <a:pt x="108902" y="148146"/>
                </a:lnTo>
                <a:lnTo>
                  <a:pt x="108902" y="330127"/>
                </a:lnTo>
                <a:lnTo>
                  <a:pt x="113968" y="335194"/>
                </a:lnTo>
                <a:lnTo>
                  <a:pt x="442417" y="335194"/>
                </a:lnTo>
                <a:lnTo>
                  <a:pt x="426870" y="363837"/>
                </a:lnTo>
                <a:lnTo>
                  <a:pt x="398374" y="398374"/>
                </a:lnTo>
                <a:lnTo>
                  <a:pt x="363837" y="426870"/>
                </a:lnTo>
                <a:lnTo>
                  <a:pt x="324197" y="448386"/>
                </a:lnTo>
                <a:lnTo>
                  <a:pt x="280393" y="461983"/>
                </a:lnTo>
                <a:lnTo>
                  <a:pt x="233362" y="466724"/>
                </a:lnTo>
                <a:close/>
              </a:path>
              <a:path w="466725" h="466725">
                <a:moveTo>
                  <a:pt x="269586" y="218872"/>
                </a:moveTo>
                <a:lnTo>
                  <a:pt x="233362" y="218872"/>
                </a:lnTo>
                <a:lnTo>
                  <a:pt x="339351" y="134081"/>
                </a:lnTo>
                <a:lnTo>
                  <a:pt x="342411" y="131531"/>
                </a:lnTo>
                <a:lnTo>
                  <a:pt x="442417" y="131531"/>
                </a:lnTo>
                <a:lnTo>
                  <a:pt x="448386" y="142527"/>
                </a:lnTo>
                <a:lnTo>
                  <a:pt x="450130" y="148146"/>
                </a:lnTo>
                <a:lnTo>
                  <a:pt x="357822" y="148146"/>
                </a:lnTo>
                <a:lnTo>
                  <a:pt x="353751" y="151537"/>
                </a:lnTo>
                <a:lnTo>
                  <a:pt x="269586" y="218872"/>
                </a:lnTo>
                <a:close/>
              </a:path>
              <a:path w="466725" h="466725">
                <a:moveTo>
                  <a:pt x="236298" y="245503"/>
                </a:moveTo>
                <a:lnTo>
                  <a:pt x="230426" y="245503"/>
                </a:lnTo>
                <a:lnTo>
                  <a:pt x="113148" y="151680"/>
                </a:lnTo>
                <a:lnTo>
                  <a:pt x="108902" y="148146"/>
                </a:lnTo>
                <a:lnTo>
                  <a:pt x="144954" y="148146"/>
                </a:lnTo>
                <a:lnTo>
                  <a:pt x="233362" y="218872"/>
                </a:lnTo>
                <a:lnTo>
                  <a:pt x="269586" y="218872"/>
                </a:lnTo>
                <a:lnTo>
                  <a:pt x="236298" y="245503"/>
                </a:lnTo>
                <a:close/>
              </a:path>
              <a:path w="466725" h="466725">
                <a:moveTo>
                  <a:pt x="442417" y="335194"/>
                </a:moveTo>
                <a:lnTo>
                  <a:pt x="352756" y="335194"/>
                </a:lnTo>
                <a:lnTo>
                  <a:pt x="357822" y="330127"/>
                </a:lnTo>
                <a:lnTo>
                  <a:pt x="357822" y="148146"/>
                </a:lnTo>
                <a:lnTo>
                  <a:pt x="450130" y="148146"/>
                </a:lnTo>
                <a:lnTo>
                  <a:pt x="461983" y="186331"/>
                </a:lnTo>
                <a:lnTo>
                  <a:pt x="466724" y="233362"/>
                </a:lnTo>
                <a:lnTo>
                  <a:pt x="461983" y="280393"/>
                </a:lnTo>
                <a:lnTo>
                  <a:pt x="448386" y="324197"/>
                </a:lnTo>
                <a:lnTo>
                  <a:pt x="442417" y="335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8928" y="152781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65213" y="261277"/>
                </a:moveTo>
                <a:lnTo>
                  <a:pt x="461784" y="220649"/>
                </a:lnTo>
                <a:lnTo>
                  <a:pt x="451853" y="182537"/>
                </a:lnTo>
                <a:lnTo>
                  <a:pt x="435952" y="147205"/>
                </a:lnTo>
                <a:lnTo>
                  <a:pt x="414604" y="114973"/>
                </a:lnTo>
                <a:lnTo>
                  <a:pt x="392709" y="141046"/>
                </a:lnTo>
                <a:lnTo>
                  <a:pt x="410451" y="167614"/>
                </a:lnTo>
                <a:lnTo>
                  <a:pt x="422440" y="196138"/>
                </a:lnTo>
                <a:lnTo>
                  <a:pt x="429209" y="227177"/>
                </a:lnTo>
                <a:lnTo>
                  <a:pt x="431342" y="261277"/>
                </a:lnTo>
                <a:lnTo>
                  <a:pt x="426097" y="307086"/>
                </a:lnTo>
                <a:lnTo>
                  <a:pt x="411162" y="349123"/>
                </a:lnTo>
                <a:lnTo>
                  <a:pt x="387718" y="386194"/>
                </a:lnTo>
                <a:lnTo>
                  <a:pt x="356958" y="417093"/>
                </a:lnTo>
                <a:lnTo>
                  <a:pt x="320052" y="440639"/>
                </a:lnTo>
                <a:lnTo>
                  <a:pt x="278218" y="455637"/>
                </a:lnTo>
                <a:lnTo>
                  <a:pt x="232613" y="460895"/>
                </a:lnTo>
                <a:lnTo>
                  <a:pt x="187007" y="455637"/>
                </a:lnTo>
                <a:lnTo>
                  <a:pt x="145161" y="440639"/>
                </a:lnTo>
                <a:lnTo>
                  <a:pt x="108254" y="417093"/>
                </a:lnTo>
                <a:lnTo>
                  <a:pt x="77495" y="386194"/>
                </a:lnTo>
                <a:lnTo>
                  <a:pt x="54051" y="349123"/>
                </a:lnTo>
                <a:lnTo>
                  <a:pt x="39116" y="307086"/>
                </a:lnTo>
                <a:lnTo>
                  <a:pt x="33870" y="261277"/>
                </a:lnTo>
                <a:lnTo>
                  <a:pt x="39116" y="215442"/>
                </a:lnTo>
                <a:lnTo>
                  <a:pt x="54051" y="173405"/>
                </a:lnTo>
                <a:lnTo>
                  <a:pt x="77495" y="136334"/>
                </a:lnTo>
                <a:lnTo>
                  <a:pt x="108254" y="105422"/>
                </a:lnTo>
                <a:lnTo>
                  <a:pt x="145161" y="81864"/>
                </a:lnTo>
                <a:lnTo>
                  <a:pt x="187007" y="66852"/>
                </a:lnTo>
                <a:lnTo>
                  <a:pt x="232613" y="61595"/>
                </a:lnTo>
                <a:lnTo>
                  <a:pt x="257251" y="62623"/>
                </a:lnTo>
                <a:lnTo>
                  <a:pt x="279641" y="66078"/>
                </a:lnTo>
                <a:lnTo>
                  <a:pt x="300850" y="72491"/>
                </a:lnTo>
                <a:lnTo>
                  <a:pt x="321894" y="82397"/>
                </a:lnTo>
                <a:lnTo>
                  <a:pt x="342709" y="54940"/>
                </a:lnTo>
                <a:lnTo>
                  <a:pt x="317169" y="42862"/>
                </a:lnTo>
                <a:lnTo>
                  <a:pt x="290410" y="34315"/>
                </a:lnTo>
                <a:lnTo>
                  <a:pt x="262267" y="29235"/>
                </a:lnTo>
                <a:lnTo>
                  <a:pt x="232613" y="27559"/>
                </a:lnTo>
                <a:lnTo>
                  <a:pt x="185801" y="32308"/>
                </a:lnTo>
                <a:lnTo>
                  <a:pt x="142176" y="45961"/>
                </a:lnTo>
                <a:lnTo>
                  <a:pt x="102666" y="67538"/>
                </a:lnTo>
                <a:lnTo>
                  <a:pt x="68224" y="96100"/>
                </a:lnTo>
                <a:lnTo>
                  <a:pt x="39789" y="130708"/>
                </a:lnTo>
                <a:lnTo>
                  <a:pt x="18313" y="170408"/>
                </a:lnTo>
                <a:lnTo>
                  <a:pt x="4737" y="214236"/>
                </a:lnTo>
                <a:lnTo>
                  <a:pt x="0" y="261277"/>
                </a:lnTo>
                <a:lnTo>
                  <a:pt x="4737" y="308305"/>
                </a:lnTo>
                <a:lnTo>
                  <a:pt x="18313" y="352132"/>
                </a:lnTo>
                <a:lnTo>
                  <a:pt x="39789" y="391833"/>
                </a:lnTo>
                <a:lnTo>
                  <a:pt x="68224" y="426440"/>
                </a:lnTo>
                <a:lnTo>
                  <a:pt x="102666" y="455002"/>
                </a:lnTo>
                <a:lnTo>
                  <a:pt x="142176" y="476580"/>
                </a:lnTo>
                <a:lnTo>
                  <a:pt x="185801" y="490232"/>
                </a:lnTo>
                <a:lnTo>
                  <a:pt x="232613" y="494982"/>
                </a:lnTo>
                <a:lnTo>
                  <a:pt x="279412" y="490232"/>
                </a:lnTo>
                <a:lnTo>
                  <a:pt x="323049" y="476580"/>
                </a:lnTo>
                <a:lnTo>
                  <a:pt x="362546" y="455002"/>
                </a:lnTo>
                <a:lnTo>
                  <a:pt x="396989" y="426440"/>
                </a:lnTo>
                <a:lnTo>
                  <a:pt x="425424" y="391833"/>
                </a:lnTo>
                <a:lnTo>
                  <a:pt x="446900" y="352132"/>
                </a:lnTo>
                <a:lnTo>
                  <a:pt x="460476" y="308305"/>
                </a:lnTo>
                <a:lnTo>
                  <a:pt x="465213" y="261277"/>
                </a:lnTo>
                <a:close/>
              </a:path>
              <a:path w="476250" h="495300">
                <a:moveTo>
                  <a:pt x="476250" y="5435"/>
                </a:moveTo>
                <a:lnTo>
                  <a:pt x="474929" y="3619"/>
                </a:lnTo>
                <a:lnTo>
                  <a:pt x="469646" y="723"/>
                </a:lnTo>
                <a:lnTo>
                  <a:pt x="464464" y="0"/>
                </a:lnTo>
                <a:lnTo>
                  <a:pt x="456768" y="0"/>
                </a:lnTo>
                <a:lnTo>
                  <a:pt x="414655" y="6527"/>
                </a:lnTo>
                <a:lnTo>
                  <a:pt x="356539" y="61417"/>
                </a:lnTo>
                <a:lnTo>
                  <a:pt x="326542" y="100203"/>
                </a:lnTo>
                <a:lnTo>
                  <a:pt x="295694" y="142455"/>
                </a:lnTo>
                <a:lnTo>
                  <a:pt x="264007" y="188163"/>
                </a:lnTo>
                <a:lnTo>
                  <a:pt x="231482" y="237337"/>
                </a:lnTo>
                <a:lnTo>
                  <a:pt x="198107" y="289979"/>
                </a:lnTo>
                <a:lnTo>
                  <a:pt x="194741" y="294817"/>
                </a:lnTo>
                <a:lnTo>
                  <a:pt x="191490" y="297230"/>
                </a:lnTo>
                <a:lnTo>
                  <a:pt x="188366" y="297230"/>
                </a:lnTo>
                <a:lnTo>
                  <a:pt x="184785" y="294513"/>
                </a:lnTo>
                <a:lnTo>
                  <a:pt x="180162" y="286359"/>
                </a:lnTo>
                <a:lnTo>
                  <a:pt x="174498" y="272757"/>
                </a:lnTo>
                <a:lnTo>
                  <a:pt x="167805" y="253733"/>
                </a:lnTo>
                <a:lnTo>
                  <a:pt x="163766" y="243586"/>
                </a:lnTo>
                <a:lnTo>
                  <a:pt x="158877" y="236334"/>
                </a:lnTo>
                <a:lnTo>
                  <a:pt x="153123" y="231978"/>
                </a:lnTo>
                <a:lnTo>
                  <a:pt x="146519" y="230530"/>
                </a:lnTo>
                <a:lnTo>
                  <a:pt x="140347" y="231076"/>
                </a:lnTo>
                <a:lnTo>
                  <a:pt x="100164" y="253644"/>
                </a:lnTo>
                <a:lnTo>
                  <a:pt x="93853" y="268592"/>
                </a:lnTo>
                <a:lnTo>
                  <a:pt x="95021" y="278244"/>
                </a:lnTo>
                <a:lnTo>
                  <a:pt x="112610" y="338188"/>
                </a:lnTo>
                <a:lnTo>
                  <a:pt x="128117" y="377063"/>
                </a:lnTo>
                <a:lnTo>
                  <a:pt x="172135" y="395820"/>
                </a:lnTo>
                <a:lnTo>
                  <a:pt x="183857" y="395008"/>
                </a:lnTo>
                <a:lnTo>
                  <a:pt x="193421" y="392569"/>
                </a:lnTo>
                <a:lnTo>
                  <a:pt x="200812" y="388493"/>
                </a:lnTo>
                <a:lnTo>
                  <a:pt x="206044" y="382778"/>
                </a:lnTo>
                <a:lnTo>
                  <a:pt x="232752" y="341439"/>
                </a:lnTo>
                <a:lnTo>
                  <a:pt x="259956" y="300583"/>
                </a:lnTo>
                <a:lnTo>
                  <a:pt x="287655" y="260172"/>
                </a:lnTo>
                <a:lnTo>
                  <a:pt x="315861" y="220243"/>
                </a:lnTo>
                <a:lnTo>
                  <a:pt x="344563" y="180771"/>
                </a:lnTo>
                <a:lnTo>
                  <a:pt x="373761" y="141770"/>
                </a:lnTo>
                <a:lnTo>
                  <a:pt x="403453" y="103225"/>
                </a:lnTo>
                <a:lnTo>
                  <a:pt x="433654" y="65151"/>
                </a:lnTo>
                <a:lnTo>
                  <a:pt x="464350" y="27546"/>
                </a:lnTo>
                <a:lnTo>
                  <a:pt x="472287" y="17640"/>
                </a:lnTo>
                <a:lnTo>
                  <a:pt x="476250" y="10998"/>
                </a:lnTo>
                <a:lnTo>
                  <a:pt x="476250" y="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8928" y="161163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65213" y="261277"/>
                </a:moveTo>
                <a:lnTo>
                  <a:pt x="461784" y="220662"/>
                </a:lnTo>
                <a:lnTo>
                  <a:pt x="451853" y="182549"/>
                </a:lnTo>
                <a:lnTo>
                  <a:pt x="435952" y="147218"/>
                </a:lnTo>
                <a:lnTo>
                  <a:pt x="414604" y="114973"/>
                </a:lnTo>
                <a:lnTo>
                  <a:pt x="392709" y="141058"/>
                </a:lnTo>
                <a:lnTo>
                  <a:pt x="410451" y="167627"/>
                </a:lnTo>
                <a:lnTo>
                  <a:pt x="422440" y="196151"/>
                </a:lnTo>
                <a:lnTo>
                  <a:pt x="429209" y="227190"/>
                </a:lnTo>
                <a:lnTo>
                  <a:pt x="431342" y="261277"/>
                </a:lnTo>
                <a:lnTo>
                  <a:pt x="426097" y="307098"/>
                </a:lnTo>
                <a:lnTo>
                  <a:pt x="411162" y="349135"/>
                </a:lnTo>
                <a:lnTo>
                  <a:pt x="387718" y="386194"/>
                </a:lnTo>
                <a:lnTo>
                  <a:pt x="356958" y="417093"/>
                </a:lnTo>
                <a:lnTo>
                  <a:pt x="320052" y="440639"/>
                </a:lnTo>
                <a:lnTo>
                  <a:pt x="278218" y="455650"/>
                </a:lnTo>
                <a:lnTo>
                  <a:pt x="232613" y="460908"/>
                </a:lnTo>
                <a:lnTo>
                  <a:pt x="187007" y="455650"/>
                </a:lnTo>
                <a:lnTo>
                  <a:pt x="145161" y="440639"/>
                </a:lnTo>
                <a:lnTo>
                  <a:pt x="108254" y="417093"/>
                </a:lnTo>
                <a:lnTo>
                  <a:pt x="77495" y="386194"/>
                </a:lnTo>
                <a:lnTo>
                  <a:pt x="54051" y="349135"/>
                </a:lnTo>
                <a:lnTo>
                  <a:pt x="39116" y="307098"/>
                </a:lnTo>
                <a:lnTo>
                  <a:pt x="33870" y="261277"/>
                </a:lnTo>
                <a:lnTo>
                  <a:pt x="39116" y="215455"/>
                </a:lnTo>
                <a:lnTo>
                  <a:pt x="54051" y="173418"/>
                </a:lnTo>
                <a:lnTo>
                  <a:pt x="77495" y="136334"/>
                </a:lnTo>
                <a:lnTo>
                  <a:pt x="108254" y="105422"/>
                </a:lnTo>
                <a:lnTo>
                  <a:pt x="145161" y="81876"/>
                </a:lnTo>
                <a:lnTo>
                  <a:pt x="187007" y="66865"/>
                </a:lnTo>
                <a:lnTo>
                  <a:pt x="232613" y="61595"/>
                </a:lnTo>
                <a:lnTo>
                  <a:pt x="257251" y="62636"/>
                </a:lnTo>
                <a:lnTo>
                  <a:pt x="279641" y="66090"/>
                </a:lnTo>
                <a:lnTo>
                  <a:pt x="300850" y="72491"/>
                </a:lnTo>
                <a:lnTo>
                  <a:pt x="321894" y="82397"/>
                </a:lnTo>
                <a:lnTo>
                  <a:pt x="342709" y="54952"/>
                </a:lnTo>
                <a:lnTo>
                  <a:pt x="317169" y="42875"/>
                </a:lnTo>
                <a:lnTo>
                  <a:pt x="290410" y="34328"/>
                </a:lnTo>
                <a:lnTo>
                  <a:pt x="262267" y="29248"/>
                </a:lnTo>
                <a:lnTo>
                  <a:pt x="232613" y="27559"/>
                </a:lnTo>
                <a:lnTo>
                  <a:pt x="185801" y="32321"/>
                </a:lnTo>
                <a:lnTo>
                  <a:pt x="142176" y="45961"/>
                </a:lnTo>
                <a:lnTo>
                  <a:pt x="102666" y="67551"/>
                </a:lnTo>
                <a:lnTo>
                  <a:pt x="68224" y="96113"/>
                </a:lnTo>
                <a:lnTo>
                  <a:pt x="39789" y="130721"/>
                </a:lnTo>
                <a:lnTo>
                  <a:pt x="18313" y="170408"/>
                </a:lnTo>
                <a:lnTo>
                  <a:pt x="4737" y="214249"/>
                </a:lnTo>
                <a:lnTo>
                  <a:pt x="0" y="261277"/>
                </a:lnTo>
                <a:lnTo>
                  <a:pt x="4737" y="308305"/>
                </a:lnTo>
                <a:lnTo>
                  <a:pt x="18313" y="352145"/>
                </a:lnTo>
                <a:lnTo>
                  <a:pt x="39789" y="391845"/>
                </a:lnTo>
                <a:lnTo>
                  <a:pt x="68224" y="426453"/>
                </a:lnTo>
                <a:lnTo>
                  <a:pt x="102666" y="455015"/>
                </a:lnTo>
                <a:lnTo>
                  <a:pt x="142176" y="476592"/>
                </a:lnTo>
                <a:lnTo>
                  <a:pt x="185801" y="490232"/>
                </a:lnTo>
                <a:lnTo>
                  <a:pt x="232613" y="494995"/>
                </a:lnTo>
                <a:lnTo>
                  <a:pt x="279412" y="490232"/>
                </a:lnTo>
                <a:lnTo>
                  <a:pt x="323049" y="476592"/>
                </a:lnTo>
                <a:lnTo>
                  <a:pt x="362546" y="455015"/>
                </a:lnTo>
                <a:lnTo>
                  <a:pt x="396989" y="426453"/>
                </a:lnTo>
                <a:lnTo>
                  <a:pt x="425424" y="391845"/>
                </a:lnTo>
                <a:lnTo>
                  <a:pt x="446900" y="352145"/>
                </a:lnTo>
                <a:lnTo>
                  <a:pt x="460476" y="308305"/>
                </a:lnTo>
                <a:lnTo>
                  <a:pt x="465213" y="261277"/>
                </a:lnTo>
                <a:close/>
              </a:path>
              <a:path w="476250" h="495300">
                <a:moveTo>
                  <a:pt x="476250" y="5448"/>
                </a:moveTo>
                <a:lnTo>
                  <a:pt x="474929" y="3632"/>
                </a:lnTo>
                <a:lnTo>
                  <a:pt x="469646" y="736"/>
                </a:lnTo>
                <a:lnTo>
                  <a:pt x="464464" y="0"/>
                </a:lnTo>
                <a:lnTo>
                  <a:pt x="456768" y="0"/>
                </a:lnTo>
                <a:lnTo>
                  <a:pt x="414655" y="6527"/>
                </a:lnTo>
                <a:lnTo>
                  <a:pt x="356539" y="61429"/>
                </a:lnTo>
                <a:lnTo>
                  <a:pt x="326542" y="100215"/>
                </a:lnTo>
                <a:lnTo>
                  <a:pt x="295694" y="142455"/>
                </a:lnTo>
                <a:lnTo>
                  <a:pt x="264007" y="188175"/>
                </a:lnTo>
                <a:lnTo>
                  <a:pt x="231482" y="237350"/>
                </a:lnTo>
                <a:lnTo>
                  <a:pt x="198107" y="289991"/>
                </a:lnTo>
                <a:lnTo>
                  <a:pt x="194741" y="294817"/>
                </a:lnTo>
                <a:lnTo>
                  <a:pt x="191490" y="297243"/>
                </a:lnTo>
                <a:lnTo>
                  <a:pt x="188366" y="297243"/>
                </a:lnTo>
                <a:lnTo>
                  <a:pt x="184785" y="294525"/>
                </a:lnTo>
                <a:lnTo>
                  <a:pt x="180162" y="286359"/>
                </a:lnTo>
                <a:lnTo>
                  <a:pt x="174498" y="272770"/>
                </a:lnTo>
                <a:lnTo>
                  <a:pt x="167805" y="253746"/>
                </a:lnTo>
                <a:lnTo>
                  <a:pt x="163766" y="243586"/>
                </a:lnTo>
                <a:lnTo>
                  <a:pt x="158877" y="236347"/>
                </a:lnTo>
                <a:lnTo>
                  <a:pt x="153123" y="231990"/>
                </a:lnTo>
                <a:lnTo>
                  <a:pt x="146519" y="230543"/>
                </a:lnTo>
                <a:lnTo>
                  <a:pt x="140347" y="231089"/>
                </a:lnTo>
                <a:lnTo>
                  <a:pt x="100164" y="253657"/>
                </a:lnTo>
                <a:lnTo>
                  <a:pt x="93853" y="268605"/>
                </a:lnTo>
                <a:lnTo>
                  <a:pt x="95021" y="278257"/>
                </a:lnTo>
                <a:lnTo>
                  <a:pt x="112610" y="338201"/>
                </a:lnTo>
                <a:lnTo>
                  <a:pt x="128117" y="377075"/>
                </a:lnTo>
                <a:lnTo>
                  <a:pt x="172135" y="395833"/>
                </a:lnTo>
                <a:lnTo>
                  <a:pt x="183857" y="395020"/>
                </a:lnTo>
                <a:lnTo>
                  <a:pt x="193421" y="392569"/>
                </a:lnTo>
                <a:lnTo>
                  <a:pt x="200812" y="388493"/>
                </a:lnTo>
                <a:lnTo>
                  <a:pt x="206044" y="382790"/>
                </a:lnTo>
                <a:lnTo>
                  <a:pt x="232752" y="341452"/>
                </a:lnTo>
                <a:lnTo>
                  <a:pt x="259956" y="300583"/>
                </a:lnTo>
                <a:lnTo>
                  <a:pt x="287655" y="260184"/>
                </a:lnTo>
                <a:lnTo>
                  <a:pt x="315861" y="220256"/>
                </a:lnTo>
                <a:lnTo>
                  <a:pt x="344563" y="180784"/>
                </a:lnTo>
                <a:lnTo>
                  <a:pt x="373761" y="141770"/>
                </a:lnTo>
                <a:lnTo>
                  <a:pt x="403453" y="103238"/>
                </a:lnTo>
                <a:lnTo>
                  <a:pt x="433654" y="65163"/>
                </a:lnTo>
                <a:lnTo>
                  <a:pt x="464350" y="27559"/>
                </a:lnTo>
                <a:lnTo>
                  <a:pt x="472287" y="17653"/>
                </a:lnTo>
                <a:lnTo>
                  <a:pt x="476250" y="10998"/>
                </a:lnTo>
                <a:lnTo>
                  <a:pt x="476250" y="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04408" y="4913494"/>
            <a:ext cx="7049134" cy="152400"/>
            <a:chOff x="304408" y="4913494"/>
            <a:chExt cx="7049134" cy="152400"/>
          </a:xfrm>
        </p:grpSpPr>
        <p:sp>
          <p:nvSpPr>
            <p:cNvPr id="13" name="object 13"/>
            <p:cNvSpPr/>
            <p:nvPr/>
          </p:nvSpPr>
          <p:spPr>
            <a:xfrm>
              <a:off x="428238" y="4989695"/>
              <a:ext cx="6801484" cy="0"/>
            </a:xfrm>
            <a:custGeom>
              <a:avLst/>
              <a:gdLst/>
              <a:ahLst/>
              <a:cxnLst/>
              <a:rect l="l" t="t" r="r" b="b"/>
              <a:pathLst>
                <a:path w="6801484">
                  <a:moveTo>
                    <a:pt x="0" y="0"/>
                  </a:moveTo>
                  <a:lnTo>
                    <a:pt x="6800864" y="0"/>
                  </a:lnTo>
                </a:path>
              </a:pathLst>
            </a:custGeom>
            <a:ln w="380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458" y="493254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57149"/>
                  </a:moveTo>
                  <a:lnTo>
                    <a:pt x="57152" y="0"/>
                  </a:lnTo>
                  <a:lnTo>
                    <a:pt x="114304" y="57149"/>
                  </a:lnTo>
                  <a:lnTo>
                    <a:pt x="57152" y="114299"/>
                  </a:lnTo>
                  <a:lnTo>
                    <a:pt x="0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9578" y="493254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4" y="57149"/>
                  </a:moveTo>
                  <a:lnTo>
                    <a:pt x="57152" y="0"/>
                  </a:lnTo>
                  <a:lnTo>
                    <a:pt x="0" y="57149"/>
                  </a:lnTo>
                  <a:lnTo>
                    <a:pt x="57152" y="114299"/>
                  </a:lnTo>
                  <a:lnTo>
                    <a:pt x="114304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62170" y="6513455"/>
            <a:ext cx="7049134" cy="152400"/>
            <a:chOff x="262170" y="6513455"/>
            <a:chExt cx="7049134" cy="152400"/>
          </a:xfrm>
        </p:grpSpPr>
        <p:sp>
          <p:nvSpPr>
            <p:cNvPr id="17" name="object 17"/>
            <p:cNvSpPr/>
            <p:nvPr/>
          </p:nvSpPr>
          <p:spPr>
            <a:xfrm>
              <a:off x="385999" y="6589656"/>
              <a:ext cx="6801484" cy="0"/>
            </a:xfrm>
            <a:custGeom>
              <a:avLst/>
              <a:gdLst/>
              <a:ahLst/>
              <a:cxnLst/>
              <a:rect l="l" t="t" r="r" b="b"/>
              <a:pathLst>
                <a:path w="6801484">
                  <a:moveTo>
                    <a:pt x="0" y="0"/>
                  </a:moveTo>
                  <a:lnTo>
                    <a:pt x="6800864" y="0"/>
                  </a:lnTo>
                </a:path>
              </a:pathLst>
            </a:custGeom>
            <a:ln w="380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220" y="653250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57149"/>
                  </a:moveTo>
                  <a:lnTo>
                    <a:pt x="57152" y="0"/>
                  </a:lnTo>
                  <a:lnTo>
                    <a:pt x="114304" y="57149"/>
                  </a:lnTo>
                  <a:lnTo>
                    <a:pt x="57152" y="114299"/>
                  </a:lnTo>
                  <a:lnTo>
                    <a:pt x="0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77339" y="653250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4" y="57149"/>
                  </a:moveTo>
                  <a:lnTo>
                    <a:pt x="57152" y="0"/>
                  </a:lnTo>
                  <a:lnTo>
                    <a:pt x="0" y="57149"/>
                  </a:lnTo>
                  <a:lnTo>
                    <a:pt x="57152" y="114299"/>
                  </a:lnTo>
                  <a:lnTo>
                    <a:pt x="114304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491448" y="4747019"/>
            <a:ext cx="6538134" cy="713015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65"/>
              </a:spcBef>
            </a:pPr>
            <a:endParaRPr spc="65" dirty="0"/>
          </a:p>
          <a:p>
            <a:pPr marL="175895" algn="ctr">
              <a:lnSpc>
                <a:spcPct val="100000"/>
              </a:lnSpc>
            </a:pPr>
            <a:r>
              <a:rPr sz="4000" b="1" spc="-105" dirty="0"/>
              <a:t>SOLICITA</a:t>
            </a:r>
            <a:r>
              <a:rPr sz="4000" b="1" spc="-175" dirty="0"/>
              <a:t> </a:t>
            </a:r>
            <a:r>
              <a:rPr sz="4000" b="1" spc="-60" dirty="0"/>
              <a:t>TU</a:t>
            </a:r>
            <a:r>
              <a:rPr sz="4000" b="1" spc="-175" dirty="0"/>
              <a:t> </a:t>
            </a:r>
            <a:r>
              <a:rPr sz="4000" b="1" spc="-55" dirty="0"/>
              <a:t>ATENCIÓN</a:t>
            </a:r>
            <a:r>
              <a:rPr sz="4000" b="1" spc="-175" dirty="0"/>
              <a:t> </a:t>
            </a:r>
            <a:r>
              <a:rPr sz="4000" b="1" spc="-10" dirty="0"/>
              <a:t>PSICOLÓGICA</a:t>
            </a:r>
            <a:endParaRPr lang="es-CL" sz="4000" b="1" spc="-10" dirty="0"/>
          </a:p>
          <a:p>
            <a:pPr marL="175895" algn="ctr">
              <a:lnSpc>
                <a:spcPct val="100000"/>
              </a:lnSpc>
            </a:pPr>
            <a:endParaRPr lang="es-MX" sz="3200" spc="-10" dirty="0"/>
          </a:p>
          <a:p>
            <a:pPr marL="175895" algn="ctr">
              <a:lnSpc>
                <a:spcPct val="100000"/>
              </a:lnSpc>
            </a:pPr>
            <a:r>
              <a:rPr lang="es-MX" sz="3200" spc="-10" dirty="0"/>
              <a:t>A través de los 3 canales disponibles</a:t>
            </a:r>
          </a:p>
          <a:p>
            <a:pPr marL="175895" algn="ctr">
              <a:lnSpc>
                <a:spcPct val="100000"/>
              </a:lnSpc>
            </a:pPr>
            <a:endParaRPr lang="es-MX" sz="3200" spc="-10" dirty="0"/>
          </a:p>
          <a:p>
            <a:pPr marL="690245" indent="-514350" algn="l">
              <a:lnSpc>
                <a:spcPct val="100000"/>
              </a:lnSpc>
              <a:buAutoNum type="arabicPeriod"/>
            </a:pPr>
            <a:r>
              <a:rPr lang="es-MX" sz="3200" spc="-10" dirty="0"/>
              <a:t>Presencialmente en la </a:t>
            </a:r>
            <a:r>
              <a:rPr lang="es-MX" sz="3200" b="1" spc="-10" dirty="0"/>
              <a:t>Oficina de Calidad de Vida Laboral</a:t>
            </a:r>
          </a:p>
          <a:p>
            <a:pPr marL="690245" indent="-514350" algn="l">
              <a:lnSpc>
                <a:spcPct val="100000"/>
              </a:lnSpc>
              <a:buFont typeface="+mj-lt"/>
              <a:buAutoNum type="arabicPeriod"/>
            </a:pPr>
            <a:endParaRPr lang="es-MX" sz="3200" b="1" spc="-10" dirty="0"/>
          </a:p>
          <a:p>
            <a:pPr marL="690245" indent="-514350" algn="l">
              <a:lnSpc>
                <a:spcPct val="100000"/>
              </a:lnSpc>
              <a:buAutoNum type="arabicPeriod"/>
            </a:pPr>
            <a:r>
              <a:rPr lang="es-MX" sz="3200" spc="-10" dirty="0"/>
              <a:t>Al anexo </a:t>
            </a:r>
            <a:r>
              <a:rPr lang="es-MX" sz="3200" b="1" spc="-10" dirty="0"/>
              <a:t>327289</a:t>
            </a:r>
          </a:p>
          <a:p>
            <a:pPr marL="690245" indent="-514350" algn="l">
              <a:lnSpc>
                <a:spcPct val="100000"/>
              </a:lnSpc>
              <a:buFont typeface="+mj-lt"/>
              <a:buAutoNum type="arabicPeriod"/>
            </a:pPr>
            <a:endParaRPr lang="es-MX" sz="3200" b="1" spc="-10" dirty="0"/>
          </a:p>
          <a:p>
            <a:pPr marL="690245" indent="-514350" algn="l">
              <a:lnSpc>
                <a:spcPct val="100000"/>
              </a:lnSpc>
              <a:buAutoNum type="arabicPeriod"/>
            </a:pPr>
            <a:r>
              <a:rPr lang="es-MX" sz="3200" spc="-10" dirty="0"/>
              <a:t>Al correo electrónico</a:t>
            </a:r>
            <a:r>
              <a:rPr lang="es-MX" sz="3200" b="1" spc="-10" dirty="0"/>
              <a:t>: </a:t>
            </a:r>
            <a:r>
              <a:rPr lang="es-MX" sz="3200" b="1" u="sng" spc="80" dirty="0"/>
              <a:t>Olga.saez@redsalud.gob.cl</a:t>
            </a:r>
            <a:endParaRPr sz="3200" u="sng" dirty="0"/>
          </a:p>
        </p:txBody>
      </p:sp>
      <p:sp>
        <p:nvSpPr>
          <p:cNvPr id="21" name="object 21"/>
          <p:cNvSpPr/>
          <p:nvPr/>
        </p:nvSpPr>
        <p:spPr>
          <a:xfrm>
            <a:off x="5675999" y="14958558"/>
            <a:ext cx="1571625" cy="1204595"/>
          </a:xfrm>
          <a:custGeom>
            <a:avLst/>
            <a:gdLst/>
            <a:ahLst/>
            <a:cxnLst/>
            <a:rect l="l" t="t" r="r" b="b"/>
            <a:pathLst>
              <a:path w="1571625" h="1204594">
                <a:moveTo>
                  <a:pt x="1223864" y="963332"/>
                </a:moveTo>
                <a:lnTo>
                  <a:pt x="1146528" y="952611"/>
                </a:lnTo>
                <a:lnTo>
                  <a:pt x="1157216" y="955374"/>
                </a:lnTo>
                <a:lnTo>
                  <a:pt x="1168916" y="960843"/>
                </a:lnTo>
                <a:lnTo>
                  <a:pt x="1183421" y="971829"/>
                </a:lnTo>
                <a:lnTo>
                  <a:pt x="1202695" y="989887"/>
                </a:lnTo>
                <a:lnTo>
                  <a:pt x="1325783" y="1110805"/>
                </a:lnTo>
                <a:lnTo>
                  <a:pt x="1365124" y="1148313"/>
                </a:lnTo>
                <a:lnTo>
                  <a:pt x="1401936" y="1180341"/>
                </a:lnTo>
                <a:lnTo>
                  <a:pt x="1434698" y="1204115"/>
                </a:lnTo>
                <a:lnTo>
                  <a:pt x="1435274" y="1204195"/>
                </a:lnTo>
                <a:lnTo>
                  <a:pt x="1447295" y="1158422"/>
                </a:lnTo>
                <a:lnTo>
                  <a:pt x="1452105" y="1141139"/>
                </a:lnTo>
                <a:lnTo>
                  <a:pt x="1400557" y="1133993"/>
                </a:lnTo>
                <a:lnTo>
                  <a:pt x="1378134" y="1112934"/>
                </a:lnTo>
                <a:lnTo>
                  <a:pt x="1344540" y="1078787"/>
                </a:lnTo>
                <a:lnTo>
                  <a:pt x="1303694" y="1038507"/>
                </a:lnTo>
                <a:lnTo>
                  <a:pt x="1259864" y="996530"/>
                </a:lnTo>
                <a:lnTo>
                  <a:pt x="1223864" y="963332"/>
                </a:lnTo>
                <a:close/>
              </a:path>
              <a:path w="1571625" h="1204594">
                <a:moveTo>
                  <a:pt x="1022772" y="149498"/>
                </a:moveTo>
                <a:lnTo>
                  <a:pt x="711974" y="106410"/>
                </a:lnTo>
                <a:lnTo>
                  <a:pt x="763927" y="114895"/>
                </a:lnTo>
                <a:lnTo>
                  <a:pt x="905196" y="142173"/>
                </a:lnTo>
                <a:lnTo>
                  <a:pt x="946655" y="151767"/>
                </a:lnTo>
                <a:lnTo>
                  <a:pt x="1021889" y="186558"/>
                </a:lnTo>
                <a:lnTo>
                  <a:pt x="1065365" y="214381"/>
                </a:lnTo>
                <a:lnTo>
                  <a:pt x="1105913" y="244364"/>
                </a:lnTo>
                <a:lnTo>
                  <a:pt x="1143836" y="277828"/>
                </a:lnTo>
                <a:lnTo>
                  <a:pt x="1179963" y="312326"/>
                </a:lnTo>
                <a:lnTo>
                  <a:pt x="1214946" y="346665"/>
                </a:lnTo>
                <a:lnTo>
                  <a:pt x="1283391" y="415133"/>
                </a:lnTo>
                <a:lnTo>
                  <a:pt x="1317985" y="448136"/>
                </a:lnTo>
                <a:lnTo>
                  <a:pt x="1360646" y="484822"/>
                </a:lnTo>
                <a:lnTo>
                  <a:pt x="1403382" y="515108"/>
                </a:lnTo>
                <a:lnTo>
                  <a:pt x="1445870" y="542795"/>
                </a:lnTo>
                <a:lnTo>
                  <a:pt x="1487611" y="572942"/>
                </a:lnTo>
                <a:lnTo>
                  <a:pt x="1528280" y="609352"/>
                </a:lnTo>
                <a:lnTo>
                  <a:pt x="1527715" y="631070"/>
                </a:lnTo>
                <a:lnTo>
                  <a:pt x="1525982" y="652626"/>
                </a:lnTo>
                <a:lnTo>
                  <a:pt x="1520150" y="697975"/>
                </a:lnTo>
                <a:lnTo>
                  <a:pt x="1512149" y="745587"/>
                </a:lnTo>
                <a:lnTo>
                  <a:pt x="1501374" y="794097"/>
                </a:lnTo>
                <a:lnTo>
                  <a:pt x="1488617" y="842332"/>
                </a:lnTo>
                <a:lnTo>
                  <a:pt x="1474426" y="890369"/>
                </a:lnTo>
                <a:lnTo>
                  <a:pt x="1459173" y="939540"/>
                </a:lnTo>
                <a:lnTo>
                  <a:pt x="1443752" y="987406"/>
                </a:lnTo>
                <a:lnTo>
                  <a:pt x="1428537" y="1035300"/>
                </a:lnTo>
                <a:lnTo>
                  <a:pt x="1413898" y="1084556"/>
                </a:lnTo>
                <a:lnTo>
                  <a:pt x="1400557" y="1133993"/>
                </a:lnTo>
                <a:lnTo>
                  <a:pt x="1452105" y="1141139"/>
                </a:lnTo>
                <a:lnTo>
                  <a:pt x="1460695" y="1110276"/>
                </a:lnTo>
                <a:lnTo>
                  <a:pt x="1474893" y="1060959"/>
                </a:lnTo>
                <a:lnTo>
                  <a:pt x="1489513" y="1010418"/>
                </a:lnTo>
                <a:lnTo>
                  <a:pt x="1504009" y="959859"/>
                </a:lnTo>
                <a:lnTo>
                  <a:pt x="1518182" y="907974"/>
                </a:lnTo>
                <a:lnTo>
                  <a:pt x="1531308" y="857226"/>
                </a:lnTo>
                <a:lnTo>
                  <a:pt x="1543364" y="805047"/>
                </a:lnTo>
                <a:lnTo>
                  <a:pt x="1553627" y="753902"/>
                </a:lnTo>
                <a:lnTo>
                  <a:pt x="1561117" y="707501"/>
                </a:lnTo>
                <a:lnTo>
                  <a:pt x="1568007" y="654606"/>
                </a:lnTo>
                <a:lnTo>
                  <a:pt x="1571002" y="606300"/>
                </a:lnTo>
                <a:lnTo>
                  <a:pt x="1536269" y="571995"/>
                </a:lnTo>
                <a:lnTo>
                  <a:pt x="1499054" y="539911"/>
                </a:lnTo>
                <a:lnTo>
                  <a:pt x="1460338" y="510182"/>
                </a:lnTo>
                <a:lnTo>
                  <a:pt x="1421274" y="481688"/>
                </a:lnTo>
                <a:lnTo>
                  <a:pt x="1383018" y="453306"/>
                </a:lnTo>
                <a:lnTo>
                  <a:pt x="1346897" y="422655"/>
                </a:lnTo>
                <a:lnTo>
                  <a:pt x="1315110" y="392605"/>
                </a:lnTo>
                <a:lnTo>
                  <a:pt x="1246608" y="325412"/>
                </a:lnTo>
                <a:lnTo>
                  <a:pt x="1209817" y="290822"/>
                </a:lnTo>
                <a:lnTo>
                  <a:pt x="1171457" y="256015"/>
                </a:lnTo>
                <a:lnTo>
                  <a:pt x="1131317" y="223525"/>
                </a:lnTo>
                <a:lnTo>
                  <a:pt x="1089881" y="190855"/>
                </a:lnTo>
                <a:lnTo>
                  <a:pt x="1046591" y="163057"/>
                </a:lnTo>
                <a:lnTo>
                  <a:pt x="1022772" y="149498"/>
                </a:lnTo>
                <a:close/>
              </a:path>
              <a:path w="1571625" h="1204594">
                <a:moveTo>
                  <a:pt x="1217319" y="957296"/>
                </a:moveTo>
                <a:lnTo>
                  <a:pt x="956319" y="921112"/>
                </a:lnTo>
                <a:lnTo>
                  <a:pt x="973332" y="931164"/>
                </a:lnTo>
                <a:lnTo>
                  <a:pt x="990111" y="938619"/>
                </a:lnTo>
                <a:lnTo>
                  <a:pt x="1007453" y="944869"/>
                </a:lnTo>
                <a:lnTo>
                  <a:pt x="1026505" y="948793"/>
                </a:lnTo>
                <a:lnTo>
                  <a:pt x="1041173" y="949544"/>
                </a:lnTo>
                <a:lnTo>
                  <a:pt x="1057376" y="949226"/>
                </a:lnTo>
                <a:lnTo>
                  <a:pt x="1075525" y="949178"/>
                </a:lnTo>
                <a:lnTo>
                  <a:pt x="1096552" y="946964"/>
                </a:lnTo>
                <a:lnTo>
                  <a:pt x="1133644" y="952107"/>
                </a:lnTo>
                <a:lnTo>
                  <a:pt x="1146528" y="952611"/>
                </a:lnTo>
                <a:lnTo>
                  <a:pt x="1223864" y="963332"/>
                </a:lnTo>
                <a:lnTo>
                  <a:pt x="1217319" y="957296"/>
                </a:lnTo>
                <a:close/>
              </a:path>
              <a:path w="1571625" h="1204594">
                <a:moveTo>
                  <a:pt x="667606" y="60513"/>
                </a:moveTo>
                <a:lnTo>
                  <a:pt x="450858" y="30464"/>
                </a:lnTo>
                <a:lnTo>
                  <a:pt x="294218" y="12594"/>
                </a:lnTo>
                <a:lnTo>
                  <a:pt x="190090" y="3287"/>
                </a:lnTo>
                <a:lnTo>
                  <a:pt x="138630" y="0"/>
                </a:lnTo>
                <a:lnTo>
                  <a:pt x="107864" y="2145"/>
                </a:lnTo>
                <a:lnTo>
                  <a:pt x="50116" y="24910"/>
                </a:lnTo>
                <a:lnTo>
                  <a:pt x="17662" y="47336"/>
                </a:lnTo>
                <a:lnTo>
                  <a:pt x="0" y="84634"/>
                </a:lnTo>
                <a:lnTo>
                  <a:pt x="2521" y="119602"/>
                </a:lnTo>
                <a:lnTo>
                  <a:pt x="17996" y="151236"/>
                </a:lnTo>
                <a:lnTo>
                  <a:pt x="43466" y="176564"/>
                </a:lnTo>
                <a:lnTo>
                  <a:pt x="76497" y="188836"/>
                </a:lnTo>
                <a:lnTo>
                  <a:pt x="84797" y="189987"/>
                </a:lnTo>
                <a:lnTo>
                  <a:pt x="152054" y="208286"/>
                </a:lnTo>
                <a:lnTo>
                  <a:pt x="219491" y="217635"/>
                </a:lnTo>
                <a:lnTo>
                  <a:pt x="267118" y="228084"/>
                </a:lnTo>
                <a:lnTo>
                  <a:pt x="313104" y="237024"/>
                </a:lnTo>
                <a:lnTo>
                  <a:pt x="357798" y="248349"/>
                </a:lnTo>
                <a:lnTo>
                  <a:pt x="402594" y="258406"/>
                </a:lnTo>
                <a:lnTo>
                  <a:pt x="448363" y="267315"/>
                </a:lnTo>
                <a:lnTo>
                  <a:pt x="527276" y="278255"/>
                </a:lnTo>
                <a:lnTo>
                  <a:pt x="515975" y="292074"/>
                </a:lnTo>
                <a:lnTo>
                  <a:pt x="508914" y="303917"/>
                </a:lnTo>
                <a:lnTo>
                  <a:pt x="506522" y="316407"/>
                </a:lnTo>
                <a:lnTo>
                  <a:pt x="509053" y="333425"/>
                </a:lnTo>
                <a:lnTo>
                  <a:pt x="500753" y="332275"/>
                </a:lnTo>
                <a:lnTo>
                  <a:pt x="493213" y="346615"/>
                </a:lnTo>
                <a:lnTo>
                  <a:pt x="487404" y="359913"/>
                </a:lnTo>
                <a:lnTo>
                  <a:pt x="483325" y="372169"/>
                </a:lnTo>
                <a:lnTo>
                  <a:pt x="480803" y="384641"/>
                </a:lnTo>
                <a:lnTo>
                  <a:pt x="481080" y="416733"/>
                </a:lnTo>
                <a:lnTo>
                  <a:pt x="490848" y="447577"/>
                </a:lnTo>
                <a:lnTo>
                  <a:pt x="509740" y="478403"/>
                </a:lnTo>
                <a:lnTo>
                  <a:pt x="537386" y="510443"/>
                </a:lnTo>
                <a:lnTo>
                  <a:pt x="529522" y="524739"/>
                </a:lnTo>
                <a:lnTo>
                  <a:pt x="514225" y="571340"/>
                </a:lnTo>
                <a:lnTo>
                  <a:pt x="512218" y="589011"/>
                </a:lnTo>
                <a:lnTo>
                  <a:pt x="512403" y="596730"/>
                </a:lnTo>
                <a:lnTo>
                  <a:pt x="532728" y="650833"/>
                </a:lnTo>
                <a:lnTo>
                  <a:pt x="570026" y="702162"/>
                </a:lnTo>
                <a:lnTo>
                  <a:pt x="570191" y="718852"/>
                </a:lnTo>
                <a:lnTo>
                  <a:pt x="576477" y="760752"/>
                </a:lnTo>
                <a:lnTo>
                  <a:pt x="603980" y="804312"/>
                </a:lnTo>
                <a:lnTo>
                  <a:pt x="643715" y="841874"/>
                </a:lnTo>
                <a:lnTo>
                  <a:pt x="652712" y="848250"/>
                </a:lnTo>
                <a:lnTo>
                  <a:pt x="663675" y="856181"/>
                </a:lnTo>
                <a:lnTo>
                  <a:pt x="674422" y="862799"/>
                </a:lnTo>
                <a:lnTo>
                  <a:pt x="682252" y="869013"/>
                </a:lnTo>
                <a:lnTo>
                  <a:pt x="733487" y="888938"/>
                </a:lnTo>
                <a:lnTo>
                  <a:pt x="776646" y="901332"/>
                </a:lnTo>
                <a:lnTo>
                  <a:pt x="816262" y="910671"/>
                </a:lnTo>
                <a:lnTo>
                  <a:pt x="869663" y="918074"/>
                </a:lnTo>
                <a:lnTo>
                  <a:pt x="892120" y="922469"/>
                </a:lnTo>
                <a:lnTo>
                  <a:pt x="902872" y="925242"/>
                </a:lnTo>
                <a:lnTo>
                  <a:pt x="928381" y="926214"/>
                </a:lnTo>
                <a:lnTo>
                  <a:pt x="941971" y="924252"/>
                </a:lnTo>
                <a:lnTo>
                  <a:pt x="956319" y="921112"/>
                </a:lnTo>
                <a:lnTo>
                  <a:pt x="1217319" y="957296"/>
                </a:lnTo>
                <a:lnTo>
                  <a:pt x="1187839" y="933977"/>
                </a:lnTo>
                <a:lnTo>
                  <a:pt x="1002512" y="908284"/>
                </a:lnTo>
                <a:lnTo>
                  <a:pt x="991383" y="904177"/>
                </a:lnTo>
                <a:lnTo>
                  <a:pt x="981595" y="898974"/>
                </a:lnTo>
                <a:lnTo>
                  <a:pt x="896128" y="887125"/>
                </a:lnTo>
                <a:lnTo>
                  <a:pt x="887354" y="884626"/>
                </a:lnTo>
                <a:lnTo>
                  <a:pt x="888364" y="882202"/>
                </a:lnTo>
                <a:lnTo>
                  <a:pt x="842051" y="875781"/>
                </a:lnTo>
                <a:lnTo>
                  <a:pt x="809867" y="870037"/>
                </a:lnTo>
                <a:lnTo>
                  <a:pt x="740495" y="848881"/>
                </a:lnTo>
                <a:lnTo>
                  <a:pt x="697859" y="832713"/>
                </a:lnTo>
                <a:lnTo>
                  <a:pt x="646282" y="790944"/>
                </a:lnTo>
                <a:lnTo>
                  <a:pt x="618223" y="751154"/>
                </a:lnTo>
                <a:lnTo>
                  <a:pt x="608581" y="713917"/>
                </a:lnTo>
                <a:lnTo>
                  <a:pt x="679976" y="723815"/>
                </a:lnTo>
                <a:lnTo>
                  <a:pt x="724392" y="723562"/>
                </a:lnTo>
                <a:lnTo>
                  <a:pt x="751430" y="720900"/>
                </a:lnTo>
                <a:lnTo>
                  <a:pt x="830439" y="708775"/>
                </a:lnTo>
                <a:lnTo>
                  <a:pt x="642515" y="682722"/>
                </a:lnTo>
                <a:lnTo>
                  <a:pt x="611231" y="674538"/>
                </a:lnTo>
                <a:lnTo>
                  <a:pt x="601885" y="670678"/>
                </a:lnTo>
                <a:lnTo>
                  <a:pt x="581959" y="646119"/>
                </a:lnTo>
                <a:lnTo>
                  <a:pt x="565616" y="627186"/>
                </a:lnTo>
                <a:lnTo>
                  <a:pt x="553766" y="610157"/>
                </a:lnTo>
                <a:lnTo>
                  <a:pt x="547150" y="592572"/>
                </a:lnTo>
                <a:lnTo>
                  <a:pt x="546491" y="573248"/>
                </a:lnTo>
                <a:lnTo>
                  <a:pt x="552118" y="558643"/>
                </a:lnTo>
                <a:lnTo>
                  <a:pt x="561072" y="545781"/>
                </a:lnTo>
                <a:lnTo>
                  <a:pt x="570395" y="531687"/>
                </a:lnTo>
                <a:lnTo>
                  <a:pt x="848261" y="570209"/>
                </a:lnTo>
                <a:lnTo>
                  <a:pt x="905024" y="558846"/>
                </a:lnTo>
                <a:lnTo>
                  <a:pt x="912943" y="557380"/>
                </a:lnTo>
                <a:lnTo>
                  <a:pt x="687684" y="526151"/>
                </a:lnTo>
                <a:lnTo>
                  <a:pt x="570256" y="502179"/>
                </a:lnTo>
                <a:lnTo>
                  <a:pt x="524050" y="452180"/>
                </a:lnTo>
                <a:lnTo>
                  <a:pt x="513638" y="407143"/>
                </a:lnTo>
                <a:lnTo>
                  <a:pt x="515986" y="395930"/>
                </a:lnTo>
                <a:lnTo>
                  <a:pt x="520064" y="383673"/>
                </a:lnTo>
                <a:lnTo>
                  <a:pt x="525699" y="371633"/>
                </a:lnTo>
                <a:lnTo>
                  <a:pt x="533064" y="358551"/>
                </a:lnTo>
                <a:lnTo>
                  <a:pt x="555640" y="361680"/>
                </a:lnTo>
                <a:lnTo>
                  <a:pt x="546736" y="351471"/>
                </a:lnTo>
                <a:lnTo>
                  <a:pt x="540122" y="340297"/>
                </a:lnTo>
                <a:lnTo>
                  <a:pt x="535434" y="328108"/>
                </a:lnTo>
                <a:lnTo>
                  <a:pt x="536153" y="314104"/>
                </a:lnTo>
                <a:lnTo>
                  <a:pt x="545586" y="298744"/>
                </a:lnTo>
                <a:lnTo>
                  <a:pt x="547775" y="293918"/>
                </a:lnTo>
                <a:lnTo>
                  <a:pt x="553385" y="284439"/>
                </a:lnTo>
                <a:lnTo>
                  <a:pt x="561504" y="274025"/>
                </a:lnTo>
                <a:lnTo>
                  <a:pt x="571045" y="267655"/>
                </a:lnTo>
                <a:lnTo>
                  <a:pt x="741201" y="291245"/>
                </a:lnTo>
                <a:lnTo>
                  <a:pt x="706992" y="280091"/>
                </a:lnTo>
                <a:lnTo>
                  <a:pt x="665470" y="273053"/>
                </a:lnTo>
                <a:lnTo>
                  <a:pt x="632269" y="268450"/>
                </a:lnTo>
                <a:lnTo>
                  <a:pt x="656129" y="262783"/>
                </a:lnTo>
                <a:lnTo>
                  <a:pt x="494459" y="240370"/>
                </a:lnTo>
                <a:lnTo>
                  <a:pt x="448021" y="232650"/>
                </a:lnTo>
                <a:lnTo>
                  <a:pt x="394093" y="221327"/>
                </a:lnTo>
                <a:lnTo>
                  <a:pt x="336074" y="208155"/>
                </a:lnTo>
                <a:lnTo>
                  <a:pt x="221185" y="184534"/>
                </a:lnTo>
                <a:lnTo>
                  <a:pt x="171288" y="176335"/>
                </a:lnTo>
                <a:lnTo>
                  <a:pt x="150537" y="173458"/>
                </a:lnTo>
                <a:lnTo>
                  <a:pt x="98859" y="162447"/>
                </a:lnTo>
                <a:lnTo>
                  <a:pt x="68071" y="146639"/>
                </a:lnTo>
                <a:lnTo>
                  <a:pt x="52765" y="127849"/>
                </a:lnTo>
                <a:lnTo>
                  <a:pt x="47534" y="107892"/>
                </a:lnTo>
                <a:lnTo>
                  <a:pt x="47625" y="95083"/>
                </a:lnTo>
                <a:lnTo>
                  <a:pt x="60735" y="58436"/>
                </a:lnTo>
                <a:lnTo>
                  <a:pt x="112197" y="41210"/>
                </a:lnTo>
                <a:lnTo>
                  <a:pt x="137025" y="42088"/>
                </a:lnTo>
                <a:lnTo>
                  <a:pt x="298627" y="56799"/>
                </a:lnTo>
                <a:lnTo>
                  <a:pt x="351929" y="62906"/>
                </a:lnTo>
                <a:lnTo>
                  <a:pt x="404983" y="67697"/>
                </a:lnTo>
                <a:lnTo>
                  <a:pt x="508924" y="79543"/>
                </a:lnTo>
                <a:lnTo>
                  <a:pt x="559537" y="86559"/>
                </a:lnTo>
                <a:lnTo>
                  <a:pt x="609354" y="92183"/>
                </a:lnTo>
                <a:lnTo>
                  <a:pt x="1022772" y="149498"/>
                </a:lnTo>
                <a:lnTo>
                  <a:pt x="1001930" y="137633"/>
                </a:lnTo>
                <a:lnTo>
                  <a:pt x="955688" y="117119"/>
                </a:lnTo>
                <a:lnTo>
                  <a:pt x="871624" y="97772"/>
                </a:lnTo>
                <a:lnTo>
                  <a:pt x="774566" y="79188"/>
                </a:lnTo>
                <a:lnTo>
                  <a:pt x="722032" y="70622"/>
                </a:lnTo>
                <a:lnTo>
                  <a:pt x="667606" y="60513"/>
                </a:lnTo>
                <a:close/>
              </a:path>
              <a:path w="1571625" h="1204594">
                <a:moveTo>
                  <a:pt x="1152109" y="912356"/>
                </a:moveTo>
                <a:lnTo>
                  <a:pt x="1137681" y="910355"/>
                </a:lnTo>
                <a:lnTo>
                  <a:pt x="1122106" y="909478"/>
                </a:lnTo>
                <a:lnTo>
                  <a:pt x="1105189" y="909697"/>
                </a:lnTo>
                <a:lnTo>
                  <a:pt x="1086910" y="909727"/>
                </a:lnTo>
                <a:lnTo>
                  <a:pt x="1044362" y="911522"/>
                </a:lnTo>
                <a:lnTo>
                  <a:pt x="1024819" y="911377"/>
                </a:lnTo>
                <a:lnTo>
                  <a:pt x="1187839" y="933977"/>
                </a:lnTo>
                <a:lnTo>
                  <a:pt x="1179978" y="927759"/>
                </a:lnTo>
                <a:lnTo>
                  <a:pt x="1152109" y="912356"/>
                </a:lnTo>
                <a:close/>
              </a:path>
              <a:path w="1571625" h="1204594">
                <a:moveTo>
                  <a:pt x="960853" y="888405"/>
                </a:moveTo>
                <a:lnTo>
                  <a:pt x="947717" y="890430"/>
                </a:lnTo>
                <a:lnTo>
                  <a:pt x="936896" y="891495"/>
                </a:lnTo>
                <a:lnTo>
                  <a:pt x="927416" y="891462"/>
                </a:lnTo>
                <a:lnTo>
                  <a:pt x="981595" y="898974"/>
                </a:lnTo>
                <a:lnTo>
                  <a:pt x="971808" y="893770"/>
                </a:lnTo>
                <a:lnTo>
                  <a:pt x="960853" y="888405"/>
                </a:lnTo>
                <a:close/>
              </a:path>
              <a:path w="1571625" h="1204594">
                <a:moveTo>
                  <a:pt x="881341" y="845328"/>
                </a:moveTo>
                <a:lnTo>
                  <a:pt x="857309" y="841997"/>
                </a:lnTo>
                <a:lnTo>
                  <a:pt x="860887" y="851468"/>
                </a:lnTo>
                <a:lnTo>
                  <a:pt x="865417" y="859789"/>
                </a:lnTo>
                <a:lnTo>
                  <a:pt x="866661" y="868936"/>
                </a:lnTo>
                <a:lnTo>
                  <a:pt x="860726" y="878370"/>
                </a:lnTo>
                <a:lnTo>
                  <a:pt x="888364" y="882202"/>
                </a:lnTo>
                <a:lnTo>
                  <a:pt x="892405" y="872505"/>
                </a:lnTo>
                <a:lnTo>
                  <a:pt x="890144" y="864499"/>
                </a:lnTo>
                <a:lnTo>
                  <a:pt x="884771" y="856061"/>
                </a:lnTo>
                <a:lnTo>
                  <a:pt x="881341" y="845328"/>
                </a:lnTo>
                <a:close/>
              </a:path>
              <a:path w="1571625" h="1204594">
                <a:moveTo>
                  <a:pt x="985626" y="712339"/>
                </a:moveTo>
                <a:lnTo>
                  <a:pt x="904341" y="701070"/>
                </a:lnTo>
                <a:lnTo>
                  <a:pt x="922603" y="706166"/>
                </a:lnTo>
                <a:lnTo>
                  <a:pt x="938571" y="713508"/>
                </a:lnTo>
                <a:lnTo>
                  <a:pt x="948998" y="726493"/>
                </a:lnTo>
                <a:lnTo>
                  <a:pt x="950986" y="746001"/>
                </a:lnTo>
                <a:lnTo>
                  <a:pt x="949344" y="754748"/>
                </a:lnTo>
                <a:lnTo>
                  <a:pt x="898381" y="807944"/>
                </a:lnTo>
                <a:lnTo>
                  <a:pt x="848347" y="815111"/>
                </a:lnTo>
                <a:lnTo>
                  <a:pt x="795723" y="818073"/>
                </a:lnTo>
                <a:lnTo>
                  <a:pt x="749405" y="827037"/>
                </a:lnTo>
                <a:lnTo>
                  <a:pt x="758406" y="829567"/>
                </a:lnTo>
                <a:lnTo>
                  <a:pt x="774391" y="831783"/>
                </a:lnTo>
                <a:lnTo>
                  <a:pt x="793703" y="835743"/>
                </a:lnTo>
                <a:lnTo>
                  <a:pt x="844024" y="842719"/>
                </a:lnTo>
                <a:lnTo>
                  <a:pt x="857309" y="841997"/>
                </a:lnTo>
                <a:lnTo>
                  <a:pt x="881341" y="845328"/>
                </a:lnTo>
                <a:lnTo>
                  <a:pt x="880484" y="842645"/>
                </a:lnTo>
                <a:lnTo>
                  <a:pt x="937177" y="835119"/>
                </a:lnTo>
                <a:lnTo>
                  <a:pt x="975812" y="814832"/>
                </a:lnTo>
                <a:lnTo>
                  <a:pt x="998803" y="787248"/>
                </a:lnTo>
                <a:lnTo>
                  <a:pt x="1008216" y="760346"/>
                </a:lnTo>
                <a:lnTo>
                  <a:pt x="1008549" y="752699"/>
                </a:lnTo>
                <a:lnTo>
                  <a:pt x="1007715" y="744891"/>
                </a:lnTo>
                <a:lnTo>
                  <a:pt x="1005754" y="739490"/>
                </a:lnTo>
                <a:lnTo>
                  <a:pt x="1003404" y="734036"/>
                </a:lnTo>
                <a:lnTo>
                  <a:pt x="992787" y="717178"/>
                </a:lnTo>
                <a:lnTo>
                  <a:pt x="985626" y="712339"/>
                </a:lnTo>
                <a:close/>
              </a:path>
              <a:path w="1571625" h="1204594">
                <a:moveTo>
                  <a:pt x="679976" y="723815"/>
                </a:moveTo>
                <a:lnTo>
                  <a:pt x="608581" y="713917"/>
                </a:lnTo>
                <a:lnTo>
                  <a:pt x="617712" y="716465"/>
                </a:lnTo>
                <a:lnTo>
                  <a:pt x="626822" y="717728"/>
                </a:lnTo>
                <a:lnTo>
                  <a:pt x="635370" y="720196"/>
                </a:lnTo>
                <a:lnTo>
                  <a:pt x="643508" y="721324"/>
                </a:lnTo>
                <a:lnTo>
                  <a:pt x="671015" y="723855"/>
                </a:lnTo>
                <a:lnTo>
                  <a:pt x="679976" y="723815"/>
                </a:lnTo>
                <a:close/>
              </a:path>
              <a:path w="1571625" h="1204594">
                <a:moveTo>
                  <a:pt x="1045676" y="565524"/>
                </a:moveTo>
                <a:lnTo>
                  <a:pt x="960720" y="553746"/>
                </a:lnTo>
                <a:lnTo>
                  <a:pt x="978560" y="558784"/>
                </a:lnTo>
                <a:lnTo>
                  <a:pt x="991578" y="565717"/>
                </a:lnTo>
                <a:lnTo>
                  <a:pt x="999014" y="575723"/>
                </a:lnTo>
                <a:lnTo>
                  <a:pt x="1000460" y="587463"/>
                </a:lnTo>
                <a:lnTo>
                  <a:pt x="994800" y="602064"/>
                </a:lnTo>
                <a:lnTo>
                  <a:pt x="981748" y="615640"/>
                </a:lnTo>
                <a:lnTo>
                  <a:pt x="960566" y="630654"/>
                </a:lnTo>
                <a:lnTo>
                  <a:pt x="931388" y="643277"/>
                </a:lnTo>
                <a:lnTo>
                  <a:pt x="891603" y="662122"/>
                </a:lnTo>
                <a:lnTo>
                  <a:pt x="839866" y="674181"/>
                </a:lnTo>
                <a:lnTo>
                  <a:pt x="784269" y="681860"/>
                </a:lnTo>
                <a:lnTo>
                  <a:pt x="733255" y="685044"/>
                </a:lnTo>
                <a:lnTo>
                  <a:pt x="695089" y="684882"/>
                </a:lnTo>
                <a:lnTo>
                  <a:pt x="681966" y="685627"/>
                </a:lnTo>
                <a:lnTo>
                  <a:pt x="668628" y="685060"/>
                </a:lnTo>
                <a:lnTo>
                  <a:pt x="655464" y="683235"/>
                </a:lnTo>
                <a:lnTo>
                  <a:pt x="642515" y="682722"/>
                </a:lnTo>
                <a:lnTo>
                  <a:pt x="830439" y="708775"/>
                </a:lnTo>
                <a:lnTo>
                  <a:pt x="891891" y="699344"/>
                </a:lnTo>
                <a:lnTo>
                  <a:pt x="985626" y="712339"/>
                </a:lnTo>
                <a:lnTo>
                  <a:pt x="973691" y="704274"/>
                </a:lnTo>
                <a:lnTo>
                  <a:pt x="949577" y="693238"/>
                </a:lnTo>
                <a:lnTo>
                  <a:pt x="923558" y="684502"/>
                </a:lnTo>
                <a:lnTo>
                  <a:pt x="954766" y="673443"/>
                </a:lnTo>
                <a:lnTo>
                  <a:pt x="993985" y="653237"/>
                </a:lnTo>
                <a:lnTo>
                  <a:pt x="1029151" y="622212"/>
                </a:lnTo>
                <a:lnTo>
                  <a:pt x="1047855" y="581212"/>
                </a:lnTo>
                <a:lnTo>
                  <a:pt x="1048204" y="578696"/>
                </a:lnTo>
                <a:lnTo>
                  <a:pt x="1045676" y="565524"/>
                </a:lnTo>
                <a:close/>
              </a:path>
              <a:path w="1571625" h="1204594">
                <a:moveTo>
                  <a:pt x="1020249" y="472249"/>
                </a:moveTo>
                <a:lnTo>
                  <a:pt x="945952" y="461949"/>
                </a:lnTo>
                <a:lnTo>
                  <a:pt x="957717" y="467426"/>
                </a:lnTo>
                <a:lnTo>
                  <a:pt x="972829" y="475932"/>
                </a:lnTo>
                <a:lnTo>
                  <a:pt x="987808" y="488266"/>
                </a:lnTo>
                <a:lnTo>
                  <a:pt x="999868" y="500195"/>
                </a:lnTo>
                <a:lnTo>
                  <a:pt x="1061328" y="562566"/>
                </a:lnTo>
                <a:lnTo>
                  <a:pt x="1100068" y="597426"/>
                </a:lnTo>
                <a:lnTo>
                  <a:pt x="1142268" y="630201"/>
                </a:lnTo>
                <a:lnTo>
                  <a:pt x="1186784" y="655605"/>
                </a:lnTo>
                <a:lnTo>
                  <a:pt x="1232118" y="670865"/>
                </a:lnTo>
                <a:lnTo>
                  <a:pt x="1198301" y="645662"/>
                </a:lnTo>
                <a:lnTo>
                  <a:pt x="1162452" y="613767"/>
                </a:lnTo>
                <a:lnTo>
                  <a:pt x="1125638" y="577892"/>
                </a:lnTo>
                <a:lnTo>
                  <a:pt x="1089100" y="539491"/>
                </a:lnTo>
                <a:lnTo>
                  <a:pt x="1053557" y="503792"/>
                </a:lnTo>
                <a:lnTo>
                  <a:pt x="1020249" y="472249"/>
                </a:lnTo>
                <a:close/>
              </a:path>
              <a:path w="1571625" h="1204594">
                <a:moveTo>
                  <a:pt x="848261" y="570209"/>
                </a:moveTo>
                <a:lnTo>
                  <a:pt x="570395" y="531687"/>
                </a:lnTo>
                <a:lnTo>
                  <a:pt x="610441" y="543650"/>
                </a:lnTo>
                <a:lnTo>
                  <a:pt x="683449" y="561464"/>
                </a:lnTo>
                <a:lnTo>
                  <a:pt x="721858" y="568071"/>
                </a:lnTo>
                <a:lnTo>
                  <a:pt x="750500" y="570760"/>
                </a:lnTo>
                <a:lnTo>
                  <a:pt x="794665" y="573036"/>
                </a:lnTo>
                <a:lnTo>
                  <a:pt x="848261" y="570209"/>
                </a:lnTo>
                <a:close/>
              </a:path>
              <a:path w="1571625" h="1204594">
                <a:moveTo>
                  <a:pt x="950053" y="467646"/>
                </a:moveTo>
                <a:lnTo>
                  <a:pt x="893377" y="459789"/>
                </a:lnTo>
                <a:lnTo>
                  <a:pt x="904972" y="462678"/>
                </a:lnTo>
                <a:lnTo>
                  <a:pt x="911959" y="468775"/>
                </a:lnTo>
                <a:lnTo>
                  <a:pt x="915095" y="476903"/>
                </a:lnTo>
                <a:lnTo>
                  <a:pt x="915139" y="485884"/>
                </a:lnTo>
                <a:lnTo>
                  <a:pt x="911255" y="498167"/>
                </a:lnTo>
                <a:lnTo>
                  <a:pt x="883785" y="528977"/>
                </a:lnTo>
                <a:lnTo>
                  <a:pt x="822723" y="538462"/>
                </a:lnTo>
                <a:lnTo>
                  <a:pt x="779097" y="537542"/>
                </a:lnTo>
                <a:lnTo>
                  <a:pt x="728991" y="531878"/>
                </a:lnTo>
                <a:lnTo>
                  <a:pt x="912943" y="557380"/>
                </a:lnTo>
                <a:lnTo>
                  <a:pt x="920863" y="555914"/>
                </a:lnTo>
                <a:lnTo>
                  <a:pt x="935555" y="554104"/>
                </a:lnTo>
                <a:lnTo>
                  <a:pt x="948905" y="553391"/>
                </a:lnTo>
                <a:lnTo>
                  <a:pt x="960720" y="553746"/>
                </a:lnTo>
                <a:lnTo>
                  <a:pt x="1045676" y="565524"/>
                </a:lnTo>
                <a:lnTo>
                  <a:pt x="1043906" y="556304"/>
                </a:lnTo>
                <a:lnTo>
                  <a:pt x="1029049" y="541423"/>
                </a:lnTo>
                <a:lnTo>
                  <a:pt x="1014530" y="534281"/>
                </a:lnTo>
                <a:lnTo>
                  <a:pt x="939481" y="523877"/>
                </a:lnTo>
                <a:lnTo>
                  <a:pt x="953271" y="507839"/>
                </a:lnTo>
                <a:lnTo>
                  <a:pt x="958715" y="491926"/>
                </a:lnTo>
                <a:lnTo>
                  <a:pt x="956204" y="476192"/>
                </a:lnTo>
                <a:lnTo>
                  <a:pt x="950053" y="467646"/>
                </a:lnTo>
                <a:close/>
              </a:path>
              <a:path w="1571625" h="1204594">
                <a:moveTo>
                  <a:pt x="981680" y="524599"/>
                </a:moveTo>
                <a:lnTo>
                  <a:pt x="970644" y="524351"/>
                </a:lnTo>
                <a:lnTo>
                  <a:pt x="959977" y="522872"/>
                </a:lnTo>
                <a:lnTo>
                  <a:pt x="949524" y="522705"/>
                </a:lnTo>
                <a:lnTo>
                  <a:pt x="939481" y="523877"/>
                </a:lnTo>
                <a:lnTo>
                  <a:pt x="1014530" y="534281"/>
                </a:lnTo>
                <a:lnTo>
                  <a:pt x="1007270" y="530711"/>
                </a:lnTo>
                <a:lnTo>
                  <a:pt x="981680" y="524599"/>
                </a:lnTo>
                <a:close/>
              </a:path>
              <a:path w="1571625" h="1204594">
                <a:moveTo>
                  <a:pt x="555640" y="361680"/>
                </a:moveTo>
                <a:lnTo>
                  <a:pt x="594821" y="422245"/>
                </a:lnTo>
                <a:lnTo>
                  <a:pt x="641829" y="442865"/>
                </a:lnTo>
                <a:lnTo>
                  <a:pt x="690682" y="457331"/>
                </a:lnTo>
                <a:lnTo>
                  <a:pt x="891302" y="459501"/>
                </a:lnTo>
                <a:lnTo>
                  <a:pt x="950053" y="467646"/>
                </a:lnTo>
                <a:lnTo>
                  <a:pt x="945952" y="461949"/>
                </a:lnTo>
                <a:lnTo>
                  <a:pt x="1020249" y="472249"/>
                </a:lnTo>
                <a:lnTo>
                  <a:pt x="1002904" y="459587"/>
                </a:lnTo>
                <a:lnTo>
                  <a:pt x="675512" y="414199"/>
                </a:lnTo>
                <a:lnTo>
                  <a:pt x="634476" y="407228"/>
                </a:lnTo>
                <a:lnTo>
                  <a:pt x="599176" y="394641"/>
                </a:lnTo>
                <a:lnTo>
                  <a:pt x="569632" y="377724"/>
                </a:lnTo>
                <a:lnTo>
                  <a:pt x="555640" y="361680"/>
                </a:lnTo>
                <a:close/>
              </a:path>
              <a:path w="1571625" h="1204594">
                <a:moveTo>
                  <a:pt x="942031" y="430634"/>
                </a:moveTo>
                <a:lnTo>
                  <a:pt x="921086" y="427730"/>
                </a:lnTo>
                <a:lnTo>
                  <a:pt x="867758" y="422901"/>
                </a:lnTo>
                <a:lnTo>
                  <a:pt x="815248" y="420750"/>
                </a:lnTo>
                <a:lnTo>
                  <a:pt x="770346" y="420936"/>
                </a:lnTo>
                <a:lnTo>
                  <a:pt x="740188" y="420601"/>
                </a:lnTo>
                <a:lnTo>
                  <a:pt x="706897" y="418550"/>
                </a:lnTo>
                <a:lnTo>
                  <a:pt x="1002904" y="459587"/>
                </a:lnTo>
                <a:lnTo>
                  <a:pt x="989895" y="450091"/>
                </a:lnTo>
                <a:lnTo>
                  <a:pt x="976825" y="441868"/>
                </a:lnTo>
                <a:lnTo>
                  <a:pt x="960683" y="435784"/>
                </a:lnTo>
                <a:lnTo>
                  <a:pt x="942031" y="430634"/>
                </a:lnTo>
                <a:close/>
              </a:path>
              <a:path w="1571625" h="1204594">
                <a:moveTo>
                  <a:pt x="741201" y="291245"/>
                </a:moveTo>
                <a:lnTo>
                  <a:pt x="571045" y="267655"/>
                </a:lnTo>
                <a:lnTo>
                  <a:pt x="576137" y="295286"/>
                </a:lnTo>
                <a:lnTo>
                  <a:pt x="589829" y="326674"/>
                </a:lnTo>
                <a:lnTo>
                  <a:pt x="609317" y="356300"/>
                </a:lnTo>
                <a:lnTo>
                  <a:pt x="631273" y="382423"/>
                </a:lnTo>
                <a:lnTo>
                  <a:pt x="666979" y="379680"/>
                </a:lnTo>
                <a:lnTo>
                  <a:pt x="709549" y="368914"/>
                </a:lnTo>
                <a:lnTo>
                  <a:pt x="733768" y="358168"/>
                </a:lnTo>
                <a:lnTo>
                  <a:pt x="644805" y="345835"/>
                </a:lnTo>
                <a:lnTo>
                  <a:pt x="627067" y="326708"/>
                </a:lnTo>
                <a:lnTo>
                  <a:pt x="614837" y="312191"/>
                </a:lnTo>
                <a:lnTo>
                  <a:pt x="607664" y="298375"/>
                </a:lnTo>
                <a:lnTo>
                  <a:pt x="605101" y="281352"/>
                </a:lnTo>
                <a:lnTo>
                  <a:pt x="619327" y="280759"/>
                </a:lnTo>
                <a:lnTo>
                  <a:pt x="630869" y="282360"/>
                </a:lnTo>
                <a:lnTo>
                  <a:pt x="641808" y="282594"/>
                </a:lnTo>
                <a:lnTo>
                  <a:pt x="751254" y="297767"/>
                </a:lnTo>
                <a:lnTo>
                  <a:pt x="741201" y="291245"/>
                </a:lnTo>
                <a:close/>
              </a:path>
              <a:path w="1571625" h="1204594">
                <a:moveTo>
                  <a:pt x="751254" y="297767"/>
                </a:moveTo>
                <a:lnTo>
                  <a:pt x="679516" y="287822"/>
                </a:lnTo>
                <a:lnTo>
                  <a:pt x="705138" y="293938"/>
                </a:lnTo>
                <a:lnTo>
                  <a:pt x="726306" y="300719"/>
                </a:lnTo>
                <a:lnTo>
                  <a:pt x="738934" y="307598"/>
                </a:lnTo>
                <a:lnTo>
                  <a:pt x="742387" y="313206"/>
                </a:lnTo>
                <a:lnTo>
                  <a:pt x="743939" y="317267"/>
                </a:lnTo>
                <a:lnTo>
                  <a:pt x="743416" y="321041"/>
                </a:lnTo>
                <a:lnTo>
                  <a:pt x="731109" y="334721"/>
                </a:lnTo>
                <a:lnTo>
                  <a:pt x="704911" y="341346"/>
                </a:lnTo>
                <a:lnTo>
                  <a:pt x="673050" y="345904"/>
                </a:lnTo>
                <a:lnTo>
                  <a:pt x="644805" y="345835"/>
                </a:lnTo>
                <a:lnTo>
                  <a:pt x="733768" y="358168"/>
                </a:lnTo>
                <a:lnTo>
                  <a:pt x="746979" y="352307"/>
                </a:lnTo>
                <a:lnTo>
                  <a:pt x="767096" y="333299"/>
                </a:lnTo>
                <a:lnTo>
                  <a:pt x="769694" y="329813"/>
                </a:lnTo>
                <a:lnTo>
                  <a:pt x="770392" y="324781"/>
                </a:lnTo>
                <a:lnTo>
                  <a:pt x="763820" y="305920"/>
                </a:lnTo>
                <a:lnTo>
                  <a:pt x="751254" y="297767"/>
                </a:lnTo>
                <a:close/>
              </a:path>
              <a:path w="1571625" h="1204594">
                <a:moveTo>
                  <a:pt x="1009155" y="236078"/>
                </a:moveTo>
                <a:lnTo>
                  <a:pt x="973368" y="233681"/>
                </a:lnTo>
                <a:lnTo>
                  <a:pt x="957748" y="234080"/>
                </a:lnTo>
                <a:lnTo>
                  <a:pt x="945609" y="233679"/>
                </a:lnTo>
                <a:lnTo>
                  <a:pt x="936194" y="233656"/>
                </a:lnTo>
                <a:lnTo>
                  <a:pt x="918977" y="231269"/>
                </a:lnTo>
                <a:lnTo>
                  <a:pt x="912837" y="231700"/>
                </a:lnTo>
                <a:lnTo>
                  <a:pt x="905744" y="233281"/>
                </a:lnTo>
                <a:lnTo>
                  <a:pt x="896921" y="235904"/>
                </a:lnTo>
                <a:lnTo>
                  <a:pt x="856639" y="231602"/>
                </a:lnTo>
                <a:lnTo>
                  <a:pt x="832504" y="229538"/>
                </a:lnTo>
                <a:lnTo>
                  <a:pt x="809966" y="230260"/>
                </a:lnTo>
                <a:lnTo>
                  <a:pt x="774822" y="231799"/>
                </a:lnTo>
                <a:lnTo>
                  <a:pt x="749496" y="232134"/>
                </a:lnTo>
                <a:lnTo>
                  <a:pt x="723545" y="229818"/>
                </a:lnTo>
                <a:lnTo>
                  <a:pt x="699016" y="231546"/>
                </a:lnTo>
                <a:lnTo>
                  <a:pt x="678479" y="240239"/>
                </a:lnTo>
                <a:lnTo>
                  <a:pt x="637913" y="238461"/>
                </a:lnTo>
                <a:lnTo>
                  <a:pt x="616996" y="239408"/>
                </a:lnTo>
                <a:lnTo>
                  <a:pt x="606584" y="241811"/>
                </a:lnTo>
                <a:lnTo>
                  <a:pt x="597533" y="244402"/>
                </a:lnTo>
                <a:lnTo>
                  <a:pt x="554637" y="248712"/>
                </a:lnTo>
                <a:lnTo>
                  <a:pt x="656129" y="262783"/>
                </a:lnTo>
                <a:lnTo>
                  <a:pt x="659538" y="261973"/>
                </a:lnTo>
                <a:lnTo>
                  <a:pt x="679669" y="258354"/>
                </a:lnTo>
                <a:lnTo>
                  <a:pt x="694004" y="256494"/>
                </a:lnTo>
                <a:lnTo>
                  <a:pt x="704060" y="254042"/>
                </a:lnTo>
                <a:lnTo>
                  <a:pt x="734639" y="254435"/>
                </a:lnTo>
                <a:lnTo>
                  <a:pt x="746433" y="253506"/>
                </a:lnTo>
                <a:lnTo>
                  <a:pt x="787283" y="252758"/>
                </a:lnTo>
                <a:lnTo>
                  <a:pt x="820546" y="250959"/>
                </a:lnTo>
                <a:lnTo>
                  <a:pt x="854627" y="251837"/>
                </a:lnTo>
                <a:lnTo>
                  <a:pt x="898455" y="255349"/>
                </a:lnTo>
                <a:lnTo>
                  <a:pt x="913107" y="250970"/>
                </a:lnTo>
                <a:lnTo>
                  <a:pt x="926048" y="248917"/>
                </a:lnTo>
                <a:lnTo>
                  <a:pt x="945429" y="249040"/>
                </a:lnTo>
                <a:lnTo>
                  <a:pt x="979924" y="247412"/>
                </a:lnTo>
                <a:lnTo>
                  <a:pt x="1004886" y="244461"/>
                </a:lnTo>
                <a:lnTo>
                  <a:pt x="1017204" y="239758"/>
                </a:lnTo>
                <a:lnTo>
                  <a:pt x="1009155" y="236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3340" y="15051822"/>
            <a:ext cx="2988945" cy="161925"/>
          </a:xfrm>
          <a:custGeom>
            <a:avLst/>
            <a:gdLst/>
            <a:ahLst/>
            <a:cxnLst/>
            <a:rect l="l" t="t" r="r" b="b"/>
            <a:pathLst>
              <a:path w="2988945" h="161925">
                <a:moveTo>
                  <a:pt x="2414968" y="2006"/>
                </a:moveTo>
                <a:lnTo>
                  <a:pt x="2413597" y="1346"/>
                </a:lnTo>
                <a:lnTo>
                  <a:pt x="2412212" y="0"/>
                </a:lnTo>
                <a:lnTo>
                  <a:pt x="2408771" y="0"/>
                </a:lnTo>
                <a:lnTo>
                  <a:pt x="2405316" y="673"/>
                </a:lnTo>
                <a:lnTo>
                  <a:pt x="2402560" y="673"/>
                </a:lnTo>
                <a:lnTo>
                  <a:pt x="2402560" y="1346"/>
                </a:lnTo>
                <a:lnTo>
                  <a:pt x="2403246" y="2679"/>
                </a:lnTo>
                <a:lnTo>
                  <a:pt x="2407386" y="2679"/>
                </a:lnTo>
                <a:lnTo>
                  <a:pt x="2410828" y="2006"/>
                </a:lnTo>
                <a:lnTo>
                  <a:pt x="2414968" y="2006"/>
                </a:lnTo>
                <a:close/>
              </a:path>
              <a:path w="2988945" h="161925">
                <a:moveTo>
                  <a:pt x="2472918" y="1346"/>
                </a:moveTo>
                <a:lnTo>
                  <a:pt x="2472232" y="1346"/>
                </a:lnTo>
                <a:lnTo>
                  <a:pt x="2467394" y="673"/>
                </a:lnTo>
                <a:lnTo>
                  <a:pt x="2463254" y="0"/>
                </a:lnTo>
                <a:lnTo>
                  <a:pt x="2458428" y="673"/>
                </a:lnTo>
                <a:lnTo>
                  <a:pt x="2454287" y="1346"/>
                </a:lnTo>
                <a:lnTo>
                  <a:pt x="2454287" y="4025"/>
                </a:lnTo>
                <a:lnTo>
                  <a:pt x="2459126" y="5372"/>
                </a:lnTo>
                <a:lnTo>
                  <a:pt x="2463254" y="6045"/>
                </a:lnTo>
                <a:lnTo>
                  <a:pt x="2468092" y="5372"/>
                </a:lnTo>
                <a:lnTo>
                  <a:pt x="2472918" y="5372"/>
                </a:lnTo>
                <a:lnTo>
                  <a:pt x="2472918" y="1346"/>
                </a:lnTo>
                <a:close/>
              </a:path>
              <a:path w="2988945" h="161925">
                <a:moveTo>
                  <a:pt x="2526030" y="1346"/>
                </a:moveTo>
                <a:lnTo>
                  <a:pt x="2524645" y="673"/>
                </a:lnTo>
                <a:lnTo>
                  <a:pt x="2523274" y="673"/>
                </a:lnTo>
                <a:lnTo>
                  <a:pt x="2521889" y="0"/>
                </a:lnTo>
                <a:lnTo>
                  <a:pt x="2520518" y="0"/>
                </a:lnTo>
                <a:lnTo>
                  <a:pt x="2519134" y="673"/>
                </a:lnTo>
                <a:lnTo>
                  <a:pt x="2517749" y="673"/>
                </a:lnTo>
                <a:lnTo>
                  <a:pt x="2519819" y="1346"/>
                </a:lnTo>
                <a:lnTo>
                  <a:pt x="2521204" y="2679"/>
                </a:lnTo>
                <a:lnTo>
                  <a:pt x="2523274" y="2679"/>
                </a:lnTo>
                <a:lnTo>
                  <a:pt x="2523960" y="3352"/>
                </a:lnTo>
                <a:lnTo>
                  <a:pt x="2524645" y="2006"/>
                </a:lnTo>
                <a:lnTo>
                  <a:pt x="2526030" y="1346"/>
                </a:lnTo>
                <a:close/>
              </a:path>
              <a:path w="2988945" h="161925">
                <a:moveTo>
                  <a:pt x="2988881" y="90855"/>
                </a:moveTo>
                <a:lnTo>
                  <a:pt x="2981604" y="81965"/>
                </a:lnTo>
                <a:lnTo>
                  <a:pt x="2975686" y="73075"/>
                </a:lnTo>
                <a:lnTo>
                  <a:pt x="2973273" y="64185"/>
                </a:lnTo>
                <a:lnTo>
                  <a:pt x="2976067" y="55295"/>
                </a:lnTo>
                <a:lnTo>
                  <a:pt x="2976473" y="54025"/>
                </a:lnTo>
                <a:lnTo>
                  <a:pt x="2979229" y="48945"/>
                </a:lnTo>
                <a:lnTo>
                  <a:pt x="2978950" y="46405"/>
                </a:lnTo>
                <a:lnTo>
                  <a:pt x="2978531" y="42595"/>
                </a:lnTo>
                <a:lnTo>
                  <a:pt x="2970949" y="45135"/>
                </a:lnTo>
                <a:lnTo>
                  <a:pt x="2964548" y="46405"/>
                </a:lnTo>
                <a:lnTo>
                  <a:pt x="2958528" y="46405"/>
                </a:lnTo>
                <a:lnTo>
                  <a:pt x="2952521" y="43865"/>
                </a:lnTo>
                <a:lnTo>
                  <a:pt x="2946120" y="42595"/>
                </a:lnTo>
                <a:lnTo>
                  <a:pt x="2916364" y="32435"/>
                </a:lnTo>
                <a:lnTo>
                  <a:pt x="2901200" y="28625"/>
                </a:lnTo>
                <a:lnTo>
                  <a:pt x="2886100" y="27355"/>
                </a:lnTo>
                <a:lnTo>
                  <a:pt x="2870974" y="24815"/>
                </a:lnTo>
                <a:lnTo>
                  <a:pt x="2857131" y="21005"/>
                </a:lnTo>
                <a:lnTo>
                  <a:pt x="2843809" y="15925"/>
                </a:lnTo>
                <a:lnTo>
                  <a:pt x="2830233" y="13385"/>
                </a:lnTo>
                <a:lnTo>
                  <a:pt x="2813380" y="10845"/>
                </a:lnTo>
                <a:lnTo>
                  <a:pt x="2796260" y="9575"/>
                </a:lnTo>
                <a:lnTo>
                  <a:pt x="2779407" y="9575"/>
                </a:lnTo>
                <a:lnTo>
                  <a:pt x="2763316" y="12115"/>
                </a:lnTo>
                <a:lnTo>
                  <a:pt x="2747340" y="13385"/>
                </a:lnTo>
                <a:lnTo>
                  <a:pt x="2731681" y="13385"/>
                </a:lnTo>
                <a:lnTo>
                  <a:pt x="2716657" y="12115"/>
                </a:lnTo>
                <a:lnTo>
                  <a:pt x="2702623" y="15925"/>
                </a:lnTo>
                <a:lnTo>
                  <a:pt x="2685567" y="19735"/>
                </a:lnTo>
                <a:lnTo>
                  <a:pt x="2668651" y="21005"/>
                </a:lnTo>
                <a:lnTo>
                  <a:pt x="2660319" y="19735"/>
                </a:lnTo>
                <a:lnTo>
                  <a:pt x="2651988" y="18465"/>
                </a:lnTo>
                <a:lnTo>
                  <a:pt x="2635707" y="17195"/>
                </a:lnTo>
                <a:lnTo>
                  <a:pt x="2620797" y="17195"/>
                </a:lnTo>
                <a:lnTo>
                  <a:pt x="2605963" y="19735"/>
                </a:lnTo>
                <a:lnTo>
                  <a:pt x="2590990" y="19735"/>
                </a:lnTo>
                <a:lnTo>
                  <a:pt x="2575699" y="14655"/>
                </a:lnTo>
                <a:lnTo>
                  <a:pt x="2569565" y="14655"/>
                </a:lnTo>
                <a:lnTo>
                  <a:pt x="2561298" y="18465"/>
                </a:lnTo>
                <a:lnTo>
                  <a:pt x="2552128" y="22275"/>
                </a:lnTo>
                <a:lnTo>
                  <a:pt x="2543276" y="24815"/>
                </a:lnTo>
                <a:lnTo>
                  <a:pt x="2517152" y="27355"/>
                </a:lnTo>
                <a:lnTo>
                  <a:pt x="2491536" y="24815"/>
                </a:lnTo>
                <a:lnTo>
                  <a:pt x="2476119" y="22275"/>
                </a:lnTo>
                <a:lnTo>
                  <a:pt x="2460764" y="21005"/>
                </a:lnTo>
                <a:lnTo>
                  <a:pt x="2445270" y="22275"/>
                </a:lnTo>
                <a:lnTo>
                  <a:pt x="2429459" y="22275"/>
                </a:lnTo>
                <a:lnTo>
                  <a:pt x="2389111" y="24815"/>
                </a:lnTo>
                <a:lnTo>
                  <a:pt x="2308402" y="27355"/>
                </a:lnTo>
                <a:lnTo>
                  <a:pt x="2246426" y="27355"/>
                </a:lnTo>
                <a:lnTo>
                  <a:pt x="2224938" y="26085"/>
                </a:lnTo>
                <a:lnTo>
                  <a:pt x="2181822" y="26085"/>
                </a:lnTo>
                <a:lnTo>
                  <a:pt x="2132165" y="28625"/>
                </a:lnTo>
                <a:lnTo>
                  <a:pt x="1983854" y="28625"/>
                </a:lnTo>
                <a:lnTo>
                  <a:pt x="1940394" y="26085"/>
                </a:lnTo>
                <a:lnTo>
                  <a:pt x="1896935" y="27355"/>
                </a:lnTo>
                <a:lnTo>
                  <a:pt x="1810016" y="32435"/>
                </a:lnTo>
                <a:lnTo>
                  <a:pt x="1749056" y="32435"/>
                </a:lnTo>
                <a:lnTo>
                  <a:pt x="1718741" y="33705"/>
                </a:lnTo>
                <a:lnTo>
                  <a:pt x="1688617" y="40055"/>
                </a:lnTo>
                <a:lnTo>
                  <a:pt x="1678368" y="37515"/>
                </a:lnTo>
                <a:lnTo>
                  <a:pt x="1647228" y="37515"/>
                </a:lnTo>
                <a:lnTo>
                  <a:pt x="1629295" y="37985"/>
                </a:lnTo>
                <a:lnTo>
                  <a:pt x="1629295" y="97205"/>
                </a:lnTo>
                <a:lnTo>
                  <a:pt x="1623771" y="98475"/>
                </a:lnTo>
                <a:lnTo>
                  <a:pt x="1617573" y="98475"/>
                </a:lnTo>
                <a:lnTo>
                  <a:pt x="1623771" y="97205"/>
                </a:lnTo>
                <a:lnTo>
                  <a:pt x="1629295" y="97205"/>
                </a:lnTo>
                <a:lnTo>
                  <a:pt x="1629295" y="37985"/>
                </a:lnTo>
                <a:lnTo>
                  <a:pt x="1597977" y="38785"/>
                </a:lnTo>
                <a:lnTo>
                  <a:pt x="1548587" y="38785"/>
                </a:lnTo>
                <a:lnTo>
                  <a:pt x="1503057" y="39966"/>
                </a:lnTo>
                <a:lnTo>
                  <a:pt x="1503057" y="102285"/>
                </a:lnTo>
                <a:lnTo>
                  <a:pt x="1498917" y="99745"/>
                </a:lnTo>
                <a:lnTo>
                  <a:pt x="1497545" y="98475"/>
                </a:lnTo>
                <a:lnTo>
                  <a:pt x="1499616" y="99745"/>
                </a:lnTo>
                <a:lnTo>
                  <a:pt x="1503057" y="102285"/>
                </a:lnTo>
                <a:lnTo>
                  <a:pt x="1503057" y="39966"/>
                </a:lnTo>
                <a:lnTo>
                  <a:pt x="1499196" y="40055"/>
                </a:lnTo>
                <a:lnTo>
                  <a:pt x="1408645" y="40055"/>
                </a:lnTo>
                <a:lnTo>
                  <a:pt x="1388160" y="41325"/>
                </a:lnTo>
                <a:lnTo>
                  <a:pt x="1367866" y="45135"/>
                </a:lnTo>
                <a:lnTo>
                  <a:pt x="1355331" y="48945"/>
                </a:lnTo>
                <a:lnTo>
                  <a:pt x="1342593" y="48945"/>
                </a:lnTo>
                <a:lnTo>
                  <a:pt x="1329740" y="47675"/>
                </a:lnTo>
                <a:lnTo>
                  <a:pt x="1316812" y="43865"/>
                </a:lnTo>
                <a:lnTo>
                  <a:pt x="1302867" y="40055"/>
                </a:lnTo>
                <a:lnTo>
                  <a:pt x="1289050" y="40055"/>
                </a:lnTo>
                <a:lnTo>
                  <a:pt x="1275499" y="43865"/>
                </a:lnTo>
                <a:lnTo>
                  <a:pt x="1262316" y="50215"/>
                </a:lnTo>
                <a:lnTo>
                  <a:pt x="1257490" y="51485"/>
                </a:lnTo>
                <a:lnTo>
                  <a:pt x="1251978" y="54025"/>
                </a:lnTo>
                <a:lnTo>
                  <a:pt x="1247152" y="52755"/>
                </a:lnTo>
                <a:lnTo>
                  <a:pt x="1213523" y="46405"/>
                </a:lnTo>
                <a:lnTo>
                  <a:pt x="1179893" y="46405"/>
                </a:lnTo>
                <a:lnTo>
                  <a:pt x="1146263" y="47675"/>
                </a:lnTo>
                <a:lnTo>
                  <a:pt x="1112634" y="52755"/>
                </a:lnTo>
                <a:lnTo>
                  <a:pt x="1099096" y="55295"/>
                </a:lnTo>
                <a:lnTo>
                  <a:pt x="1092555" y="55295"/>
                </a:lnTo>
                <a:lnTo>
                  <a:pt x="1087120" y="54025"/>
                </a:lnTo>
                <a:lnTo>
                  <a:pt x="1083551" y="52755"/>
                </a:lnTo>
                <a:lnTo>
                  <a:pt x="1072870" y="48945"/>
                </a:lnTo>
                <a:lnTo>
                  <a:pt x="1059002" y="48945"/>
                </a:lnTo>
                <a:lnTo>
                  <a:pt x="1045400" y="51485"/>
                </a:lnTo>
                <a:lnTo>
                  <a:pt x="1031925" y="52755"/>
                </a:lnTo>
                <a:lnTo>
                  <a:pt x="1017549" y="52755"/>
                </a:lnTo>
                <a:lnTo>
                  <a:pt x="1003300" y="51485"/>
                </a:lnTo>
                <a:lnTo>
                  <a:pt x="989050" y="52755"/>
                </a:lnTo>
                <a:lnTo>
                  <a:pt x="967206" y="56565"/>
                </a:lnTo>
                <a:lnTo>
                  <a:pt x="959421" y="57835"/>
                </a:lnTo>
                <a:lnTo>
                  <a:pt x="951496" y="57835"/>
                </a:lnTo>
                <a:lnTo>
                  <a:pt x="943635" y="56565"/>
                </a:lnTo>
                <a:lnTo>
                  <a:pt x="917765" y="55295"/>
                </a:lnTo>
                <a:lnTo>
                  <a:pt x="866038" y="55295"/>
                </a:lnTo>
                <a:lnTo>
                  <a:pt x="840168" y="56565"/>
                </a:lnTo>
                <a:lnTo>
                  <a:pt x="804989" y="57835"/>
                </a:lnTo>
                <a:lnTo>
                  <a:pt x="769810" y="57835"/>
                </a:lnTo>
                <a:lnTo>
                  <a:pt x="734631" y="59105"/>
                </a:lnTo>
                <a:lnTo>
                  <a:pt x="652780" y="65455"/>
                </a:lnTo>
                <a:lnTo>
                  <a:pt x="605980" y="67995"/>
                </a:lnTo>
                <a:lnTo>
                  <a:pt x="559181" y="69265"/>
                </a:lnTo>
                <a:lnTo>
                  <a:pt x="463651" y="69265"/>
                </a:lnTo>
                <a:lnTo>
                  <a:pt x="414845" y="71805"/>
                </a:lnTo>
                <a:lnTo>
                  <a:pt x="366064" y="73075"/>
                </a:lnTo>
                <a:lnTo>
                  <a:pt x="317296" y="76885"/>
                </a:lnTo>
                <a:lnTo>
                  <a:pt x="122085" y="87045"/>
                </a:lnTo>
                <a:lnTo>
                  <a:pt x="111264" y="87045"/>
                </a:lnTo>
                <a:lnTo>
                  <a:pt x="89877" y="89585"/>
                </a:lnTo>
                <a:lnTo>
                  <a:pt x="81394" y="93395"/>
                </a:lnTo>
                <a:lnTo>
                  <a:pt x="64109" y="102285"/>
                </a:lnTo>
                <a:lnTo>
                  <a:pt x="45085" y="107365"/>
                </a:lnTo>
                <a:lnTo>
                  <a:pt x="23863" y="109905"/>
                </a:lnTo>
                <a:lnTo>
                  <a:pt x="0" y="113715"/>
                </a:lnTo>
                <a:lnTo>
                  <a:pt x="52920" y="116255"/>
                </a:lnTo>
                <a:lnTo>
                  <a:pt x="105092" y="117525"/>
                </a:lnTo>
                <a:lnTo>
                  <a:pt x="207568" y="122605"/>
                </a:lnTo>
                <a:lnTo>
                  <a:pt x="258102" y="123875"/>
                </a:lnTo>
                <a:lnTo>
                  <a:pt x="308305" y="126415"/>
                </a:lnTo>
                <a:lnTo>
                  <a:pt x="408152" y="126415"/>
                </a:lnTo>
                <a:lnTo>
                  <a:pt x="509866" y="123875"/>
                </a:lnTo>
                <a:lnTo>
                  <a:pt x="561835" y="125145"/>
                </a:lnTo>
                <a:lnTo>
                  <a:pt x="613803" y="127685"/>
                </a:lnTo>
                <a:lnTo>
                  <a:pt x="665645" y="128955"/>
                </a:lnTo>
                <a:lnTo>
                  <a:pt x="724331" y="132765"/>
                </a:lnTo>
                <a:lnTo>
                  <a:pt x="743597" y="132765"/>
                </a:lnTo>
                <a:lnTo>
                  <a:pt x="789012" y="130225"/>
                </a:lnTo>
                <a:lnTo>
                  <a:pt x="834301" y="128955"/>
                </a:lnTo>
                <a:lnTo>
                  <a:pt x="879589" y="128955"/>
                </a:lnTo>
                <a:lnTo>
                  <a:pt x="925017" y="134035"/>
                </a:lnTo>
                <a:lnTo>
                  <a:pt x="935164" y="135305"/>
                </a:lnTo>
                <a:lnTo>
                  <a:pt x="945705" y="135305"/>
                </a:lnTo>
                <a:lnTo>
                  <a:pt x="966393" y="132765"/>
                </a:lnTo>
                <a:lnTo>
                  <a:pt x="980871" y="130225"/>
                </a:lnTo>
                <a:lnTo>
                  <a:pt x="995286" y="130225"/>
                </a:lnTo>
                <a:lnTo>
                  <a:pt x="1009561" y="131495"/>
                </a:lnTo>
                <a:lnTo>
                  <a:pt x="1023658" y="134035"/>
                </a:lnTo>
                <a:lnTo>
                  <a:pt x="1039253" y="134035"/>
                </a:lnTo>
                <a:lnTo>
                  <a:pt x="1054354" y="130225"/>
                </a:lnTo>
                <a:lnTo>
                  <a:pt x="1059383" y="128955"/>
                </a:lnTo>
                <a:lnTo>
                  <a:pt x="1069441" y="126415"/>
                </a:lnTo>
                <a:lnTo>
                  <a:pt x="1085049" y="130225"/>
                </a:lnTo>
                <a:lnTo>
                  <a:pt x="1113497" y="128955"/>
                </a:lnTo>
                <a:lnTo>
                  <a:pt x="1141958" y="130225"/>
                </a:lnTo>
                <a:lnTo>
                  <a:pt x="1170406" y="130225"/>
                </a:lnTo>
                <a:lnTo>
                  <a:pt x="1179893" y="128955"/>
                </a:lnTo>
                <a:lnTo>
                  <a:pt x="1198867" y="126415"/>
                </a:lnTo>
                <a:lnTo>
                  <a:pt x="1239748" y="127685"/>
                </a:lnTo>
                <a:lnTo>
                  <a:pt x="1280693" y="131495"/>
                </a:lnTo>
                <a:lnTo>
                  <a:pt x="1321765" y="134035"/>
                </a:lnTo>
                <a:lnTo>
                  <a:pt x="1363027" y="130225"/>
                </a:lnTo>
                <a:lnTo>
                  <a:pt x="1377099" y="132765"/>
                </a:lnTo>
                <a:lnTo>
                  <a:pt x="1391234" y="132765"/>
                </a:lnTo>
                <a:lnTo>
                  <a:pt x="1405229" y="130225"/>
                </a:lnTo>
                <a:lnTo>
                  <a:pt x="1433918" y="130225"/>
                </a:lnTo>
                <a:lnTo>
                  <a:pt x="1479613" y="134035"/>
                </a:lnTo>
                <a:lnTo>
                  <a:pt x="1500492" y="132765"/>
                </a:lnTo>
                <a:lnTo>
                  <a:pt x="1520850" y="130225"/>
                </a:lnTo>
                <a:lnTo>
                  <a:pt x="1541208" y="127685"/>
                </a:lnTo>
                <a:lnTo>
                  <a:pt x="1561693" y="126415"/>
                </a:lnTo>
                <a:lnTo>
                  <a:pt x="1590573" y="128955"/>
                </a:lnTo>
                <a:lnTo>
                  <a:pt x="1619377" y="132765"/>
                </a:lnTo>
                <a:lnTo>
                  <a:pt x="1648320" y="134035"/>
                </a:lnTo>
                <a:lnTo>
                  <a:pt x="1677581" y="127685"/>
                </a:lnTo>
                <a:lnTo>
                  <a:pt x="1696720" y="132765"/>
                </a:lnTo>
                <a:lnTo>
                  <a:pt x="1715858" y="131495"/>
                </a:lnTo>
                <a:lnTo>
                  <a:pt x="1744573" y="127685"/>
                </a:lnTo>
                <a:lnTo>
                  <a:pt x="1754149" y="126415"/>
                </a:lnTo>
                <a:lnTo>
                  <a:pt x="1775536" y="126415"/>
                </a:lnTo>
                <a:lnTo>
                  <a:pt x="1785772" y="127685"/>
                </a:lnTo>
                <a:lnTo>
                  <a:pt x="1794840" y="130225"/>
                </a:lnTo>
                <a:lnTo>
                  <a:pt x="1809737" y="135305"/>
                </a:lnTo>
                <a:lnTo>
                  <a:pt x="1824507" y="136575"/>
                </a:lnTo>
                <a:lnTo>
                  <a:pt x="1839277" y="136575"/>
                </a:lnTo>
                <a:lnTo>
                  <a:pt x="1854174" y="134035"/>
                </a:lnTo>
                <a:lnTo>
                  <a:pt x="1861070" y="134035"/>
                </a:lnTo>
                <a:lnTo>
                  <a:pt x="1868652" y="128955"/>
                </a:lnTo>
                <a:lnTo>
                  <a:pt x="1874177" y="130225"/>
                </a:lnTo>
                <a:lnTo>
                  <a:pt x="1898675" y="135305"/>
                </a:lnTo>
                <a:lnTo>
                  <a:pt x="1922716" y="132765"/>
                </a:lnTo>
                <a:lnTo>
                  <a:pt x="1946630" y="128955"/>
                </a:lnTo>
                <a:lnTo>
                  <a:pt x="1970747" y="126415"/>
                </a:lnTo>
                <a:lnTo>
                  <a:pt x="1997138" y="132765"/>
                </a:lnTo>
                <a:lnTo>
                  <a:pt x="2023605" y="135305"/>
                </a:lnTo>
                <a:lnTo>
                  <a:pt x="2050186" y="134035"/>
                </a:lnTo>
                <a:lnTo>
                  <a:pt x="2076970" y="127685"/>
                </a:lnTo>
                <a:lnTo>
                  <a:pt x="2098179" y="126415"/>
                </a:lnTo>
                <a:lnTo>
                  <a:pt x="2140610" y="128955"/>
                </a:lnTo>
                <a:lnTo>
                  <a:pt x="2161819" y="127685"/>
                </a:lnTo>
                <a:lnTo>
                  <a:pt x="2167737" y="127685"/>
                </a:lnTo>
                <a:lnTo>
                  <a:pt x="2173973" y="128955"/>
                </a:lnTo>
                <a:lnTo>
                  <a:pt x="2180348" y="131495"/>
                </a:lnTo>
                <a:lnTo>
                  <a:pt x="2205863" y="136575"/>
                </a:lnTo>
                <a:lnTo>
                  <a:pt x="2212175" y="136575"/>
                </a:lnTo>
                <a:lnTo>
                  <a:pt x="2230577" y="135305"/>
                </a:lnTo>
                <a:lnTo>
                  <a:pt x="2284603" y="139115"/>
                </a:lnTo>
                <a:lnTo>
                  <a:pt x="2319871" y="136575"/>
                </a:lnTo>
                <a:lnTo>
                  <a:pt x="2355646" y="136575"/>
                </a:lnTo>
                <a:lnTo>
                  <a:pt x="2389276" y="140385"/>
                </a:lnTo>
                <a:lnTo>
                  <a:pt x="2405900" y="141655"/>
                </a:lnTo>
                <a:lnTo>
                  <a:pt x="2421877" y="141655"/>
                </a:lnTo>
                <a:lnTo>
                  <a:pt x="2440076" y="140385"/>
                </a:lnTo>
                <a:lnTo>
                  <a:pt x="2476487" y="140385"/>
                </a:lnTo>
                <a:lnTo>
                  <a:pt x="2494305" y="139115"/>
                </a:lnTo>
                <a:lnTo>
                  <a:pt x="2512504" y="136575"/>
                </a:lnTo>
                <a:lnTo>
                  <a:pt x="2521610" y="135305"/>
                </a:lnTo>
                <a:lnTo>
                  <a:pt x="2548788" y="134035"/>
                </a:lnTo>
                <a:lnTo>
                  <a:pt x="2631529" y="137845"/>
                </a:lnTo>
                <a:lnTo>
                  <a:pt x="2660027" y="136575"/>
                </a:lnTo>
                <a:lnTo>
                  <a:pt x="2688259" y="139115"/>
                </a:lnTo>
                <a:lnTo>
                  <a:pt x="2715730" y="149275"/>
                </a:lnTo>
                <a:lnTo>
                  <a:pt x="2718485" y="148005"/>
                </a:lnTo>
                <a:lnTo>
                  <a:pt x="2722956" y="146977"/>
                </a:lnTo>
                <a:lnTo>
                  <a:pt x="2721927" y="148488"/>
                </a:lnTo>
                <a:lnTo>
                  <a:pt x="2721927" y="151168"/>
                </a:lnTo>
                <a:lnTo>
                  <a:pt x="2724696" y="154533"/>
                </a:lnTo>
                <a:lnTo>
                  <a:pt x="2726766" y="156552"/>
                </a:lnTo>
                <a:lnTo>
                  <a:pt x="2732278" y="159232"/>
                </a:lnTo>
                <a:lnTo>
                  <a:pt x="2739174" y="161925"/>
                </a:lnTo>
                <a:lnTo>
                  <a:pt x="2741942" y="156552"/>
                </a:lnTo>
                <a:lnTo>
                  <a:pt x="2745384" y="153860"/>
                </a:lnTo>
                <a:lnTo>
                  <a:pt x="2746070" y="153187"/>
                </a:lnTo>
                <a:lnTo>
                  <a:pt x="2747454" y="152514"/>
                </a:lnTo>
                <a:lnTo>
                  <a:pt x="2748140" y="152514"/>
                </a:lnTo>
                <a:lnTo>
                  <a:pt x="2742323" y="148729"/>
                </a:lnTo>
                <a:lnTo>
                  <a:pt x="2736240" y="146469"/>
                </a:lnTo>
                <a:lnTo>
                  <a:pt x="2729903" y="145707"/>
                </a:lnTo>
                <a:lnTo>
                  <a:pt x="2724086" y="146380"/>
                </a:lnTo>
                <a:lnTo>
                  <a:pt x="2724696" y="144195"/>
                </a:lnTo>
                <a:lnTo>
                  <a:pt x="2726766" y="142925"/>
                </a:lnTo>
                <a:lnTo>
                  <a:pt x="2732278" y="140385"/>
                </a:lnTo>
                <a:lnTo>
                  <a:pt x="2745384" y="140385"/>
                </a:lnTo>
                <a:lnTo>
                  <a:pt x="2748838" y="142925"/>
                </a:lnTo>
                <a:lnTo>
                  <a:pt x="2750909" y="144195"/>
                </a:lnTo>
                <a:lnTo>
                  <a:pt x="2755735" y="149275"/>
                </a:lnTo>
                <a:lnTo>
                  <a:pt x="2748838" y="153085"/>
                </a:lnTo>
                <a:lnTo>
                  <a:pt x="2750210" y="154355"/>
                </a:lnTo>
                <a:lnTo>
                  <a:pt x="2751594" y="154355"/>
                </a:lnTo>
                <a:lnTo>
                  <a:pt x="2755049" y="158165"/>
                </a:lnTo>
                <a:lnTo>
                  <a:pt x="2763316" y="154355"/>
                </a:lnTo>
                <a:lnTo>
                  <a:pt x="2766771" y="151815"/>
                </a:lnTo>
                <a:lnTo>
                  <a:pt x="2773667" y="145465"/>
                </a:lnTo>
                <a:lnTo>
                  <a:pt x="2779191" y="142925"/>
                </a:lnTo>
                <a:lnTo>
                  <a:pt x="2789529" y="144195"/>
                </a:lnTo>
                <a:lnTo>
                  <a:pt x="2805976" y="144195"/>
                </a:lnTo>
                <a:lnTo>
                  <a:pt x="2838615" y="146735"/>
                </a:lnTo>
                <a:lnTo>
                  <a:pt x="2855061" y="149275"/>
                </a:lnTo>
                <a:lnTo>
                  <a:pt x="2878226" y="151815"/>
                </a:lnTo>
                <a:lnTo>
                  <a:pt x="2901188" y="150545"/>
                </a:lnTo>
                <a:lnTo>
                  <a:pt x="2924035" y="145465"/>
                </a:lnTo>
                <a:lnTo>
                  <a:pt x="2933141" y="142925"/>
                </a:lnTo>
                <a:lnTo>
                  <a:pt x="2942247" y="140385"/>
                </a:lnTo>
                <a:lnTo>
                  <a:pt x="2961182" y="126415"/>
                </a:lnTo>
                <a:lnTo>
                  <a:pt x="2961246" y="123875"/>
                </a:lnTo>
                <a:lnTo>
                  <a:pt x="2961297" y="121335"/>
                </a:lnTo>
                <a:lnTo>
                  <a:pt x="2962300" y="108635"/>
                </a:lnTo>
                <a:lnTo>
                  <a:pt x="2967723" y="103555"/>
                </a:lnTo>
                <a:lnTo>
                  <a:pt x="2969082" y="102285"/>
                </a:lnTo>
                <a:lnTo>
                  <a:pt x="2970428" y="101015"/>
                </a:lnTo>
                <a:lnTo>
                  <a:pt x="2980880" y="97205"/>
                </a:lnTo>
                <a:lnTo>
                  <a:pt x="2985681" y="93395"/>
                </a:lnTo>
                <a:lnTo>
                  <a:pt x="2988881" y="908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5351" y="15814724"/>
            <a:ext cx="2707005" cy="152400"/>
          </a:xfrm>
          <a:custGeom>
            <a:avLst/>
            <a:gdLst/>
            <a:ahLst/>
            <a:cxnLst/>
            <a:rect l="l" t="t" r="r" b="b"/>
            <a:pathLst>
              <a:path w="2707004" h="152400">
                <a:moveTo>
                  <a:pt x="2187029" y="1905"/>
                </a:moveTo>
                <a:lnTo>
                  <a:pt x="2185771" y="1270"/>
                </a:lnTo>
                <a:lnTo>
                  <a:pt x="2184527" y="0"/>
                </a:lnTo>
                <a:lnTo>
                  <a:pt x="2181402" y="0"/>
                </a:lnTo>
                <a:lnTo>
                  <a:pt x="2178278" y="635"/>
                </a:lnTo>
                <a:lnTo>
                  <a:pt x="2175776" y="635"/>
                </a:lnTo>
                <a:lnTo>
                  <a:pt x="2175776" y="1270"/>
                </a:lnTo>
                <a:lnTo>
                  <a:pt x="2176399" y="2540"/>
                </a:lnTo>
                <a:lnTo>
                  <a:pt x="2180145" y="2540"/>
                </a:lnTo>
                <a:lnTo>
                  <a:pt x="2183269" y="1905"/>
                </a:lnTo>
                <a:lnTo>
                  <a:pt x="2187029" y="1905"/>
                </a:lnTo>
                <a:close/>
              </a:path>
              <a:path w="2707004" h="152400">
                <a:moveTo>
                  <a:pt x="2239492" y="1270"/>
                </a:moveTo>
                <a:lnTo>
                  <a:pt x="2238870" y="1270"/>
                </a:lnTo>
                <a:lnTo>
                  <a:pt x="2234501" y="635"/>
                </a:lnTo>
                <a:lnTo>
                  <a:pt x="2230755" y="0"/>
                </a:lnTo>
                <a:lnTo>
                  <a:pt x="2226373" y="635"/>
                </a:lnTo>
                <a:lnTo>
                  <a:pt x="2222627" y="1270"/>
                </a:lnTo>
                <a:lnTo>
                  <a:pt x="2222627" y="3797"/>
                </a:lnTo>
                <a:lnTo>
                  <a:pt x="2227008" y="5067"/>
                </a:lnTo>
                <a:lnTo>
                  <a:pt x="2230755" y="5702"/>
                </a:lnTo>
                <a:lnTo>
                  <a:pt x="2235123" y="5067"/>
                </a:lnTo>
                <a:lnTo>
                  <a:pt x="2239492" y="5067"/>
                </a:lnTo>
                <a:lnTo>
                  <a:pt x="2239492" y="1270"/>
                </a:lnTo>
                <a:close/>
              </a:path>
              <a:path w="2707004" h="152400">
                <a:moveTo>
                  <a:pt x="2287600" y="1270"/>
                </a:moveTo>
                <a:lnTo>
                  <a:pt x="2286343" y="635"/>
                </a:lnTo>
                <a:lnTo>
                  <a:pt x="2285098" y="635"/>
                </a:lnTo>
                <a:lnTo>
                  <a:pt x="2283853" y="0"/>
                </a:lnTo>
                <a:lnTo>
                  <a:pt x="2282596" y="0"/>
                </a:lnTo>
                <a:lnTo>
                  <a:pt x="2281351" y="635"/>
                </a:lnTo>
                <a:lnTo>
                  <a:pt x="2280107" y="635"/>
                </a:lnTo>
                <a:lnTo>
                  <a:pt x="2281974" y="1270"/>
                </a:lnTo>
                <a:lnTo>
                  <a:pt x="2283218" y="2540"/>
                </a:lnTo>
                <a:lnTo>
                  <a:pt x="2285098" y="2540"/>
                </a:lnTo>
                <a:lnTo>
                  <a:pt x="2285720" y="3162"/>
                </a:lnTo>
                <a:lnTo>
                  <a:pt x="2286343" y="1905"/>
                </a:lnTo>
                <a:lnTo>
                  <a:pt x="2287600" y="1270"/>
                </a:lnTo>
                <a:close/>
              </a:path>
              <a:path w="2707004" h="152400">
                <a:moveTo>
                  <a:pt x="2488742" y="143548"/>
                </a:moveTo>
                <a:lnTo>
                  <a:pt x="2481872" y="137858"/>
                </a:lnTo>
                <a:lnTo>
                  <a:pt x="2474379" y="135966"/>
                </a:lnTo>
                <a:lnTo>
                  <a:pt x="2466251" y="137858"/>
                </a:lnTo>
                <a:lnTo>
                  <a:pt x="2465006" y="139763"/>
                </a:lnTo>
                <a:lnTo>
                  <a:pt x="2465006" y="142290"/>
                </a:lnTo>
                <a:lnTo>
                  <a:pt x="2467508" y="145453"/>
                </a:lnTo>
                <a:lnTo>
                  <a:pt x="2469375" y="147345"/>
                </a:lnTo>
                <a:lnTo>
                  <a:pt x="2474379" y="149872"/>
                </a:lnTo>
                <a:lnTo>
                  <a:pt x="2480627" y="152400"/>
                </a:lnTo>
                <a:lnTo>
                  <a:pt x="2483129" y="147345"/>
                </a:lnTo>
                <a:lnTo>
                  <a:pt x="2486253" y="144818"/>
                </a:lnTo>
                <a:lnTo>
                  <a:pt x="2486876" y="144183"/>
                </a:lnTo>
                <a:lnTo>
                  <a:pt x="2488120" y="143548"/>
                </a:lnTo>
                <a:lnTo>
                  <a:pt x="2488742" y="143548"/>
                </a:lnTo>
                <a:close/>
              </a:path>
              <a:path w="2707004" h="152400">
                <a:moveTo>
                  <a:pt x="2706763" y="85217"/>
                </a:moveTo>
                <a:lnTo>
                  <a:pt x="2700172" y="77597"/>
                </a:lnTo>
                <a:lnTo>
                  <a:pt x="2694813" y="68707"/>
                </a:lnTo>
                <a:lnTo>
                  <a:pt x="2692616" y="61087"/>
                </a:lnTo>
                <a:lnTo>
                  <a:pt x="2694787" y="53467"/>
                </a:lnTo>
                <a:lnTo>
                  <a:pt x="2695511" y="50927"/>
                </a:lnTo>
                <a:lnTo>
                  <a:pt x="2698013" y="45847"/>
                </a:lnTo>
                <a:lnTo>
                  <a:pt x="2697391" y="40767"/>
                </a:lnTo>
                <a:lnTo>
                  <a:pt x="2690520" y="43307"/>
                </a:lnTo>
                <a:lnTo>
                  <a:pt x="2682392" y="45847"/>
                </a:lnTo>
                <a:lnTo>
                  <a:pt x="2676156" y="42037"/>
                </a:lnTo>
                <a:lnTo>
                  <a:pt x="2668028" y="39497"/>
                </a:lnTo>
                <a:lnTo>
                  <a:pt x="2654706" y="34417"/>
                </a:lnTo>
                <a:lnTo>
                  <a:pt x="2627363" y="26797"/>
                </a:lnTo>
                <a:lnTo>
                  <a:pt x="2613672" y="25527"/>
                </a:lnTo>
                <a:lnTo>
                  <a:pt x="2599982" y="24257"/>
                </a:lnTo>
                <a:lnTo>
                  <a:pt x="2587447" y="20447"/>
                </a:lnTo>
                <a:lnTo>
                  <a:pt x="2584424" y="19177"/>
                </a:lnTo>
                <a:lnTo>
                  <a:pt x="2575382" y="15367"/>
                </a:lnTo>
                <a:lnTo>
                  <a:pt x="2567178" y="12827"/>
                </a:lnTo>
                <a:lnTo>
                  <a:pt x="2563088" y="11557"/>
                </a:lnTo>
                <a:lnTo>
                  <a:pt x="2547823" y="9017"/>
                </a:lnTo>
                <a:lnTo>
                  <a:pt x="2517051" y="9017"/>
                </a:lnTo>
                <a:lnTo>
                  <a:pt x="2502484" y="11557"/>
                </a:lnTo>
                <a:lnTo>
                  <a:pt x="2488019" y="12827"/>
                </a:lnTo>
                <a:lnTo>
                  <a:pt x="2473833" y="12827"/>
                </a:lnTo>
                <a:lnTo>
                  <a:pt x="2460231" y="11557"/>
                </a:lnTo>
                <a:lnTo>
                  <a:pt x="2447518" y="14097"/>
                </a:lnTo>
                <a:lnTo>
                  <a:pt x="2432075" y="19177"/>
                </a:lnTo>
                <a:lnTo>
                  <a:pt x="2416746" y="19177"/>
                </a:lnTo>
                <a:lnTo>
                  <a:pt x="2401659" y="17907"/>
                </a:lnTo>
                <a:lnTo>
                  <a:pt x="2386927" y="15367"/>
                </a:lnTo>
                <a:lnTo>
                  <a:pt x="2346426" y="19177"/>
                </a:lnTo>
                <a:lnTo>
                  <a:pt x="2332571" y="14097"/>
                </a:lnTo>
                <a:lnTo>
                  <a:pt x="2327021" y="14097"/>
                </a:lnTo>
                <a:lnTo>
                  <a:pt x="2319528" y="16637"/>
                </a:lnTo>
                <a:lnTo>
                  <a:pt x="2311222" y="20447"/>
                </a:lnTo>
                <a:lnTo>
                  <a:pt x="2303208" y="22987"/>
                </a:lnTo>
                <a:lnTo>
                  <a:pt x="2279548" y="25527"/>
                </a:lnTo>
                <a:lnTo>
                  <a:pt x="2267813" y="25527"/>
                </a:lnTo>
                <a:lnTo>
                  <a:pt x="2256358" y="22987"/>
                </a:lnTo>
                <a:lnTo>
                  <a:pt x="2242401" y="20447"/>
                </a:lnTo>
                <a:lnTo>
                  <a:pt x="2214461" y="20447"/>
                </a:lnTo>
                <a:lnTo>
                  <a:pt x="2200135" y="21717"/>
                </a:lnTo>
                <a:lnTo>
                  <a:pt x="2090508" y="25527"/>
                </a:lnTo>
                <a:lnTo>
                  <a:pt x="2014918" y="25527"/>
                </a:lnTo>
                <a:lnTo>
                  <a:pt x="1995462" y="24257"/>
                </a:lnTo>
                <a:lnTo>
                  <a:pt x="1975878" y="24257"/>
                </a:lnTo>
                <a:lnTo>
                  <a:pt x="1930908" y="26797"/>
                </a:lnTo>
                <a:lnTo>
                  <a:pt x="1796592" y="26797"/>
                </a:lnTo>
                <a:lnTo>
                  <a:pt x="1757235" y="25527"/>
                </a:lnTo>
                <a:lnTo>
                  <a:pt x="1717878" y="25527"/>
                </a:lnTo>
                <a:lnTo>
                  <a:pt x="1639176" y="30607"/>
                </a:lnTo>
                <a:lnTo>
                  <a:pt x="1583969" y="30607"/>
                </a:lnTo>
                <a:lnTo>
                  <a:pt x="1556512" y="31877"/>
                </a:lnTo>
                <a:lnTo>
                  <a:pt x="1529232" y="38227"/>
                </a:lnTo>
                <a:lnTo>
                  <a:pt x="1519948" y="35687"/>
                </a:lnTo>
                <a:lnTo>
                  <a:pt x="1510728" y="34417"/>
                </a:lnTo>
                <a:lnTo>
                  <a:pt x="1491742" y="34417"/>
                </a:lnTo>
                <a:lnTo>
                  <a:pt x="1475511" y="34886"/>
                </a:lnTo>
                <a:lnTo>
                  <a:pt x="1475511" y="91567"/>
                </a:lnTo>
                <a:lnTo>
                  <a:pt x="1470507" y="92837"/>
                </a:lnTo>
                <a:lnTo>
                  <a:pt x="1464881" y="92837"/>
                </a:lnTo>
                <a:lnTo>
                  <a:pt x="1470507" y="91567"/>
                </a:lnTo>
                <a:lnTo>
                  <a:pt x="1475511" y="91567"/>
                </a:lnTo>
                <a:lnTo>
                  <a:pt x="1475511" y="34886"/>
                </a:lnTo>
                <a:lnTo>
                  <a:pt x="1402422" y="36957"/>
                </a:lnTo>
                <a:lnTo>
                  <a:pt x="1361186" y="36957"/>
                </a:lnTo>
                <a:lnTo>
                  <a:pt x="1361186" y="96647"/>
                </a:lnTo>
                <a:lnTo>
                  <a:pt x="1357439" y="94107"/>
                </a:lnTo>
                <a:lnTo>
                  <a:pt x="1356194" y="92837"/>
                </a:lnTo>
                <a:lnTo>
                  <a:pt x="1358061" y="94107"/>
                </a:lnTo>
                <a:lnTo>
                  <a:pt x="1361186" y="96647"/>
                </a:lnTo>
                <a:lnTo>
                  <a:pt x="1361186" y="36957"/>
                </a:lnTo>
                <a:lnTo>
                  <a:pt x="1357693" y="36957"/>
                </a:lnTo>
                <a:lnTo>
                  <a:pt x="1313091" y="38227"/>
                </a:lnTo>
                <a:lnTo>
                  <a:pt x="1275689" y="38227"/>
                </a:lnTo>
                <a:lnTo>
                  <a:pt x="1257134" y="39497"/>
                </a:lnTo>
                <a:lnTo>
                  <a:pt x="1238745" y="43307"/>
                </a:lnTo>
                <a:lnTo>
                  <a:pt x="1227404" y="45847"/>
                </a:lnTo>
                <a:lnTo>
                  <a:pt x="1215872" y="45847"/>
                </a:lnTo>
                <a:lnTo>
                  <a:pt x="1204226" y="44577"/>
                </a:lnTo>
                <a:lnTo>
                  <a:pt x="1192517" y="40767"/>
                </a:lnTo>
                <a:lnTo>
                  <a:pt x="1179893" y="38227"/>
                </a:lnTo>
                <a:lnTo>
                  <a:pt x="1167384" y="38227"/>
                </a:lnTo>
                <a:lnTo>
                  <a:pt x="1155103" y="40767"/>
                </a:lnTo>
                <a:lnTo>
                  <a:pt x="1143177" y="47117"/>
                </a:lnTo>
                <a:lnTo>
                  <a:pt x="1138796" y="48387"/>
                </a:lnTo>
                <a:lnTo>
                  <a:pt x="1133805" y="50927"/>
                </a:lnTo>
                <a:lnTo>
                  <a:pt x="1129436" y="49657"/>
                </a:lnTo>
                <a:lnTo>
                  <a:pt x="1098981" y="44577"/>
                </a:lnTo>
                <a:lnTo>
                  <a:pt x="1038072" y="45847"/>
                </a:lnTo>
                <a:lnTo>
                  <a:pt x="1000125" y="50927"/>
                </a:lnTo>
                <a:lnTo>
                  <a:pt x="990130" y="53467"/>
                </a:lnTo>
                <a:lnTo>
                  <a:pt x="984504" y="50927"/>
                </a:lnTo>
                <a:lnTo>
                  <a:pt x="981278" y="49657"/>
                </a:lnTo>
                <a:lnTo>
                  <a:pt x="971600" y="45847"/>
                </a:lnTo>
                <a:lnTo>
                  <a:pt x="959053" y="45847"/>
                </a:lnTo>
                <a:lnTo>
                  <a:pt x="946734" y="48387"/>
                </a:lnTo>
                <a:lnTo>
                  <a:pt x="934529" y="49657"/>
                </a:lnTo>
                <a:lnTo>
                  <a:pt x="921512" y="49657"/>
                </a:lnTo>
                <a:lnTo>
                  <a:pt x="908608" y="48387"/>
                </a:lnTo>
                <a:lnTo>
                  <a:pt x="895705" y="49657"/>
                </a:lnTo>
                <a:lnTo>
                  <a:pt x="875919" y="53467"/>
                </a:lnTo>
                <a:lnTo>
                  <a:pt x="868857" y="54737"/>
                </a:lnTo>
                <a:lnTo>
                  <a:pt x="861682" y="54737"/>
                </a:lnTo>
                <a:lnTo>
                  <a:pt x="854570" y="53467"/>
                </a:lnTo>
                <a:lnTo>
                  <a:pt x="831138" y="52197"/>
                </a:lnTo>
                <a:lnTo>
                  <a:pt x="784288" y="52197"/>
                </a:lnTo>
                <a:lnTo>
                  <a:pt x="760869" y="53467"/>
                </a:lnTo>
                <a:lnTo>
                  <a:pt x="729005" y="54737"/>
                </a:lnTo>
                <a:lnTo>
                  <a:pt x="665289" y="54737"/>
                </a:lnTo>
                <a:lnTo>
                  <a:pt x="633425" y="57277"/>
                </a:lnTo>
                <a:lnTo>
                  <a:pt x="591172" y="61087"/>
                </a:lnTo>
                <a:lnTo>
                  <a:pt x="548779" y="63627"/>
                </a:lnTo>
                <a:lnTo>
                  <a:pt x="506399" y="64897"/>
                </a:lnTo>
                <a:lnTo>
                  <a:pt x="464146" y="64897"/>
                </a:lnTo>
                <a:lnTo>
                  <a:pt x="363067" y="67437"/>
                </a:lnTo>
                <a:lnTo>
                  <a:pt x="312585" y="69977"/>
                </a:lnTo>
                <a:lnTo>
                  <a:pt x="262115" y="73787"/>
                </a:lnTo>
                <a:lnTo>
                  <a:pt x="211645" y="76327"/>
                </a:lnTo>
                <a:lnTo>
                  <a:pt x="161137" y="80137"/>
                </a:lnTo>
                <a:lnTo>
                  <a:pt x="110566" y="82677"/>
                </a:lnTo>
                <a:lnTo>
                  <a:pt x="90728" y="82677"/>
                </a:lnTo>
                <a:lnTo>
                  <a:pt x="81407" y="83947"/>
                </a:lnTo>
                <a:lnTo>
                  <a:pt x="73710" y="87757"/>
                </a:lnTo>
                <a:lnTo>
                  <a:pt x="58064" y="96647"/>
                </a:lnTo>
                <a:lnTo>
                  <a:pt x="40843" y="100457"/>
                </a:lnTo>
                <a:lnTo>
                  <a:pt x="21615" y="102997"/>
                </a:lnTo>
                <a:lnTo>
                  <a:pt x="0" y="108077"/>
                </a:lnTo>
                <a:lnTo>
                  <a:pt x="53873" y="109347"/>
                </a:lnTo>
                <a:lnTo>
                  <a:pt x="106883" y="111887"/>
                </a:lnTo>
                <a:lnTo>
                  <a:pt x="159181" y="113157"/>
                </a:lnTo>
                <a:lnTo>
                  <a:pt x="262191" y="118237"/>
                </a:lnTo>
                <a:lnTo>
                  <a:pt x="313169" y="119507"/>
                </a:lnTo>
                <a:lnTo>
                  <a:pt x="363994" y="119507"/>
                </a:lnTo>
                <a:lnTo>
                  <a:pt x="461733" y="116967"/>
                </a:lnTo>
                <a:lnTo>
                  <a:pt x="555866" y="119507"/>
                </a:lnTo>
                <a:lnTo>
                  <a:pt x="602818" y="122047"/>
                </a:lnTo>
                <a:lnTo>
                  <a:pt x="620610" y="122047"/>
                </a:lnTo>
                <a:lnTo>
                  <a:pt x="655967" y="124587"/>
                </a:lnTo>
                <a:lnTo>
                  <a:pt x="673404" y="124587"/>
                </a:lnTo>
                <a:lnTo>
                  <a:pt x="714540" y="122047"/>
                </a:lnTo>
                <a:lnTo>
                  <a:pt x="755561" y="120777"/>
                </a:lnTo>
                <a:lnTo>
                  <a:pt x="796569" y="120777"/>
                </a:lnTo>
                <a:lnTo>
                  <a:pt x="837704" y="125857"/>
                </a:lnTo>
                <a:lnTo>
                  <a:pt x="846899" y="127127"/>
                </a:lnTo>
                <a:lnTo>
                  <a:pt x="856437" y="127127"/>
                </a:lnTo>
                <a:lnTo>
                  <a:pt x="875182" y="124587"/>
                </a:lnTo>
                <a:lnTo>
                  <a:pt x="888288" y="123317"/>
                </a:lnTo>
                <a:lnTo>
                  <a:pt x="914273" y="123317"/>
                </a:lnTo>
                <a:lnTo>
                  <a:pt x="927036" y="125857"/>
                </a:lnTo>
                <a:lnTo>
                  <a:pt x="941171" y="125857"/>
                </a:lnTo>
                <a:lnTo>
                  <a:pt x="950277" y="123317"/>
                </a:lnTo>
                <a:lnTo>
                  <a:pt x="954836" y="122047"/>
                </a:lnTo>
                <a:lnTo>
                  <a:pt x="961669" y="120777"/>
                </a:lnTo>
                <a:lnTo>
                  <a:pt x="968502" y="119507"/>
                </a:lnTo>
                <a:lnTo>
                  <a:pt x="982624" y="122047"/>
                </a:lnTo>
                <a:lnTo>
                  <a:pt x="1008392" y="122047"/>
                </a:lnTo>
                <a:lnTo>
                  <a:pt x="1034161" y="123317"/>
                </a:lnTo>
                <a:lnTo>
                  <a:pt x="1059929" y="123317"/>
                </a:lnTo>
                <a:lnTo>
                  <a:pt x="1085697" y="119507"/>
                </a:lnTo>
                <a:lnTo>
                  <a:pt x="1122730" y="120777"/>
                </a:lnTo>
                <a:lnTo>
                  <a:pt x="1159802" y="124587"/>
                </a:lnTo>
                <a:lnTo>
                  <a:pt x="1197000" y="125857"/>
                </a:lnTo>
                <a:lnTo>
                  <a:pt x="1234376" y="122047"/>
                </a:lnTo>
                <a:lnTo>
                  <a:pt x="1247114" y="125857"/>
                </a:lnTo>
                <a:lnTo>
                  <a:pt x="1259916" y="124587"/>
                </a:lnTo>
                <a:lnTo>
                  <a:pt x="1272590" y="122047"/>
                </a:lnTo>
                <a:lnTo>
                  <a:pt x="1284973" y="122047"/>
                </a:lnTo>
                <a:lnTo>
                  <a:pt x="1312227" y="124587"/>
                </a:lnTo>
                <a:lnTo>
                  <a:pt x="1326007" y="124587"/>
                </a:lnTo>
                <a:lnTo>
                  <a:pt x="1339951" y="125857"/>
                </a:lnTo>
                <a:lnTo>
                  <a:pt x="1377353" y="123317"/>
                </a:lnTo>
                <a:lnTo>
                  <a:pt x="1386547" y="122047"/>
                </a:lnTo>
                <a:lnTo>
                  <a:pt x="1395730" y="120777"/>
                </a:lnTo>
                <a:lnTo>
                  <a:pt x="1414284" y="119507"/>
                </a:lnTo>
                <a:lnTo>
                  <a:pt x="1440434" y="120777"/>
                </a:lnTo>
                <a:lnTo>
                  <a:pt x="1466532" y="124587"/>
                </a:lnTo>
                <a:lnTo>
                  <a:pt x="1492732" y="127127"/>
                </a:lnTo>
                <a:lnTo>
                  <a:pt x="1519237" y="120777"/>
                </a:lnTo>
                <a:lnTo>
                  <a:pt x="1536573" y="124587"/>
                </a:lnTo>
                <a:lnTo>
                  <a:pt x="1553908" y="124587"/>
                </a:lnTo>
                <a:lnTo>
                  <a:pt x="1579905" y="120777"/>
                </a:lnTo>
                <a:lnTo>
                  <a:pt x="1588579" y="119507"/>
                </a:lnTo>
                <a:lnTo>
                  <a:pt x="1598193" y="119507"/>
                </a:lnTo>
                <a:lnTo>
                  <a:pt x="1607934" y="118237"/>
                </a:lnTo>
                <a:lnTo>
                  <a:pt x="1617218" y="119507"/>
                </a:lnTo>
                <a:lnTo>
                  <a:pt x="1625434" y="122047"/>
                </a:lnTo>
                <a:lnTo>
                  <a:pt x="1638922" y="128397"/>
                </a:lnTo>
                <a:lnTo>
                  <a:pt x="1652295" y="129667"/>
                </a:lnTo>
                <a:lnTo>
                  <a:pt x="1665668" y="128397"/>
                </a:lnTo>
                <a:lnTo>
                  <a:pt x="1679155" y="125857"/>
                </a:lnTo>
                <a:lnTo>
                  <a:pt x="1685404" y="125857"/>
                </a:lnTo>
                <a:lnTo>
                  <a:pt x="1692275" y="120777"/>
                </a:lnTo>
                <a:lnTo>
                  <a:pt x="1697266" y="122047"/>
                </a:lnTo>
                <a:lnTo>
                  <a:pt x="1719453" y="127127"/>
                </a:lnTo>
                <a:lnTo>
                  <a:pt x="1741233" y="125857"/>
                </a:lnTo>
                <a:lnTo>
                  <a:pt x="1762887" y="120777"/>
                </a:lnTo>
                <a:lnTo>
                  <a:pt x="1784731" y="119507"/>
                </a:lnTo>
                <a:lnTo>
                  <a:pt x="1808632" y="124587"/>
                </a:lnTo>
                <a:lnTo>
                  <a:pt x="1832597" y="127127"/>
                </a:lnTo>
                <a:lnTo>
                  <a:pt x="1856676" y="125857"/>
                </a:lnTo>
                <a:lnTo>
                  <a:pt x="1880920" y="120777"/>
                </a:lnTo>
                <a:lnTo>
                  <a:pt x="1900135" y="119507"/>
                </a:lnTo>
                <a:lnTo>
                  <a:pt x="1938553" y="122047"/>
                </a:lnTo>
                <a:lnTo>
                  <a:pt x="1957768" y="120777"/>
                </a:lnTo>
                <a:lnTo>
                  <a:pt x="1964639" y="119507"/>
                </a:lnTo>
                <a:lnTo>
                  <a:pt x="1972754" y="123317"/>
                </a:lnTo>
                <a:lnTo>
                  <a:pt x="1987753" y="125857"/>
                </a:lnTo>
                <a:lnTo>
                  <a:pt x="1995868" y="129667"/>
                </a:lnTo>
                <a:lnTo>
                  <a:pt x="2003361" y="128397"/>
                </a:lnTo>
                <a:lnTo>
                  <a:pt x="2020023" y="127127"/>
                </a:lnTo>
                <a:lnTo>
                  <a:pt x="2068957" y="130937"/>
                </a:lnTo>
                <a:lnTo>
                  <a:pt x="2100897" y="128397"/>
                </a:lnTo>
                <a:lnTo>
                  <a:pt x="2133295" y="128397"/>
                </a:lnTo>
                <a:lnTo>
                  <a:pt x="2163749" y="132207"/>
                </a:lnTo>
                <a:lnTo>
                  <a:pt x="2178799" y="133477"/>
                </a:lnTo>
                <a:lnTo>
                  <a:pt x="2193264" y="132207"/>
                </a:lnTo>
                <a:lnTo>
                  <a:pt x="2242731" y="132207"/>
                </a:lnTo>
                <a:lnTo>
                  <a:pt x="2258860" y="130937"/>
                </a:lnTo>
                <a:lnTo>
                  <a:pt x="2283536" y="128397"/>
                </a:lnTo>
                <a:lnTo>
                  <a:pt x="2295868" y="127127"/>
                </a:lnTo>
                <a:lnTo>
                  <a:pt x="2308212" y="125857"/>
                </a:lnTo>
                <a:lnTo>
                  <a:pt x="2383129" y="129667"/>
                </a:lnTo>
                <a:lnTo>
                  <a:pt x="2408936" y="128397"/>
                </a:lnTo>
                <a:lnTo>
                  <a:pt x="2434513" y="130937"/>
                </a:lnTo>
                <a:lnTo>
                  <a:pt x="2459380" y="139827"/>
                </a:lnTo>
                <a:lnTo>
                  <a:pt x="2461882" y="138557"/>
                </a:lnTo>
                <a:lnTo>
                  <a:pt x="2466886" y="137287"/>
                </a:lnTo>
                <a:lnTo>
                  <a:pt x="2467508" y="136017"/>
                </a:lnTo>
                <a:lnTo>
                  <a:pt x="2469375" y="134747"/>
                </a:lnTo>
                <a:lnTo>
                  <a:pt x="2474379" y="132207"/>
                </a:lnTo>
                <a:lnTo>
                  <a:pt x="2486241" y="132207"/>
                </a:lnTo>
                <a:lnTo>
                  <a:pt x="2489365" y="133477"/>
                </a:lnTo>
                <a:lnTo>
                  <a:pt x="2491244" y="136017"/>
                </a:lnTo>
                <a:lnTo>
                  <a:pt x="2495613" y="141097"/>
                </a:lnTo>
                <a:lnTo>
                  <a:pt x="2489365" y="143637"/>
                </a:lnTo>
                <a:lnTo>
                  <a:pt x="2490622" y="144907"/>
                </a:lnTo>
                <a:lnTo>
                  <a:pt x="2491867" y="144907"/>
                </a:lnTo>
                <a:lnTo>
                  <a:pt x="2494991" y="148717"/>
                </a:lnTo>
                <a:lnTo>
                  <a:pt x="2502484" y="144907"/>
                </a:lnTo>
                <a:lnTo>
                  <a:pt x="2511856" y="137287"/>
                </a:lnTo>
                <a:lnTo>
                  <a:pt x="2516860" y="133477"/>
                </a:lnTo>
                <a:lnTo>
                  <a:pt x="2526233" y="134747"/>
                </a:lnTo>
                <a:lnTo>
                  <a:pt x="2555900" y="137287"/>
                </a:lnTo>
                <a:lnTo>
                  <a:pt x="2570683" y="137287"/>
                </a:lnTo>
                <a:lnTo>
                  <a:pt x="2585567" y="139827"/>
                </a:lnTo>
                <a:lnTo>
                  <a:pt x="2606548" y="142367"/>
                </a:lnTo>
                <a:lnTo>
                  <a:pt x="2627350" y="141097"/>
                </a:lnTo>
                <a:lnTo>
                  <a:pt x="2648026" y="137287"/>
                </a:lnTo>
                <a:lnTo>
                  <a:pt x="2660408" y="133477"/>
                </a:lnTo>
                <a:lnTo>
                  <a:pt x="2664536" y="132207"/>
                </a:lnTo>
                <a:lnTo>
                  <a:pt x="2676779" y="128397"/>
                </a:lnTo>
                <a:lnTo>
                  <a:pt x="2680208" y="125857"/>
                </a:lnTo>
                <a:lnTo>
                  <a:pt x="2683649" y="123317"/>
                </a:lnTo>
                <a:lnTo>
                  <a:pt x="2682849" y="119507"/>
                </a:lnTo>
                <a:lnTo>
                  <a:pt x="2682583" y="118237"/>
                </a:lnTo>
                <a:lnTo>
                  <a:pt x="2682303" y="116967"/>
                </a:lnTo>
                <a:lnTo>
                  <a:pt x="2681770" y="114427"/>
                </a:lnTo>
                <a:lnTo>
                  <a:pt x="2682697" y="101727"/>
                </a:lnTo>
                <a:lnTo>
                  <a:pt x="2687104" y="97917"/>
                </a:lnTo>
                <a:lnTo>
                  <a:pt x="2688577" y="96647"/>
                </a:lnTo>
                <a:lnTo>
                  <a:pt x="2690050" y="95377"/>
                </a:lnTo>
                <a:lnTo>
                  <a:pt x="2699524" y="91567"/>
                </a:lnTo>
                <a:lnTo>
                  <a:pt x="2703868" y="87757"/>
                </a:lnTo>
                <a:lnTo>
                  <a:pt x="2706763" y="852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4425" y="1955426"/>
            <a:ext cx="6723843" cy="23391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36525" algn="ctr">
              <a:lnSpc>
                <a:spcPct val="116599"/>
              </a:lnSpc>
              <a:spcBef>
                <a:spcPts val="90"/>
              </a:spcBef>
            </a:pPr>
            <a:r>
              <a:rPr lang="es-CL" sz="4400" b="1" spc="350" dirty="0">
                <a:latin typeface="+mn-lt"/>
              </a:rPr>
              <a:t>ATENCIÓN PSICOLÓGICA PARA FUNCIONARIOS(AS)</a:t>
            </a:r>
            <a:endParaRPr sz="4400" b="1" dirty="0">
              <a:latin typeface="+mn-l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7802" y="17602200"/>
            <a:ext cx="7049134" cy="152400"/>
            <a:chOff x="262170" y="17599688"/>
            <a:chExt cx="7049134" cy="152400"/>
          </a:xfrm>
        </p:grpSpPr>
        <p:sp>
          <p:nvSpPr>
            <p:cNvPr id="29" name="object 29"/>
            <p:cNvSpPr/>
            <p:nvPr/>
          </p:nvSpPr>
          <p:spPr>
            <a:xfrm>
              <a:off x="385999" y="17675888"/>
              <a:ext cx="6801484" cy="0"/>
            </a:xfrm>
            <a:custGeom>
              <a:avLst/>
              <a:gdLst/>
              <a:ahLst/>
              <a:cxnLst/>
              <a:rect l="l" t="t" r="r" b="b"/>
              <a:pathLst>
                <a:path w="6801484">
                  <a:moveTo>
                    <a:pt x="0" y="0"/>
                  </a:moveTo>
                  <a:lnTo>
                    <a:pt x="6800864" y="0"/>
                  </a:lnTo>
                </a:path>
              </a:pathLst>
            </a:custGeom>
            <a:ln w="380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1220" y="17618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57149"/>
                  </a:moveTo>
                  <a:lnTo>
                    <a:pt x="57152" y="0"/>
                  </a:lnTo>
                  <a:lnTo>
                    <a:pt x="114304" y="57149"/>
                  </a:lnTo>
                  <a:lnTo>
                    <a:pt x="57152" y="114299"/>
                  </a:lnTo>
                  <a:lnTo>
                    <a:pt x="0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7339" y="17618738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4" y="57149"/>
                  </a:moveTo>
                  <a:lnTo>
                    <a:pt x="57152" y="0"/>
                  </a:lnTo>
                  <a:lnTo>
                    <a:pt x="0" y="57149"/>
                  </a:lnTo>
                  <a:lnTo>
                    <a:pt x="57152" y="114299"/>
                  </a:lnTo>
                  <a:lnTo>
                    <a:pt x="114304" y="57149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9CCD30DA-5227-46FD-B30B-06648B42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41" y="-184307"/>
            <a:ext cx="2366050" cy="233959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CB57342-AF9F-48C5-B775-679758421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" y="106635"/>
            <a:ext cx="1957197" cy="164271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DEF4075-4454-4D17-89C3-AB16D9A4D9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0" b="82262" l="10000" r="90000"/>
                    </a14:imgEffect>
                  </a14:imgLayer>
                </a14:imgProps>
              </a:ext>
            </a:extLst>
          </a:blip>
          <a:srcRect b="8597"/>
          <a:stretch/>
        </p:blipFill>
        <p:spPr>
          <a:xfrm>
            <a:off x="2243340" y="11733965"/>
            <a:ext cx="3571875" cy="278595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9AB3870-A00C-4117-B710-5CCB2F0D4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946" y="2716451"/>
            <a:ext cx="1496643" cy="1761300"/>
          </a:xfrm>
          <a:prstGeom prst="rect">
            <a:avLst/>
          </a:prstGeom>
        </p:spPr>
      </p:pic>
      <p:sp>
        <p:nvSpPr>
          <p:cNvPr id="33" name="object 23">
            <a:extLst>
              <a:ext uri="{FF2B5EF4-FFF2-40B4-BE49-F238E27FC236}">
                <a16:creationId xmlns:a16="http://schemas.microsoft.com/office/drawing/2014/main" id="{EB446739-789B-45CD-BE7A-DF5E8A276134}"/>
              </a:ext>
            </a:extLst>
          </p:cNvPr>
          <p:cNvSpPr/>
          <p:nvPr/>
        </p:nvSpPr>
        <p:spPr>
          <a:xfrm>
            <a:off x="2397972" y="16568101"/>
            <a:ext cx="2707005" cy="152400"/>
          </a:xfrm>
          <a:custGeom>
            <a:avLst/>
            <a:gdLst/>
            <a:ahLst/>
            <a:cxnLst/>
            <a:rect l="l" t="t" r="r" b="b"/>
            <a:pathLst>
              <a:path w="2707004" h="152400">
                <a:moveTo>
                  <a:pt x="2187029" y="1905"/>
                </a:moveTo>
                <a:lnTo>
                  <a:pt x="2185771" y="1270"/>
                </a:lnTo>
                <a:lnTo>
                  <a:pt x="2184527" y="0"/>
                </a:lnTo>
                <a:lnTo>
                  <a:pt x="2181402" y="0"/>
                </a:lnTo>
                <a:lnTo>
                  <a:pt x="2178278" y="635"/>
                </a:lnTo>
                <a:lnTo>
                  <a:pt x="2175776" y="635"/>
                </a:lnTo>
                <a:lnTo>
                  <a:pt x="2175776" y="1270"/>
                </a:lnTo>
                <a:lnTo>
                  <a:pt x="2176399" y="2540"/>
                </a:lnTo>
                <a:lnTo>
                  <a:pt x="2180145" y="2540"/>
                </a:lnTo>
                <a:lnTo>
                  <a:pt x="2183269" y="1905"/>
                </a:lnTo>
                <a:lnTo>
                  <a:pt x="2187029" y="1905"/>
                </a:lnTo>
                <a:close/>
              </a:path>
              <a:path w="2707004" h="152400">
                <a:moveTo>
                  <a:pt x="2239492" y="1270"/>
                </a:moveTo>
                <a:lnTo>
                  <a:pt x="2238870" y="1270"/>
                </a:lnTo>
                <a:lnTo>
                  <a:pt x="2234501" y="635"/>
                </a:lnTo>
                <a:lnTo>
                  <a:pt x="2230755" y="0"/>
                </a:lnTo>
                <a:lnTo>
                  <a:pt x="2226373" y="635"/>
                </a:lnTo>
                <a:lnTo>
                  <a:pt x="2222627" y="1270"/>
                </a:lnTo>
                <a:lnTo>
                  <a:pt x="2222627" y="3797"/>
                </a:lnTo>
                <a:lnTo>
                  <a:pt x="2227008" y="5067"/>
                </a:lnTo>
                <a:lnTo>
                  <a:pt x="2230755" y="5702"/>
                </a:lnTo>
                <a:lnTo>
                  <a:pt x="2235123" y="5067"/>
                </a:lnTo>
                <a:lnTo>
                  <a:pt x="2239492" y="5067"/>
                </a:lnTo>
                <a:lnTo>
                  <a:pt x="2239492" y="1270"/>
                </a:lnTo>
                <a:close/>
              </a:path>
              <a:path w="2707004" h="152400">
                <a:moveTo>
                  <a:pt x="2287600" y="1270"/>
                </a:moveTo>
                <a:lnTo>
                  <a:pt x="2286343" y="635"/>
                </a:lnTo>
                <a:lnTo>
                  <a:pt x="2285098" y="635"/>
                </a:lnTo>
                <a:lnTo>
                  <a:pt x="2283853" y="0"/>
                </a:lnTo>
                <a:lnTo>
                  <a:pt x="2282596" y="0"/>
                </a:lnTo>
                <a:lnTo>
                  <a:pt x="2281351" y="635"/>
                </a:lnTo>
                <a:lnTo>
                  <a:pt x="2280107" y="635"/>
                </a:lnTo>
                <a:lnTo>
                  <a:pt x="2281974" y="1270"/>
                </a:lnTo>
                <a:lnTo>
                  <a:pt x="2283218" y="2540"/>
                </a:lnTo>
                <a:lnTo>
                  <a:pt x="2285098" y="2540"/>
                </a:lnTo>
                <a:lnTo>
                  <a:pt x="2285720" y="3162"/>
                </a:lnTo>
                <a:lnTo>
                  <a:pt x="2286343" y="1905"/>
                </a:lnTo>
                <a:lnTo>
                  <a:pt x="2287600" y="1270"/>
                </a:lnTo>
                <a:close/>
              </a:path>
              <a:path w="2707004" h="152400">
                <a:moveTo>
                  <a:pt x="2488742" y="143548"/>
                </a:moveTo>
                <a:lnTo>
                  <a:pt x="2481872" y="137858"/>
                </a:lnTo>
                <a:lnTo>
                  <a:pt x="2474379" y="135966"/>
                </a:lnTo>
                <a:lnTo>
                  <a:pt x="2466251" y="137858"/>
                </a:lnTo>
                <a:lnTo>
                  <a:pt x="2465006" y="139763"/>
                </a:lnTo>
                <a:lnTo>
                  <a:pt x="2465006" y="142290"/>
                </a:lnTo>
                <a:lnTo>
                  <a:pt x="2467508" y="145453"/>
                </a:lnTo>
                <a:lnTo>
                  <a:pt x="2469375" y="147345"/>
                </a:lnTo>
                <a:lnTo>
                  <a:pt x="2474379" y="149872"/>
                </a:lnTo>
                <a:lnTo>
                  <a:pt x="2480627" y="152400"/>
                </a:lnTo>
                <a:lnTo>
                  <a:pt x="2483129" y="147345"/>
                </a:lnTo>
                <a:lnTo>
                  <a:pt x="2486253" y="144818"/>
                </a:lnTo>
                <a:lnTo>
                  <a:pt x="2486876" y="144183"/>
                </a:lnTo>
                <a:lnTo>
                  <a:pt x="2488120" y="143548"/>
                </a:lnTo>
                <a:lnTo>
                  <a:pt x="2488742" y="143548"/>
                </a:lnTo>
                <a:close/>
              </a:path>
              <a:path w="2707004" h="152400">
                <a:moveTo>
                  <a:pt x="2706763" y="85217"/>
                </a:moveTo>
                <a:lnTo>
                  <a:pt x="2700172" y="77597"/>
                </a:lnTo>
                <a:lnTo>
                  <a:pt x="2694813" y="68707"/>
                </a:lnTo>
                <a:lnTo>
                  <a:pt x="2692616" y="61087"/>
                </a:lnTo>
                <a:lnTo>
                  <a:pt x="2694787" y="53467"/>
                </a:lnTo>
                <a:lnTo>
                  <a:pt x="2695511" y="50927"/>
                </a:lnTo>
                <a:lnTo>
                  <a:pt x="2698013" y="45847"/>
                </a:lnTo>
                <a:lnTo>
                  <a:pt x="2697391" y="40767"/>
                </a:lnTo>
                <a:lnTo>
                  <a:pt x="2690520" y="43307"/>
                </a:lnTo>
                <a:lnTo>
                  <a:pt x="2682392" y="45847"/>
                </a:lnTo>
                <a:lnTo>
                  <a:pt x="2676156" y="42037"/>
                </a:lnTo>
                <a:lnTo>
                  <a:pt x="2668028" y="39497"/>
                </a:lnTo>
                <a:lnTo>
                  <a:pt x="2654706" y="34417"/>
                </a:lnTo>
                <a:lnTo>
                  <a:pt x="2627363" y="26797"/>
                </a:lnTo>
                <a:lnTo>
                  <a:pt x="2613672" y="25527"/>
                </a:lnTo>
                <a:lnTo>
                  <a:pt x="2599982" y="24257"/>
                </a:lnTo>
                <a:lnTo>
                  <a:pt x="2587447" y="20447"/>
                </a:lnTo>
                <a:lnTo>
                  <a:pt x="2584424" y="19177"/>
                </a:lnTo>
                <a:lnTo>
                  <a:pt x="2575382" y="15367"/>
                </a:lnTo>
                <a:lnTo>
                  <a:pt x="2567178" y="12827"/>
                </a:lnTo>
                <a:lnTo>
                  <a:pt x="2563088" y="11557"/>
                </a:lnTo>
                <a:lnTo>
                  <a:pt x="2547823" y="9017"/>
                </a:lnTo>
                <a:lnTo>
                  <a:pt x="2517051" y="9017"/>
                </a:lnTo>
                <a:lnTo>
                  <a:pt x="2502484" y="11557"/>
                </a:lnTo>
                <a:lnTo>
                  <a:pt x="2488019" y="12827"/>
                </a:lnTo>
                <a:lnTo>
                  <a:pt x="2473833" y="12827"/>
                </a:lnTo>
                <a:lnTo>
                  <a:pt x="2460231" y="11557"/>
                </a:lnTo>
                <a:lnTo>
                  <a:pt x="2447518" y="14097"/>
                </a:lnTo>
                <a:lnTo>
                  <a:pt x="2432075" y="19177"/>
                </a:lnTo>
                <a:lnTo>
                  <a:pt x="2416746" y="19177"/>
                </a:lnTo>
                <a:lnTo>
                  <a:pt x="2401659" y="17907"/>
                </a:lnTo>
                <a:lnTo>
                  <a:pt x="2386927" y="15367"/>
                </a:lnTo>
                <a:lnTo>
                  <a:pt x="2346426" y="19177"/>
                </a:lnTo>
                <a:lnTo>
                  <a:pt x="2332571" y="14097"/>
                </a:lnTo>
                <a:lnTo>
                  <a:pt x="2327021" y="14097"/>
                </a:lnTo>
                <a:lnTo>
                  <a:pt x="2319528" y="16637"/>
                </a:lnTo>
                <a:lnTo>
                  <a:pt x="2311222" y="20447"/>
                </a:lnTo>
                <a:lnTo>
                  <a:pt x="2303208" y="22987"/>
                </a:lnTo>
                <a:lnTo>
                  <a:pt x="2279548" y="25527"/>
                </a:lnTo>
                <a:lnTo>
                  <a:pt x="2267813" y="25527"/>
                </a:lnTo>
                <a:lnTo>
                  <a:pt x="2256358" y="22987"/>
                </a:lnTo>
                <a:lnTo>
                  <a:pt x="2242401" y="20447"/>
                </a:lnTo>
                <a:lnTo>
                  <a:pt x="2214461" y="20447"/>
                </a:lnTo>
                <a:lnTo>
                  <a:pt x="2200135" y="21717"/>
                </a:lnTo>
                <a:lnTo>
                  <a:pt x="2090508" y="25527"/>
                </a:lnTo>
                <a:lnTo>
                  <a:pt x="2014918" y="25527"/>
                </a:lnTo>
                <a:lnTo>
                  <a:pt x="1995462" y="24257"/>
                </a:lnTo>
                <a:lnTo>
                  <a:pt x="1975878" y="24257"/>
                </a:lnTo>
                <a:lnTo>
                  <a:pt x="1930908" y="26797"/>
                </a:lnTo>
                <a:lnTo>
                  <a:pt x="1796592" y="26797"/>
                </a:lnTo>
                <a:lnTo>
                  <a:pt x="1757235" y="25527"/>
                </a:lnTo>
                <a:lnTo>
                  <a:pt x="1717878" y="25527"/>
                </a:lnTo>
                <a:lnTo>
                  <a:pt x="1639176" y="30607"/>
                </a:lnTo>
                <a:lnTo>
                  <a:pt x="1583969" y="30607"/>
                </a:lnTo>
                <a:lnTo>
                  <a:pt x="1556512" y="31877"/>
                </a:lnTo>
                <a:lnTo>
                  <a:pt x="1529232" y="38227"/>
                </a:lnTo>
                <a:lnTo>
                  <a:pt x="1519948" y="35687"/>
                </a:lnTo>
                <a:lnTo>
                  <a:pt x="1510728" y="34417"/>
                </a:lnTo>
                <a:lnTo>
                  <a:pt x="1491742" y="34417"/>
                </a:lnTo>
                <a:lnTo>
                  <a:pt x="1475511" y="34886"/>
                </a:lnTo>
                <a:lnTo>
                  <a:pt x="1475511" y="91567"/>
                </a:lnTo>
                <a:lnTo>
                  <a:pt x="1470507" y="92837"/>
                </a:lnTo>
                <a:lnTo>
                  <a:pt x="1464881" y="92837"/>
                </a:lnTo>
                <a:lnTo>
                  <a:pt x="1470507" y="91567"/>
                </a:lnTo>
                <a:lnTo>
                  <a:pt x="1475511" y="91567"/>
                </a:lnTo>
                <a:lnTo>
                  <a:pt x="1475511" y="34886"/>
                </a:lnTo>
                <a:lnTo>
                  <a:pt x="1402422" y="36957"/>
                </a:lnTo>
                <a:lnTo>
                  <a:pt x="1361186" y="36957"/>
                </a:lnTo>
                <a:lnTo>
                  <a:pt x="1361186" y="96647"/>
                </a:lnTo>
                <a:lnTo>
                  <a:pt x="1357439" y="94107"/>
                </a:lnTo>
                <a:lnTo>
                  <a:pt x="1356194" y="92837"/>
                </a:lnTo>
                <a:lnTo>
                  <a:pt x="1358061" y="94107"/>
                </a:lnTo>
                <a:lnTo>
                  <a:pt x="1361186" y="96647"/>
                </a:lnTo>
                <a:lnTo>
                  <a:pt x="1361186" y="36957"/>
                </a:lnTo>
                <a:lnTo>
                  <a:pt x="1357693" y="36957"/>
                </a:lnTo>
                <a:lnTo>
                  <a:pt x="1313091" y="38227"/>
                </a:lnTo>
                <a:lnTo>
                  <a:pt x="1275689" y="38227"/>
                </a:lnTo>
                <a:lnTo>
                  <a:pt x="1257134" y="39497"/>
                </a:lnTo>
                <a:lnTo>
                  <a:pt x="1238745" y="43307"/>
                </a:lnTo>
                <a:lnTo>
                  <a:pt x="1227404" y="45847"/>
                </a:lnTo>
                <a:lnTo>
                  <a:pt x="1215872" y="45847"/>
                </a:lnTo>
                <a:lnTo>
                  <a:pt x="1204226" y="44577"/>
                </a:lnTo>
                <a:lnTo>
                  <a:pt x="1192517" y="40767"/>
                </a:lnTo>
                <a:lnTo>
                  <a:pt x="1179893" y="38227"/>
                </a:lnTo>
                <a:lnTo>
                  <a:pt x="1167384" y="38227"/>
                </a:lnTo>
                <a:lnTo>
                  <a:pt x="1155103" y="40767"/>
                </a:lnTo>
                <a:lnTo>
                  <a:pt x="1143177" y="47117"/>
                </a:lnTo>
                <a:lnTo>
                  <a:pt x="1138796" y="48387"/>
                </a:lnTo>
                <a:lnTo>
                  <a:pt x="1133805" y="50927"/>
                </a:lnTo>
                <a:lnTo>
                  <a:pt x="1129436" y="49657"/>
                </a:lnTo>
                <a:lnTo>
                  <a:pt x="1098981" y="44577"/>
                </a:lnTo>
                <a:lnTo>
                  <a:pt x="1038072" y="45847"/>
                </a:lnTo>
                <a:lnTo>
                  <a:pt x="1000125" y="50927"/>
                </a:lnTo>
                <a:lnTo>
                  <a:pt x="990130" y="53467"/>
                </a:lnTo>
                <a:lnTo>
                  <a:pt x="984504" y="50927"/>
                </a:lnTo>
                <a:lnTo>
                  <a:pt x="981278" y="49657"/>
                </a:lnTo>
                <a:lnTo>
                  <a:pt x="971600" y="45847"/>
                </a:lnTo>
                <a:lnTo>
                  <a:pt x="959053" y="45847"/>
                </a:lnTo>
                <a:lnTo>
                  <a:pt x="946734" y="48387"/>
                </a:lnTo>
                <a:lnTo>
                  <a:pt x="934529" y="49657"/>
                </a:lnTo>
                <a:lnTo>
                  <a:pt x="921512" y="49657"/>
                </a:lnTo>
                <a:lnTo>
                  <a:pt x="908608" y="48387"/>
                </a:lnTo>
                <a:lnTo>
                  <a:pt x="895705" y="49657"/>
                </a:lnTo>
                <a:lnTo>
                  <a:pt x="875919" y="53467"/>
                </a:lnTo>
                <a:lnTo>
                  <a:pt x="868857" y="54737"/>
                </a:lnTo>
                <a:lnTo>
                  <a:pt x="861682" y="54737"/>
                </a:lnTo>
                <a:lnTo>
                  <a:pt x="854570" y="53467"/>
                </a:lnTo>
                <a:lnTo>
                  <a:pt x="831138" y="52197"/>
                </a:lnTo>
                <a:lnTo>
                  <a:pt x="784288" y="52197"/>
                </a:lnTo>
                <a:lnTo>
                  <a:pt x="760869" y="53467"/>
                </a:lnTo>
                <a:lnTo>
                  <a:pt x="729005" y="54737"/>
                </a:lnTo>
                <a:lnTo>
                  <a:pt x="665289" y="54737"/>
                </a:lnTo>
                <a:lnTo>
                  <a:pt x="633425" y="57277"/>
                </a:lnTo>
                <a:lnTo>
                  <a:pt x="591172" y="61087"/>
                </a:lnTo>
                <a:lnTo>
                  <a:pt x="548779" y="63627"/>
                </a:lnTo>
                <a:lnTo>
                  <a:pt x="506399" y="64897"/>
                </a:lnTo>
                <a:lnTo>
                  <a:pt x="464146" y="64897"/>
                </a:lnTo>
                <a:lnTo>
                  <a:pt x="363067" y="67437"/>
                </a:lnTo>
                <a:lnTo>
                  <a:pt x="312585" y="69977"/>
                </a:lnTo>
                <a:lnTo>
                  <a:pt x="262115" y="73787"/>
                </a:lnTo>
                <a:lnTo>
                  <a:pt x="211645" y="76327"/>
                </a:lnTo>
                <a:lnTo>
                  <a:pt x="161137" y="80137"/>
                </a:lnTo>
                <a:lnTo>
                  <a:pt x="110566" y="82677"/>
                </a:lnTo>
                <a:lnTo>
                  <a:pt x="90728" y="82677"/>
                </a:lnTo>
                <a:lnTo>
                  <a:pt x="81407" y="83947"/>
                </a:lnTo>
                <a:lnTo>
                  <a:pt x="73710" y="87757"/>
                </a:lnTo>
                <a:lnTo>
                  <a:pt x="58064" y="96647"/>
                </a:lnTo>
                <a:lnTo>
                  <a:pt x="40843" y="100457"/>
                </a:lnTo>
                <a:lnTo>
                  <a:pt x="21615" y="102997"/>
                </a:lnTo>
                <a:lnTo>
                  <a:pt x="0" y="108077"/>
                </a:lnTo>
                <a:lnTo>
                  <a:pt x="53873" y="109347"/>
                </a:lnTo>
                <a:lnTo>
                  <a:pt x="106883" y="111887"/>
                </a:lnTo>
                <a:lnTo>
                  <a:pt x="159181" y="113157"/>
                </a:lnTo>
                <a:lnTo>
                  <a:pt x="262191" y="118237"/>
                </a:lnTo>
                <a:lnTo>
                  <a:pt x="313169" y="119507"/>
                </a:lnTo>
                <a:lnTo>
                  <a:pt x="363994" y="119507"/>
                </a:lnTo>
                <a:lnTo>
                  <a:pt x="461733" y="116967"/>
                </a:lnTo>
                <a:lnTo>
                  <a:pt x="555866" y="119507"/>
                </a:lnTo>
                <a:lnTo>
                  <a:pt x="602818" y="122047"/>
                </a:lnTo>
                <a:lnTo>
                  <a:pt x="620610" y="122047"/>
                </a:lnTo>
                <a:lnTo>
                  <a:pt x="655967" y="124587"/>
                </a:lnTo>
                <a:lnTo>
                  <a:pt x="673404" y="124587"/>
                </a:lnTo>
                <a:lnTo>
                  <a:pt x="714540" y="122047"/>
                </a:lnTo>
                <a:lnTo>
                  <a:pt x="755561" y="120777"/>
                </a:lnTo>
                <a:lnTo>
                  <a:pt x="796569" y="120777"/>
                </a:lnTo>
                <a:lnTo>
                  <a:pt x="837704" y="125857"/>
                </a:lnTo>
                <a:lnTo>
                  <a:pt x="846899" y="127127"/>
                </a:lnTo>
                <a:lnTo>
                  <a:pt x="856437" y="127127"/>
                </a:lnTo>
                <a:lnTo>
                  <a:pt x="875182" y="124587"/>
                </a:lnTo>
                <a:lnTo>
                  <a:pt x="888288" y="123317"/>
                </a:lnTo>
                <a:lnTo>
                  <a:pt x="914273" y="123317"/>
                </a:lnTo>
                <a:lnTo>
                  <a:pt x="927036" y="125857"/>
                </a:lnTo>
                <a:lnTo>
                  <a:pt x="941171" y="125857"/>
                </a:lnTo>
                <a:lnTo>
                  <a:pt x="950277" y="123317"/>
                </a:lnTo>
                <a:lnTo>
                  <a:pt x="954836" y="122047"/>
                </a:lnTo>
                <a:lnTo>
                  <a:pt x="961669" y="120777"/>
                </a:lnTo>
                <a:lnTo>
                  <a:pt x="968502" y="119507"/>
                </a:lnTo>
                <a:lnTo>
                  <a:pt x="982624" y="122047"/>
                </a:lnTo>
                <a:lnTo>
                  <a:pt x="1008392" y="122047"/>
                </a:lnTo>
                <a:lnTo>
                  <a:pt x="1034161" y="123317"/>
                </a:lnTo>
                <a:lnTo>
                  <a:pt x="1059929" y="123317"/>
                </a:lnTo>
                <a:lnTo>
                  <a:pt x="1085697" y="119507"/>
                </a:lnTo>
                <a:lnTo>
                  <a:pt x="1122730" y="120777"/>
                </a:lnTo>
                <a:lnTo>
                  <a:pt x="1159802" y="124587"/>
                </a:lnTo>
                <a:lnTo>
                  <a:pt x="1197000" y="125857"/>
                </a:lnTo>
                <a:lnTo>
                  <a:pt x="1234376" y="122047"/>
                </a:lnTo>
                <a:lnTo>
                  <a:pt x="1247114" y="125857"/>
                </a:lnTo>
                <a:lnTo>
                  <a:pt x="1259916" y="124587"/>
                </a:lnTo>
                <a:lnTo>
                  <a:pt x="1272590" y="122047"/>
                </a:lnTo>
                <a:lnTo>
                  <a:pt x="1284973" y="122047"/>
                </a:lnTo>
                <a:lnTo>
                  <a:pt x="1312227" y="124587"/>
                </a:lnTo>
                <a:lnTo>
                  <a:pt x="1326007" y="124587"/>
                </a:lnTo>
                <a:lnTo>
                  <a:pt x="1339951" y="125857"/>
                </a:lnTo>
                <a:lnTo>
                  <a:pt x="1377353" y="123317"/>
                </a:lnTo>
                <a:lnTo>
                  <a:pt x="1386547" y="122047"/>
                </a:lnTo>
                <a:lnTo>
                  <a:pt x="1395730" y="120777"/>
                </a:lnTo>
                <a:lnTo>
                  <a:pt x="1414284" y="119507"/>
                </a:lnTo>
                <a:lnTo>
                  <a:pt x="1440434" y="120777"/>
                </a:lnTo>
                <a:lnTo>
                  <a:pt x="1466532" y="124587"/>
                </a:lnTo>
                <a:lnTo>
                  <a:pt x="1492732" y="127127"/>
                </a:lnTo>
                <a:lnTo>
                  <a:pt x="1519237" y="120777"/>
                </a:lnTo>
                <a:lnTo>
                  <a:pt x="1536573" y="124587"/>
                </a:lnTo>
                <a:lnTo>
                  <a:pt x="1553908" y="124587"/>
                </a:lnTo>
                <a:lnTo>
                  <a:pt x="1579905" y="120777"/>
                </a:lnTo>
                <a:lnTo>
                  <a:pt x="1588579" y="119507"/>
                </a:lnTo>
                <a:lnTo>
                  <a:pt x="1598193" y="119507"/>
                </a:lnTo>
                <a:lnTo>
                  <a:pt x="1607934" y="118237"/>
                </a:lnTo>
                <a:lnTo>
                  <a:pt x="1617218" y="119507"/>
                </a:lnTo>
                <a:lnTo>
                  <a:pt x="1625434" y="122047"/>
                </a:lnTo>
                <a:lnTo>
                  <a:pt x="1638922" y="128397"/>
                </a:lnTo>
                <a:lnTo>
                  <a:pt x="1652295" y="129667"/>
                </a:lnTo>
                <a:lnTo>
                  <a:pt x="1665668" y="128397"/>
                </a:lnTo>
                <a:lnTo>
                  <a:pt x="1679155" y="125857"/>
                </a:lnTo>
                <a:lnTo>
                  <a:pt x="1685404" y="125857"/>
                </a:lnTo>
                <a:lnTo>
                  <a:pt x="1692275" y="120777"/>
                </a:lnTo>
                <a:lnTo>
                  <a:pt x="1697266" y="122047"/>
                </a:lnTo>
                <a:lnTo>
                  <a:pt x="1719453" y="127127"/>
                </a:lnTo>
                <a:lnTo>
                  <a:pt x="1741233" y="125857"/>
                </a:lnTo>
                <a:lnTo>
                  <a:pt x="1762887" y="120777"/>
                </a:lnTo>
                <a:lnTo>
                  <a:pt x="1784731" y="119507"/>
                </a:lnTo>
                <a:lnTo>
                  <a:pt x="1808632" y="124587"/>
                </a:lnTo>
                <a:lnTo>
                  <a:pt x="1832597" y="127127"/>
                </a:lnTo>
                <a:lnTo>
                  <a:pt x="1856676" y="125857"/>
                </a:lnTo>
                <a:lnTo>
                  <a:pt x="1880920" y="120777"/>
                </a:lnTo>
                <a:lnTo>
                  <a:pt x="1900135" y="119507"/>
                </a:lnTo>
                <a:lnTo>
                  <a:pt x="1938553" y="122047"/>
                </a:lnTo>
                <a:lnTo>
                  <a:pt x="1957768" y="120777"/>
                </a:lnTo>
                <a:lnTo>
                  <a:pt x="1964639" y="119507"/>
                </a:lnTo>
                <a:lnTo>
                  <a:pt x="1972754" y="123317"/>
                </a:lnTo>
                <a:lnTo>
                  <a:pt x="1987753" y="125857"/>
                </a:lnTo>
                <a:lnTo>
                  <a:pt x="1995868" y="129667"/>
                </a:lnTo>
                <a:lnTo>
                  <a:pt x="2003361" y="128397"/>
                </a:lnTo>
                <a:lnTo>
                  <a:pt x="2020023" y="127127"/>
                </a:lnTo>
                <a:lnTo>
                  <a:pt x="2068957" y="130937"/>
                </a:lnTo>
                <a:lnTo>
                  <a:pt x="2100897" y="128397"/>
                </a:lnTo>
                <a:lnTo>
                  <a:pt x="2133295" y="128397"/>
                </a:lnTo>
                <a:lnTo>
                  <a:pt x="2163749" y="132207"/>
                </a:lnTo>
                <a:lnTo>
                  <a:pt x="2178799" y="133477"/>
                </a:lnTo>
                <a:lnTo>
                  <a:pt x="2193264" y="132207"/>
                </a:lnTo>
                <a:lnTo>
                  <a:pt x="2242731" y="132207"/>
                </a:lnTo>
                <a:lnTo>
                  <a:pt x="2258860" y="130937"/>
                </a:lnTo>
                <a:lnTo>
                  <a:pt x="2283536" y="128397"/>
                </a:lnTo>
                <a:lnTo>
                  <a:pt x="2295868" y="127127"/>
                </a:lnTo>
                <a:lnTo>
                  <a:pt x="2308212" y="125857"/>
                </a:lnTo>
                <a:lnTo>
                  <a:pt x="2383129" y="129667"/>
                </a:lnTo>
                <a:lnTo>
                  <a:pt x="2408936" y="128397"/>
                </a:lnTo>
                <a:lnTo>
                  <a:pt x="2434513" y="130937"/>
                </a:lnTo>
                <a:lnTo>
                  <a:pt x="2459380" y="139827"/>
                </a:lnTo>
                <a:lnTo>
                  <a:pt x="2461882" y="138557"/>
                </a:lnTo>
                <a:lnTo>
                  <a:pt x="2466886" y="137287"/>
                </a:lnTo>
                <a:lnTo>
                  <a:pt x="2467508" y="136017"/>
                </a:lnTo>
                <a:lnTo>
                  <a:pt x="2469375" y="134747"/>
                </a:lnTo>
                <a:lnTo>
                  <a:pt x="2474379" y="132207"/>
                </a:lnTo>
                <a:lnTo>
                  <a:pt x="2486241" y="132207"/>
                </a:lnTo>
                <a:lnTo>
                  <a:pt x="2489365" y="133477"/>
                </a:lnTo>
                <a:lnTo>
                  <a:pt x="2491244" y="136017"/>
                </a:lnTo>
                <a:lnTo>
                  <a:pt x="2495613" y="141097"/>
                </a:lnTo>
                <a:lnTo>
                  <a:pt x="2489365" y="143637"/>
                </a:lnTo>
                <a:lnTo>
                  <a:pt x="2490622" y="144907"/>
                </a:lnTo>
                <a:lnTo>
                  <a:pt x="2491867" y="144907"/>
                </a:lnTo>
                <a:lnTo>
                  <a:pt x="2494991" y="148717"/>
                </a:lnTo>
                <a:lnTo>
                  <a:pt x="2502484" y="144907"/>
                </a:lnTo>
                <a:lnTo>
                  <a:pt x="2511856" y="137287"/>
                </a:lnTo>
                <a:lnTo>
                  <a:pt x="2516860" y="133477"/>
                </a:lnTo>
                <a:lnTo>
                  <a:pt x="2526233" y="134747"/>
                </a:lnTo>
                <a:lnTo>
                  <a:pt x="2555900" y="137287"/>
                </a:lnTo>
                <a:lnTo>
                  <a:pt x="2570683" y="137287"/>
                </a:lnTo>
                <a:lnTo>
                  <a:pt x="2585567" y="139827"/>
                </a:lnTo>
                <a:lnTo>
                  <a:pt x="2606548" y="142367"/>
                </a:lnTo>
                <a:lnTo>
                  <a:pt x="2627350" y="141097"/>
                </a:lnTo>
                <a:lnTo>
                  <a:pt x="2648026" y="137287"/>
                </a:lnTo>
                <a:lnTo>
                  <a:pt x="2660408" y="133477"/>
                </a:lnTo>
                <a:lnTo>
                  <a:pt x="2664536" y="132207"/>
                </a:lnTo>
                <a:lnTo>
                  <a:pt x="2676779" y="128397"/>
                </a:lnTo>
                <a:lnTo>
                  <a:pt x="2680208" y="125857"/>
                </a:lnTo>
                <a:lnTo>
                  <a:pt x="2683649" y="123317"/>
                </a:lnTo>
                <a:lnTo>
                  <a:pt x="2682849" y="119507"/>
                </a:lnTo>
                <a:lnTo>
                  <a:pt x="2682583" y="118237"/>
                </a:lnTo>
                <a:lnTo>
                  <a:pt x="2682303" y="116967"/>
                </a:lnTo>
                <a:lnTo>
                  <a:pt x="2681770" y="114427"/>
                </a:lnTo>
                <a:lnTo>
                  <a:pt x="2682697" y="101727"/>
                </a:lnTo>
                <a:lnTo>
                  <a:pt x="2687104" y="97917"/>
                </a:lnTo>
                <a:lnTo>
                  <a:pt x="2688577" y="96647"/>
                </a:lnTo>
                <a:lnTo>
                  <a:pt x="2690050" y="95377"/>
                </a:lnTo>
                <a:lnTo>
                  <a:pt x="2699524" y="91567"/>
                </a:lnTo>
                <a:lnTo>
                  <a:pt x="2703868" y="87757"/>
                </a:lnTo>
                <a:lnTo>
                  <a:pt x="2706763" y="852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>
            <a:extLst>
              <a:ext uri="{FF2B5EF4-FFF2-40B4-BE49-F238E27FC236}">
                <a16:creationId xmlns:a16="http://schemas.microsoft.com/office/drawing/2014/main" id="{D7071A71-991D-4CCC-8D10-25DD2BBF0E60}"/>
              </a:ext>
            </a:extLst>
          </p:cNvPr>
          <p:cNvSpPr/>
          <p:nvPr/>
        </p:nvSpPr>
        <p:spPr>
          <a:xfrm>
            <a:off x="274161" y="9189900"/>
            <a:ext cx="2591509" cy="22379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67A0BBB9-2B12-4EB6-9D7F-0E9B3D80BF86}"/>
              </a:ext>
            </a:extLst>
          </p:cNvPr>
          <p:cNvSpPr/>
          <p:nvPr/>
        </p:nvSpPr>
        <p:spPr>
          <a:xfrm>
            <a:off x="365030" y="6575451"/>
            <a:ext cx="2560957" cy="2310240"/>
          </a:xfrm>
          <a:prstGeom prst="ellipse">
            <a:avLst/>
          </a:prstGeom>
          <a:solidFill>
            <a:srgbClr val="FBFADE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F682EC37-8E2A-40D2-8532-71673D20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0551" y="-23018"/>
            <a:ext cx="7608467" cy="369799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24453" y="13708709"/>
            <a:ext cx="6237450" cy="1678939"/>
          </a:xfrm>
          <a:custGeom>
            <a:avLst/>
            <a:gdLst/>
            <a:ahLst/>
            <a:cxnLst/>
            <a:rect l="l" t="t" r="r" b="b"/>
            <a:pathLst>
              <a:path w="6436995" h="1678940">
                <a:moveTo>
                  <a:pt x="5892476" y="1678723"/>
                </a:moveTo>
                <a:lnTo>
                  <a:pt x="517294" y="1678069"/>
                </a:lnTo>
                <a:lnTo>
                  <a:pt x="464167" y="1672843"/>
                </a:lnTo>
                <a:lnTo>
                  <a:pt x="411808" y="1662440"/>
                </a:lnTo>
                <a:lnTo>
                  <a:pt x="360722" y="1646962"/>
                </a:lnTo>
                <a:lnTo>
                  <a:pt x="311402" y="1626556"/>
                </a:lnTo>
                <a:lnTo>
                  <a:pt x="264321" y="1601421"/>
                </a:lnTo>
                <a:lnTo>
                  <a:pt x="219933" y="1571797"/>
                </a:lnTo>
                <a:lnTo>
                  <a:pt x="178667" y="1537970"/>
                </a:lnTo>
                <a:lnTo>
                  <a:pt x="140918" y="1500265"/>
                </a:lnTo>
                <a:lnTo>
                  <a:pt x="107052" y="1459047"/>
                </a:lnTo>
                <a:lnTo>
                  <a:pt x="77393" y="1414712"/>
                </a:lnTo>
                <a:lnTo>
                  <a:pt x="52228" y="1367686"/>
                </a:lnTo>
                <a:lnTo>
                  <a:pt x="31798" y="1318423"/>
                </a:lnTo>
                <a:lnTo>
                  <a:pt x="16302" y="1267397"/>
                </a:lnTo>
                <a:lnTo>
                  <a:pt x="5887" y="1215100"/>
                </a:lnTo>
                <a:lnTo>
                  <a:pt x="654" y="1162035"/>
                </a:lnTo>
                <a:lnTo>
                  <a:pt x="0" y="1135374"/>
                </a:lnTo>
                <a:lnTo>
                  <a:pt x="654" y="516688"/>
                </a:lnTo>
                <a:lnTo>
                  <a:pt x="5887" y="463623"/>
                </a:lnTo>
                <a:lnTo>
                  <a:pt x="16302" y="411326"/>
                </a:lnTo>
                <a:lnTo>
                  <a:pt x="31798" y="360300"/>
                </a:lnTo>
                <a:lnTo>
                  <a:pt x="52228" y="311037"/>
                </a:lnTo>
                <a:lnTo>
                  <a:pt x="77393" y="264011"/>
                </a:lnTo>
                <a:lnTo>
                  <a:pt x="107052" y="219676"/>
                </a:lnTo>
                <a:lnTo>
                  <a:pt x="140918" y="178457"/>
                </a:lnTo>
                <a:lnTo>
                  <a:pt x="178667" y="140753"/>
                </a:lnTo>
                <a:lnTo>
                  <a:pt x="219933" y="106926"/>
                </a:lnTo>
                <a:lnTo>
                  <a:pt x="264321" y="77302"/>
                </a:lnTo>
                <a:lnTo>
                  <a:pt x="311402" y="52166"/>
                </a:lnTo>
                <a:lnTo>
                  <a:pt x="360722" y="31761"/>
                </a:lnTo>
                <a:lnTo>
                  <a:pt x="411808" y="16283"/>
                </a:lnTo>
                <a:lnTo>
                  <a:pt x="464167" y="5880"/>
                </a:lnTo>
                <a:lnTo>
                  <a:pt x="517294" y="654"/>
                </a:lnTo>
                <a:lnTo>
                  <a:pt x="543986" y="0"/>
                </a:lnTo>
                <a:lnTo>
                  <a:pt x="5919169" y="654"/>
                </a:lnTo>
                <a:lnTo>
                  <a:pt x="5972295" y="5880"/>
                </a:lnTo>
                <a:lnTo>
                  <a:pt x="6024654" y="16283"/>
                </a:lnTo>
                <a:lnTo>
                  <a:pt x="6075740" y="31761"/>
                </a:lnTo>
                <a:lnTo>
                  <a:pt x="6125060" y="52166"/>
                </a:lnTo>
                <a:lnTo>
                  <a:pt x="6172141" y="77302"/>
                </a:lnTo>
                <a:lnTo>
                  <a:pt x="6216529" y="106926"/>
                </a:lnTo>
                <a:lnTo>
                  <a:pt x="6257796" y="140753"/>
                </a:lnTo>
                <a:lnTo>
                  <a:pt x="6295544" y="178457"/>
                </a:lnTo>
                <a:lnTo>
                  <a:pt x="6329411" y="219676"/>
                </a:lnTo>
                <a:lnTo>
                  <a:pt x="6359069" y="264011"/>
                </a:lnTo>
                <a:lnTo>
                  <a:pt x="6384234" y="311037"/>
                </a:lnTo>
                <a:lnTo>
                  <a:pt x="6404664" y="360300"/>
                </a:lnTo>
                <a:lnTo>
                  <a:pt x="6420160" y="411326"/>
                </a:lnTo>
                <a:lnTo>
                  <a:pt x="6430575" y="463623"/>
                </a:lnTo>
                <a:lnTo>
                  <a:pt x="6435808" y="516688"/>
                </a:lnTo>
                <a:lnTo>
                  <a:pt x="6436463" y="543349"/>
                </a:lnTo>
                <a:lnTo>
                  <a:pt x="6435808" y="1162035"/>
                </a:lnTo>
                <a:lnTo>
                  <a:pt x="6430575" y="1215100"/>
                </a:lnTo>
                <a:lnTo>
                  <a:pt x="6420160" y="1267397"/>
                </a:lnTo>
                <a:lnTo>
                  <a:pt x="6404664" y="1318423"/>
                </a:lnTo>
                <a:lnTo>
                  <a:pt x="6384234" y="1367686"/>
                </a:lnTo>
                <a:lnTo>
                  <a:pt x="6359069" y="1414711"/>
                </a:lnTo>
                <a:lnTo>
                  <a:pt x="6329411" y="1459047"/>
                </a:lnTo>
                <a:lnTo>
                  <a:pt x="6295544" y="1500265"/>
                </a:lnTo>
                <a:lnTo>
                  <a:pt x="6257796" y="1537970"/>
                </a:lnTo>
                <a:lnTo>
                  <a:pt x="6216529" y="1571796"/>
                </a:lnTo>
                <a:lnTo>
                  <a:pt x="6172141" y="1601420"/>
                </a:lnTo>
                <a:lnTo>
                  <a:pt x="6125060" y="1626556"/>
                </a:lnTo>
                <a:lnTo>
                  <a:pt x="6075740" y="1646962"/>
                </a:lnTo>
                <a:lnTo>
                  <a:pt x="6024654" y="1662440"/>
                </a:lnTo>
                <a:lnTo>
                  <a:pt x="5972295" y="1672843"/>
                </a:lnTo>
                <a:lnTo>
                  <a:pt x="5919169" y="1678069"/>
                </a:lnTo>
                <a:lnTo>
                  <a:pt x="5892476" y="167872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93644" y="17194799"/>
            <a:ext cx="381000" cy="381000"/>
            <a:chOff x="343453" y="17085735"/>
            <a:chExt cx="381000" cy="381000"/>
          </a:xfrm>
        </p:grpSpPr>
        <p:sp>
          <p:nvSpPr>
            <p:cNvPr id="13" name="object 13"/>
            <p:cNvSpPr/>
            <p:nvPr/>
          </p:nvSpPr>
          <p:spPr>
            <a:xfrm>
              <a:off x="343453" y="1708573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88" y="380976"/>
                  </a:moveTo>
                  <a:lnTo>
                    <a:pt x="146890" y="375931"/>
                  </a:lnTo>
                  <a:lnTo>
                    <a:pt x="106827" y="361570"/>
                  </a:lnTo>
                  <a:lnTo>
                    <a:pt x="71453" y="339048"/>
                  </a:lnTo>
                  <a:lnTo>
                    <a:pt x="41927" y="309522"/>
                  </a:lnTo>
                  <a:lnTo>
                    <a:pt x="19405" y="274148"/>
                  </a:lnTo>
                  <a:lnTo>
                    <a:pt x="5044" y="234085"/>
                  </a:lnTo>
                  <a:lnTo>
                    <a:pt x="0" y="190488"/>
                  </a:lnTo>
                  <a:lnTo>
                    <a:pt x="5043" y="146890"/>
                  </a:lnTo>
                  <a:lnTo>
                    <a:pt x="19404" y="106827"/>
                  </a:lnTo>
                  <a:lnTo>
                    <a:pt x="41925" y="71453"/>
                  </a:lnTo>
                  <a:lnTo>
                    <a:pt x="71450" y="41927"/>
                  </a:lnTo>
                  <a:lnTo>
                    <a:pt x="106823" y="19405"/>
                  </a:lnTo>
                  <a:lnTo>
                    <a:pt x="146888" y="5044"/>
                  </a:lnTo>
                  <a:lnTo>
                    <a:pt x="190488" y="0"/>
                  </a:lnTo>
                  <a:lnTo>
                    <a:pt x="234085" y="5044"/>
                  </a:lnTo>
                  <a:lnTo>
                    <a:pt x="274148" y="19405"/>
                  </a:lnTo>
                  <a:lnTo>
                    <a:pt x="309522" y="41927"/>
                  </a:lnTo>
                  <a:lnTo>
                    <a:pt x="339048" y="71453"/>
                  </a:lnTo>
                  <a:lnTo>
                    <a:pt x="361570" y="106827"/>
                  </a:lnTo>
                  <a:lnTo>
                    <a:pt x="375931" y="146890"/>
                  </a:lnTo>
                  <a:lnTo>
                    <a:pt x="380976" y="190488"/>
                  </a:lnTo>
                  <a:lnTo>
                    <a:pt x="375931" y="234085"/>
                  </a:lnTo>
                  <a:lnTo>
                    <a:pt x="361570" y="274148"/>
                  </a:lnTo>
                  <a:lnTo>
                    <a:pt x="339048" y="309522"/>
                  </a:lnTo>
                  <a:lnTo>
                    <a:pt x="309522" y="339048"/>
                  </a:lnTo>
                  <a:lnTo>
                    <a:pt x="274148" y="361570"/>
                  </a:lnTo>
                  <a:lnTo>
                    <a:pt x="234085" y="375931"/>
                  </a:lnTo>
                  <a:lnTo>
                    <a:pt x="190488" y="380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030" y="17107316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19">
                  <a:moveTo>
                    <a:pt x="168902" y="337804"/>
                  </a:moveTo>
                  <a:lnTo>
                    <a:pt x="124000" y="331771"/>
                  </a:lnTo>
                  <a:lnTo>
                    <a:pt x="83653" y="314744"/>
                  </a:lnTo>
                  <a:lnTo>
                    <a:pt x="49469" y="288334"/>
                  </a:lnTo>
                  <a:lnTo>
                    <a:pt x="23059" y="254151"/>
                  </a:lnTo>
                  <a:lnTo>
                    <a:pt x="6033" y="213803"/>
                  </a:lnTo>
                  <a:lnTo>
                    <a:pt x="0" y="168902"/>
                  </a:lnTo>
                  <a:lnTo>
                    <a:pt x="6033" y="124000"/>
                  </a:lnTo>
                  <a:lnTo>
                    <a:pt x="23059" y="83653"/>
                  </a:lnTo>
                  <a:lnTo>
                    <a:pt x="49469" y="49469"/>
                  </a:lnTo>
                  <a:lnTo>
                    <a:pt x="83653" y="23059"/>
                  </a:lnTo>
                  <a:lnTo>
                    <a:pt x="124000" y="6033"/>
                  </a:lnTo>
                  <a:lnTo>
                    <a:pt x="168902" y="0"/>
                  </a:lnTo>
                  <a:lnTo>
                    <a:pt x="213803" y="6033"/>
                  </a:lnTo>
                  <a:lnTo>
                    <a:pt x="254151" y="23059"/>
                  </a:lnTo>
                  <a:lnTo>
                    <a:pt x="288334" y="49469"/>
                  </a:lnTo>
                  <a:lnTo>
                    <a:pt x="314744" y="83653"/>
                  </a:lnTo>
                  <a:lnTo>
                    <a:pt x="331771" y="124000"/>
                  </a:lnTo>
                  <a:lnTo>
                    <a:pt x="337804" y="168902"/>
                  </a:lnTo>
                  <a:lnTo>
                    <a:pt x="331771" y="213801"/>
                  </a:lnTo>
                  <a:lnTo>
                    <a:pt x="314744" y="254148"/>
                  </a:lnTo>
                  <a:lnTo>
                    <a:pt x="288334" y="288332"/>
                  </a:lnTo>
                  <a:lnTo>
                    <a:pt x="254151" y="314743"/>
                  </a:lnTo>
                  <a:lnTo>
                    <a:pt x="213803" y="331771"/>
                  </a:lnTo>
                  <a:lnTo>
                    <a:pt x="168902" y="337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914" y="17153819"/>
              <a:ext cx="186882" cy="24444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336832" y="17799810"/>
            <a:ext cx="397510" cy="398145"/>
          </a:xfrm>
          <a:custGeom>
            <a:avLst/>
            <a:gdLst/>
            <a:ahLst/>
            <a:cxnLst/>
            <a:rect l="l" t="t" r="r" b="b"/>
            <a:pathLst>
              <a:path w="397509" h="398144">
                <a:moveTo>
                  <a:pt x="215247" y="1894"/>
                </a:moveTo>
                <a:lnTo>
                  <a:pt x="247580" y="38448"/>
                </a:lnTo>
                <a:lnTo>
                  <a:pt x="272728" y="76943"/>
                </a:lnTo>
                <a:lnTo>
                  <a:pt x="290690" y="116894"/>
                </a:lnTo>
                <a:lnTo>
                  <a:pt x="301468" y="157815"/>
                </a:lnTo>
                <a:lnTo>
                  <a:pt x="305061" y="199221"/>
                </a:lnTo>
                <a:lnTo>
                  <a:pt x="301468" y="240627"/>
                </a:lnTo>
                <a:lnTo>
                  <a:pt x="290690" y="281547"/>
                </a:lnTo>
                <a:lnTo>
                  <a:pt x="272728" y="321496"/>
                </a:lnTo>
                <a:lnTo>
                  <a:pt x="247580" y="359988"/>
                </a:lnTo>
                <a:lnTo>
                  <a:pt x="215247" y="396538"/>
                </a:lnTo>
              </a:path>
              <a:path w="397509" h="398144">
                <a:moveTo>
                  <a:pt x="44842" y="324521"/>
                </a:moveTo>
                <a:lnTo>
                  <a:pt x="86053" y="300387"/>
                </a:lnTo>
                <a:lnTo>
                  <a:pt x="130022" y="284298"/>
                </a:lnTo>
                <a:lnTo>
                  <a:pt x="175646" y="276254"/>
                </a:lnTo>
                <a:lnTo>
                  <a:pt x="221823" y="276254"/>
                </a:lnTo>
                <a:lnTo>
                  <a:pt x="267449" y="284298"/>
                </a:lnTo>
                <a:lnTo>
                  <a:pt x="311420" y="300387"/>
                </a:lnTo>
                <a:lnTo>
                  <a:pt x="352633" y="324521"/>
                </a:lnTo>
              </a:path>
              <a:path w="397509" h="398144">
                <a:moveTo>
                  <a:pt x="185662" y="0"/>
                </a:moveTo>
                <a:lnTo>
                  <a:pt x="153105" y="36805"/>
                </a:lnTo>
                <a:lnTo>
                  <a:pt x="127783" y="75565"/>
                </a:lnTo>
                <a:lnTo>
                  <a:pt x="109696" y="115792"/>
                </a:lnTo>
                <a:lnTo>
                  <a:pt x="98843" y="156997"/>
                </a:lnTo>
                <a:lnTo>
                  <a:pt x="95226" y="198690"/>
                </a:lnTo>
                <a:lnTo>
                  <a:pt x="98843" y="240384"/>
                </a:lnTo>
                <a:lnTo>
                  <a:pt x="109696" y="281589"/>
                </a:lnTo>
                <a:lnTo>
                  <a:pt x="127783" y="321816"/>
                </a:lnTo>
                <a:lnTo>
                  <a:pt x="153105" y="360576"/>
                </a:lnTo>
                <a:lnTo>
                  <a:pt x="185662" y="397381"/>
                </a:lnTo>
              </a:path>
              <a:path w="397509" h="398144">
                <a:moveTo>
                  <a:pt x="197713" y="207"/>
                </a:moveTo>
                <a:lnTo>
                  <a:pt x="152173" y="5689"/>
                </a:lnTo>
                <a:lnTo>
                  <a:pt x="110420" y="20854"/>
                </a:lnTo>
                <a:lnTo>
                  <a:pt x="73641" y="44503"/>
                </a:lnTo>
                <a:lnTo>
                  <a:pt x="43023" y="75436"/>
                </a:lnTo>
                <a:lnTo>
                  <a:pt x="19754" y="112456"/>
                </a:lnTo>
                <a:lnTo>
                  <a:pt x="5019" y="154362"/>
                </a:lnTo>
                <a:lnTo>
                  <a:pt x="6" y="199956"/>
                </a:lnTo>
                <a:lnTo>
                  <a:pt x="5486" y="245500"/>
                </a:lnTo>
                <a:lnTo>
                  <a:pt x="20650" y="287255"/>
                </a:lnTo>
                <a:lnTo>
                  <a:pt x="44300" y="324034"/>
                </a:lnTo>
                <a:lnTo>
                  <a:pt x="75234" y="354652"/>
                </a:lnTo>
                <a:lnTo>
                  <a:pt x="112256" y="377922"/>
                </a:lnTo>
                <a:lnTo>
                  <a:pt x="154165" y="392659"/>
                </a:lnTo>
                <a:lnTo>
                  <a:pt x="199762" y="397676"/>
                </a:lnTo>
                <a:lnTo>
                  <a:pt x="245300" y="392192"/>
                </a:lnTo>
                <a:lnTo>
                  <a:pt x="287052" y="377026"/>
                </a:lnTo>
                <a:lnTo>
                  <a:pt x="323831" y="353377"/>
                </a:lnTo>
                <a:lnTo>
                  <a:pt x="354449" y="322443"/>
                </a:lnTo>
                <a:lnTo>
                  <a:pt x="377720" y="285424"/>
                </a:lnTo>
                <a:lnTo>
                  <a:pt x="392455" y="243517"/>
                </a:lnTo>
                <a:lnTo>
                  <a:pt x="397468" y="197921"/>
                </a:lnTo>
                <a:lnTo>
                  <a:pt x="392060" y="152690"/>
                </a:lnTo>
                <a:lnTo>
                  <a:pt x="377090" y="111172"/>
                </a:lnTo>
                <a:lnTo>
                  <a:pt x="353728" y="74536"/>
                </a:lnTo>
                <a:lnTo>
                  <a:pt x="323145" y="43953"/>
                </a:lnTo>
                <a:lnTo>
                  <a:pt x="286510" y="20590"/>
                </a:lnTo>
                <a:lnTo>
                  <a:pt x="244992" y="5618"/>
                </a:lnTo>
                <a:lnTo>
                  <a:pt x="199762" y="207"/>
                </a:lnTo>
                <a:lnTo>
                  <a:pt x="197713" y="207"/>
                </a:lnTo>
                <a:close/>
              </a:path>
              <a:path w="397509" h="398144">
                <a:moveTo>
                  <a:pt x="198737" y="207"/>
                </a:moveTo>
                <a:lnTo>
                  <a:pt x="198737" y="397676"/>
                </a:lnTo>
              </a:path>
              <a:path w="397509" h="398144">
                <a:moveTo>
                  <a:pt x="397475" y="198938"/>
                </a:moveTo>
                <a:lnTo>
                  <a:pt x="0" y="198938"/>
                </a:lnTo>
              </a:path>
              <a:path w="397509" h="398144">
                <a:moveTo>
                  <a:pt x="44842" y="79367"/>
                </a:moveTo>
                <a:lnTo>
                  <a:pt x="86052" y="103498"/>
                </a:lnTo>
                <a:lnTo>
                  <a:pt x="130022" y="119586"/>
                </a:lnTo>
                <a:lnTo>
                  <a:pt x="175646" y="127630"/>
                </a:lnTo>
                <a:lnTo>
                  <a:pt x="221823" y="127630"/>
                </a:lnTo>
                <a:lnTo>
                  <a:pt x="267449" y="119586"/>
                </a:lnTo>
                <a:lnTo>
                  <a:pt x="311420" y="103498"/>
                </a:lnTo>
                <a:lnTo>
                  <a:pt x="352633" y="79367"/>
                </a:lnTo>
              </a:path>
            </a:pathLst>
          </a:custGeom>
          <a:ln w="20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058" y="18288128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400050" h="342900">
                <a:moveTo>
                  <a:pt x="362352" y="342641"/>
                </a:moveTo>
                <a:lnTo>
                  <a:pt x="37697" y="342641"/>
                </a:lnTo>
                <a:lnTo>
                  <a:pt x="23041" y="339648"/>
                </a:lnTo>
                <a:lnTo>
                  <a:pt x="11056" y="331492"/>
                </a:lnTo>
                <a:lnTo>
                  <a:pt x="2968" y="319408"/>
                </a:lnTo>
                <a:lnTo>
                  <a:pt x="8" y="304671"/>
                </a:lnTo>
                <a:lnTo>
                  <a:pt x="0" y="38011"/>
                </a:lnTo>
                <a:lnTo>
                  <a:pt x="2968" y="23233"/>
                </a:lnTo>
                <a:lnTo>
                  <a:pt x="11056" y="11148"/>
                </a:lnTo>
                <a:lnTo>
                  <a:pt x="23041" y="2992"/>
                </a:lnTo>
                <a:lnTo>
                  <a:pt x="37697" y="0"/>
                </a:lnTo>
                <a:lnTo>
                  <a:pt x="362352" y="0"/>
                </a:lnTo>
                <a:lnTo>
                  <a:pt x="377008" y="2992"/>
                </a:lnTo>
                <a:lnTo>
                  <a:pt x="388993" y="11148"/>
                </a:lnTo>
                <a:lnTo>
                  <a:pt x="397081" y="23233"/>
                </a:lnTo>
                <a:lnTo>
                  <a:pt x="398627" y="30930"/>
                </a:lnTo>
                <a:lnTo>
                  <a:pt x="33878" y="30930"/>
                </a:lnTo>
                <a:lnTo>
                  <a:pt x="30675" y="34160"/>
                </a:lnTo>
                <a:lnTo>
                  <a:pt x="30675" y="42938"/>
                </a:lnTo>
                <a:lnTo>
                  <a:pt x="74039" y="86664"/>
                </a:lnTo>
                <a:lnTo>
                  <a:pt x="30675" y="86664"/>
                </a:lnTo>
                <a:lnTo>
                  <a:pt x="30675" y="308522"/>
                </a:lnTo>
                <a:lnTo>
                  <a:pt x="33878" y="311751"/>
                </a:lnTo>
                <a:lnTo>
                  <a:pt x="398619" y="311751"/>
                </a:lnTo>
                <a:lnTo>
                  <a:pt x="397081" y="319408"/>
                </a:lnTo>
                <a:lnTo>
                  <a:pt x="388993" y="331492"/>
                </a:lnTo>
                <a:lnTo>
                  <a:pt x="377008" y="339648"/>
                </a:lnTo>
                <a:lnTo>
                  <a:pt x="362352" y="342641"/>
                </a:lnTo>
                <a:close/>
              </a:path>
              <a:path w="400050" h="342900">
                <a:moveTo>
                  <a:pt x="244949" y="212044"/>
                </a:moveTo>
                <a:lnTo>
                  <a:pt x="201667" y="212044"/>
                </a:lnTo>
                <a:lnTo>
                  <a:pt x="369374" y="42938"/>
                </a:lnTo>
                <a:lnTo>
                  <a:pt x="369374" y="34160"/>
                </a:lnTo>
                <a:lnTo>
                  <a:pt x="366171" y="30930"/>
                </a:lnTo>
                <a:lnTo>
                  <a:pt x="398627" y="30930"/>
                </a:lnTo>
                <a:lnTo>
                  <a:pt x="400049" y="38011"/>
                </a:lnTo>
                <a:lnTo>
                  <a:pt x="400049" y="86664"/>
                </a:lnTo>
                <a:lnTo>
                  <a:pt x="369292" y="86664"/>
                </a:lnTo>
                <a:lnTo>
                  <a:pt x="244949" y="212044"/>
                </a:lnTo>
                <a:close/>
              </a:path>
              <a:path w="400050" h="342900">
                <a:moveTo>
                  <a:pt x="199983" y="242436"/>
                </a:moveTo>
                <a:lnTo>
                  <a:pt x="30675" y="86664"/>
                </a:lnTo>
                <a:lnTo>
                  <a:pt x="74039" y="86664"/>
                </a:lnTo>
                <a:lnTo>
                  <a:pt x="198382" y="212044"/>
                </a:lnTo>
                <a:lnTo>
                  <a:pt x="244949" y="212044"/>
                </a:lnTo>
                <a:lnTo>
                  <a:pt x="225279" y="231878"/>
                </a:lnTo>
                <a:lnTo>
                  <a:pt x="219831" y="236410"/>
                </a:lnTo>
                <a:lnTo>
                  <a:pt x="213694" y="239719"/>
                </a:lnTo>
                <a:lnTo>
                  <a:pt x="207025" y="241747"/>
                </a:lnTo>
                <a:lnTo>
                  <a:pt x="199983" y="242436"/>
                </a:lnTo>
                <a:close/>
              </a:path>
              <a:path w="400050" h="342900">
                <a:moveTo>
                  <a:pt x="398619" y="311751"/>
                </a:moveTo>
                <a:lnTo>
                  <a:pt x="366171" y="311751"/>
                </a:lnTo>
                <a:lnTo>
                  <a:pt x="369374" y="308522"/>
                </a:lnTo>
                <a:lnTo>
                  <a:pt x="369292" y="86664"/>
                </a:lnTo>
                <a:lnTo>
                  <a:pt x="400049" y="86664"/>
                </a:lnTo>
                <a:lnTo>
                  <a:pt x="400041" y="304671"/>
                </a:lnTo>
                <a:lnTo>
                  <a:pt x="398619" y="31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8" y="11617824"/>
            <a:ext cx="2161866" cy="204284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75358" y="4996805"/>
            <a:ext cx="5682615" cy="156453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49530">
              <a:lnSpc>
                <a:spcPts val="3150"/>
              </a:lnSpc>
              <a:spcBef>
                <a:spcPts val="580"/>
              </a:spcBef>
            </a:pPr>
            <a:r>
              <a:rPr sz="3000" spc="-240" dirty="0">
                <a:solidFill>
                  <a:srgbClr val="6D6774"/>
                </a:solidFill>
                <a:latin typeface="Tahoma"/>
                <a:cs typeface="Tahoma"/>
              </a:rPr>
              <a:t>2.</a:t>
            </a:r>
            <a:r>
              <a:rPr sz="3000" spc="-21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3000" spc="-125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ESTRATEGIA</a:t>
            </a:r>
            <a:r>
              <a:rPr sz="3000" spc="-21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00" spc="-10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DE</a:t>
            </a:r>
            <a:r>
              <a:rPr sz="3000" spc="-215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00" spc="-75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SALUD</a:t>
            </a:r>
            <a:r>
              <a:rPr sz="3000" spc="-21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00" spc="-1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MENTAL </a:t>
            </a:r>
            <a:r>
              <a:rPr sz="3000" spc="-9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REMOTA</a:t>
            </a:r>
            <a:r>
              <a:rPr sz="3000" spc="-204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00" spc="-10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"HOSPITAL</a:t>
            </a:r>
            <a:r>
              <a:rPr sz="3000" spc="-20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00" spc="-1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DIGITAL</a:t>
            </a:r>
            <a:r>
              <a:rPr sz="3000" spc="-10" dirty="0">
                <a:solidFill>
                  <a:srgbClr val="6D6774"/>
                </a:solidFill>
                <a:latin typeface="Tahoma"/>
                <a:cs typeface="Tahoma"/>
              </a:rPr>
              <a:t>"</a:t>
            </a:r>
            <a:endParaRPr sz="3000" dirty="0">
              <a:latin typeface="Tahoma"/>
              <a:cs typeface="Tahoma"/>
            </a:endParaRPr>
          </a:p>
          <a:p>
            <a:pPr marL="122555">
              <a:lnSpc>
                <a:spcPct val="100000"/>
              </a:lnSpc>
              <a:spcBef>
                <a:spcPts val="2085"/>
              </a:spcBef>
            </a:pPr>
            <a:r>
              <a:rPr sz="2600" spc="65" dirty="0">
                <a:solidFill>
                  <a:srgbClr val="6D6774"/>
                </a:solidFill>
                <a:latin typeface="Tahoma"/>
                <a:cs typeface="Tahoma"/>
              </a:rPr>
              <a:t>Beneficios</a:t>
            </a:r>
            <a:r>
              <a:rPr sz="26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600" spc="160" dirty="0">
                <a:solidFill>
                  <a:srgbClr val="6D6774"/>
                </a:solidFill>
                <a:latin typeface="Tahoma"/>
                <a:cs typeface="Tahoma"/>
              </a:rPr>
              <a:t>a</a:t>
            </a:r>
            <a:r>
              <a:rPr sz="26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600" spc="50" dirty="0">
                <a:solidFill>
                  <a:srgbClr val="6D6774"/>
                </a:solidFill>
                <a:latin typeface="Tahoma"/>
                <a:cs typeface="Tahoma"/>
              </a:rPr>
              <a:t>los</a:t>
            </a:r>
            <a:r>
              <a:rPr sz="26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600" spc="85" dirty="0">
                <a:solidFill>
                  <a:srgbClr val="6D6774"/>
                </a:solidFill>
                <a:latin typeface="Tahoma"/>
                <a:cs typeface="Tahoma"/>
              </a:rPr>
              <a:t>que</a:t>
            </a:r>
            <a:r>
              <a:rPr sz="26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600" spc="90" dirty="0">
                <a:solidFill>
                  <a:srgbClr val="6D6774"/>
                </a:solidFill>
                <a:latin typeface="Tahoma"/>
                <a:cs typeface="Tahoma"/>
              </a:rPr>
              <a:t>puedes</a:t>
            </a:r>
            <a:r>
              <a:rPr sz="2600" spc="-21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6D6774"/>
                </a:solidFill>
                <a:latin typeface="Tahoma"/>
                <a:cs typeface="Tahoma"/>
              </a:rPr>
              <a:t>acceder: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13518" y="699222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5868" y="6792263"/>
            <a:ext cx="3817620" cy="25876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235"/>
              </a:spcBef>
            </a:pP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Realizada</a:t>
            </a:r>
            <a:r>
              <a:rPr sz="2000" spc="-9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6D6774"/>
                </a:solidFill>
                <a:latin typeface="Tahoma"/>
                <a:cs typeface="Tahoma"/>
              </a:rPr>
              <a:t>por</a:t>
            </a:r>
            <a:r>
              <a:rPr sz="2000" spc="-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psicólogo</a:t>
            </a:r>
            <a:r>
              <a:rPr sz="2000" spc="-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6D6774"/>
                </a:solidFill>
                <a:latin typeface="Tahoma"/>
                <a:cs typeface="Tahoma"/>
              </a:rPr>
              <a:t>turno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Puedes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6D6774"/>
                </a:solidFill>
                <a:latin typeface="Tahoma"/>
                <a:cs typeface="Tahoma"/>
              </a:rPr>
              <a:t>acceder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6D6774"/>
                </a:solidFill>
                <a:latin typeface="Tahoma"/>
                <a:cs typeface="Tahoma"/>
              </a:rPr>
              <a:t>todas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6D6774"/>
                </a:solidFill>
                <a:latin typeface="Tahoma"/>
                <a:cs typeface="Tahoma"/>
              </a:rPr>
              <a:t>las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6D6774"/>
                </a:solidFill>
                <a:latin typeface="Tahoma"/>
                <a:cs typeface="Tahoma"/>
              </a:rPr>
              <a:t>veces </a:t>
            </a:r>
            <a:r>
              <a:rPr sz="2000" spc="60" dirty="0">
                <a:solidFill>
                  <a:srgbClr val="6D6774"/>
                </a:solidFill>
                <a:latin typeface="Tahoma"/>
                <a:cs typeface="Tahoma"/>
              </a:rPr>
              <a:t>que</a:t>
            </a:r>
            <a:r>
              <a:rPr sz="2000" spc="-16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6D6774"/>
                </a:solidFill>
                <a:latin typeface="Tahoma"/>
                <a:cs typeface="Tahoma"/>
              </a:rPr>
              <a:t>sea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necesario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210"/>
              </a:lnSpc>
            </a:pPr>
            <a:r>
              <a:rPr sz="2000" spc="45" dirty="0">
                <a:solidFill>
                  <a:srgbClr val="6D6774"/>
                </a:solidFill>
                <a:latin typeface="Tahoma"/>
                <a:cs typeface="Tahoma"/>
              </a:rPr>
              <a:t>Duración</a:t>
            </a:r>
            <a:r>
              <a:rPr sz="2000" spc="-10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promedio</a:t>
            </a:r>
            <a:r>
              <a:rPr sz="2000" spc="-10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6D6774"/>
                </a:solidFill>
                <a:latin typeface="Tahoma"/>
                <a:cs typeface="Tahoma"/>
              </a:rPr>
              <a:t>entre</a:t>
            </a:r>
            <a:r>
              <a:rPr sz="2000" spc="-10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D6774"/>
                </a:solidFill>
                <a:latin typeface="Tahoma"/>
                <a:cs typeface="Tahoma"/>
              </a:rPr>
              <a:t>20</a:t>
            </a:r>
            <a:r>
              <a:rPr sz="2000" spc="-10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y</a:t>
            </a:r>
            <a:r>
              <a:rPr sz="2000" spc="-10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D6774"/>
                </a:solidFill>
                <a:latin typeface="Tahoma"/>
                <a:cs typeface="Tahoma"/>
              </a:rPr>
              <a:t>30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250"/>
              </a:lnSpc>
            </a:pP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minutos.</a:t>
            </a:r>
            <a:endParaRPr sz="2000" dirty="0">
              <a:latin typeface="Tahoma"/>
              <a:cs typeface="Tahoma"/>
            </a:endParaRPr>
          </a:p>
          <a:p>
            <a:pPr marL="12700" marR="610235">
              <a:lnSpc>
                <a:spcPts val="2100"/>
              </a:lnSpc>
              <a:spcBef>
                <a:spcPts val="204"/>
              </a:spcBef>
            </a:pPr>
            <a:r>
              <a:rPr sz="2000" spc="45" dirty="0">
                <a:solidFill>
                  <a:srgbClr val="6D6774"/>
                </a:solidFill>
                <a:latin typeface="Tahoma"/>
                <a:cs typeface="Tahoma"/>
              </a:rPr>
              <a:t>Duración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promedio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6D6774"/>
                </a:solidFill>
                <a:latin typeface="Tahoma"/>
                <a:cs typeface="Tahoma"/>
              </a:rPr>
              <a:t>cada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sesión: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80" dirty="0">
                <a:solidFill>
                  <a:srgbClr val="6D6774"/>
                </a:solidFill>
                <a:latin typeface="Tahoma"/>
                <a:cs typeface="Tahoma"/>
              </a:rPr>
              <a:t>45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minutos.</a:t>
            </a:r>
            <a:endParaRPr sz="2000" dirty="0">
              <a:latin typeface="Tahoma"/>
              <a:cs typeface="Tahoma"/>
            </a:endParaRPr>
          </a:p>
          <a:p>
            <a:pPr marL="12700" marR="191135">
              <a:lnSpc>
                <a:spcPts val="2100"/>
              </a:lnSpc>
            </a:pPr>
            <a:r>
              <a:rPr sz="2000" spc="-25" dirty="0">
                <a:solidFill>
                  <a:srgbClr val="6D6774"/>
                </a:solidFill>
                <a:latin typeface="Tahoma"/>
                <a:cs typeface="Tahoma"/>
              </a:rPr>
              <a:t>El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6D6774"/>
                </a:solidFill>
                <a:latin typeface="Tahoma"/>
                <a:cs typeface="Tahoma"/>
              </a:rPr>
              <a:t>plan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puede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6D6774"/>
                </a:solidFill>
                <a:latin typeface="Tahoma"/>
                <a:cs typeface="Tahoma"/>
              </a:rPr>
              <a:t>considerar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6D6774"/>
                </a:solidFill>
                <a:latin typeface="Tahoma"/>
                <a:cs typeface="Tahoma"/>
              </a:rPr>
              <a:t>hasta </a:t>
            </a:r>
            <a:r>
              <a:rPr sz="2000" spc="90" dirty="0">
                <a:solidFill>
                  <a:srgbClr val="6D6774"/>
                </a:solidFill>
                <a:latin typeface="Tahoma"/>
                <a:cs typeface="Tahoma"/>
              </a:rPr>
              <a:t>un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máximo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320" dirty="0">
                <a:solidFill>
                  <a:srgbClr val="6D6774"/>
                </a:solidFill>
                <a:latin typeface="Tahoma"/>
                <a:cs typeface="Tahoma"/>
              </a:rPr>
              <a:t>12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sesiones.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3518" y="72875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3518" y="78780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3518" y="84495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3518" y="89829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046819" y="9448798"/>
            <a:ext cx="4315460" cy="152400"/>
            <a:chOff x="3046819" y="9448798"/>
            <a:chExt cx="4315460" cy="152400"/>
          </a:xfrm>
        </p:grpSpPr>
        <p:sp>
          <p:nvSpPr>
            <p:cNvPr id="27" name="object 27"/>
            <p:cNvSpPr/>
            <p:nvPr/>
          </p:nvSpPr>
          <p:spPr>
            <a:xfrm>
              <a:off x="3170660" y="9524999"/>
              <a:ext cx="4067810" cy="0"/>
            </a:xfrm>
            <a:custGeom>
              <a:avLst/>
              <a:gdLst/>
              <a:ahLst/>
              <a:cxnLst/>
              <a:rect l="l" t="t" r="r" b="b"/>
              <a:pathLst>
                <a:path w="4067809">
                  <a:moveTo>
                    <a:pt x="0" y="0"/>
                  </a:moveTo>
                  <a:lnTo>
                    <a:pt x="4067245" y="0"/>
                  </a:lnTo>
                </a:path>
              </a:pathLst>
            </a:custGeom>
            <a:ln w="38099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65870" y="9467849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0" y="57149"/>
                  </a:moveTo>
                  <a:lnTo>
                    <a:pt x="57157" y="0"/>
                  </a:lnTo>
                  <a:lnTo>
                    <a:pt x="114315" y="57149"/>
                  </a:lnTo>
                  <a:lnTo>
                    <a:pt x="57157" y="114299"/>
                  </a:lnTo>
                  <a:lnTo>
                    <a:pt x="0" y="57149"/>
                  </a:lnTo>
                  <a:close/>
                </a:path>
              </a:pathLst>
            </a:custGeom>
            <a:ln w="3810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28379" y="9467849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4" h="114300">
                  <a:moveTo>
                    <a:pt x="114315" y="57149"/>
                  </a:moveTo>
                  <a:lnTo>
                    <a:pt x="57157" y="0"/>
                  </a:lnTo>
                  <a:lnTo>
                    <a:pt x="0" y="57149"/>
                  </a:lnTo>
                  <a:lnTo>
                    <a:pt x="57157" y="114299"/>
                  </a:lnTo>
                  <a:lnTo>
                    <a:pt x="114315" y="57149"/>
                  </a:lnTo>
                  <a:close/>
                </a:path>
              </a:pathLst>
            </a:custGeom>
            <a:ln w="3810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683652" y="16006863"/>
            <a:ext cx="4892675" cy="229870"/>
          </a:xfrm>
          <a:custGeom>
            <a:avLst/>
            <a:gdLst/>
            <a:ahLst/>
            <a:cxnLst/>
            <a:rect l="l" t="t" r="r" b="b"/>
            <a:pathLst>
              <a:path w="4892675" h="229869">
                <a:moveTo>
                  <a:pt x="0" y="229753"/>
                </a:moveTo>
                <a:lnTo>
                  <a:pt x="36573" y="202885"/>
                </a:lnTo>
                <a:lnTo>
                  <a:pt x="254527" y="178484"/>
                </a:lnTo>
                <a:lnTo>
                  <a:pt x="309016" y="172870"/>
                </a:lnTo>
                <a:lnTo>
                  <a:pt x="363373" y="167841"/>
                </a:lnTo>
                <a:lnTo>
                  <a:pt x="411487" y="162328"/>
                </a:lnTo>
                <a:lnTo>
                  <a:pt x="506386" y="146485"/>
                </a:lnTo>
                <a:lnTo>
                  <a:pt x="554499" y="140973"/>
                </a:lnTo>
                <a:lnTo>
                  <a:pt x="603505" y="137729"/>
                </a:lnTo>
                <a:lnTo>
                  <a:pt x="652512" y="134966"/>
                </a:lnTo>
                <a:lnTo>
                  <a:pt x="701518" y="132627"/>
                </a:lnTo>
                <a:lnTo>
                  <a:pt x="750525" y="130656"/>
                </a:lnTo>
                <a:lnTo>
                  <a:pt x="799531" y="128994"/>
                </a:lnTo>
                <a:lnTo>
                  <a:pt x="897544" y="126368"/>
                </a:lnTo>
                <a:lnTo>
                  <a:pt x="1191583" y="119946"/>
                </a:lnTo>
                <a:lnTo>
                  <a:pt x="1234940" y="117756"/>
                </a:lnTo>
                <a:lnTo>
                  <a:pt x="1278297" y="113813"/>
                </a:lnTo>
                <a:lnTo>
                  <a:pt x="1321654" y="109433"/>
                </a:lnTo>
                <a:lnTo>
                  <a:pt x="1365011" y="105928"/>
                </a:lnTo>
                <a:lnTo>
                  <a:pt x="1767711" y="84430"/>
                </a:lnTo>
                <a:lnTo>
                  <a:pt x="1869682" y="78194"/>
                </a:lnTo>
                <a:lnTo>
                  <a:pt x="1972948" y="72330"/>
                </a:lnTo>
                <a:lnTo>
                  <a:pt x="2076214" y="67122"/>
                </a:lnTo>
                <a:lnTo>
                  <a:pt x="2179480" y="62491"/>
                </a:lnTo>
                <a:lnTo>
                  <a:pt x="2282746" y="58356"/>
                </a:lnTo>
                <a:lnTo>
                  <a:pt x="2437644" y="52910"/>
                </a:lnTo>
                <a:lnTo>
                  <a:pt x="2695809" y="45184"/>
                </a:lnTo>
                <a:lnTo>
                  <a:pt x="2715257" y="44070"/>
                </a:lnTo>
                <a:lnTo>
                  <a:pt x="2734595" y="42409"/>
                </a:lnTo>
                <a:lnTo>
                  <a:pt x="2753711" y="40091"/>
                </a:lnTo>
                <a:lnTo>
                  <a:pt x="2798690" y="32717"/>
                </a:lnTo>
                <a:lnTo>
                  <a:pt x="2824553" y="30728"/>
                </a:lnTo>
                <a:lnTo>
                  <a:pt x="2850638" y="31585"/>
                </a:lnTo>
                <a:lnTo>
                  <a:pt x="2877496" y="35838"/>
                </a:lnTo>
                <a:lnTo>
                  <a:pt x="2915249" y="39434"/>
                </a:lnTo>
                <a:lnTo>
                  <a:pt x="2960081" y="35692"/>
                </a:lnTo>
                <a:lnTo>
                  <a:pt x="3007568" y="26475"/>
                </a:lnTo>
                <a:lnTo>
                  <a:pt x="3053284" y="13643"/>
                </a:lnTo>
                <a:lnTo>
                  <a:pt x="3064953" y="10029"/>
                </a:lnTo>
                <a:lnTo>
                  <a:pt x="3076732" y="7511"/>
                </a:lnTo>
                <a:lnTo>
                  <a:pt x="3088291" y="8058"/>
                </a:lnTo>
                <a:lnTo>
                  <a:pt x="3099296" y="13643"/>
                </a:lnTo>
                <a:lnTo>
                  <a:pt x="3119002" y="24723"/>
                </a:lnTo>
                <a:lnTo>
                  <a:pt x="3139261" y="29559"/>
                </a:lnTo>
                <a:lnTo>
                  <a:pt x="3160184" y="30235"/>
                </a:lnTo>
                <a:lnTo>
                  <a:pt x="3222583" y="26292"/>
                </a:lnTo>
                <a:lnTo>
                  <a:pt x="3263286" y="25179"/>
                </a:lnTo>
                <a:lnTo>
                  <a:pt x="3344691" y="24157"/>
                </a:lnTo>
                <a:lnTo>
                  <a:pt x="3364453" y="24741"/>
                </a:lnTo>
                <a:lnTo>
                  <a:pt x="3373891" y="24157"/>
                </a:lnTo>
                <a:lnTo>
                  <a:pt x="3382444" y="21820"/>
                </a:lnTo>
                <a:lnTo>
                  <a:pt x="3427073" y="7875"/>
                </a:lnTo>
                <a:lnTo>
                  <a:pt x="3472255" y="4882"/>
                </a:lnTo>
                <a:lnTo>
                  <a:pt x="3517659" y="8022"/>
                </a:lnTo>
                <a:lnTo>
                  <a:pt x="3562951" y="12475"/>
                </a:lnTo>
                <a:lnTo>
                  <a:pt x="3589312" y="14392"/>
                </a:lnTo>
                <a:lnTo>
                  <a:pt x="3615452" y="14666"/>
                </a:lnTo>
                <a:lnTo>
                  <a:pt x="3641591" y="12968"/>
                </a:lnTo>
                <a:lnTo>
                  <a:pt x="3667952" y="8971"/>
                </a:lnTo>
                <a:lnTo>
                  <a:pt x="3691142" y="9281"/>
                </a:lnTo>
                <a:lnTo>
                  <a:pt x="3714554" y="14081"/>
                </a:lnTo>
                <a:lnTo>
                  <a:pt x="3737965" y="16034"/>
                </a:lnTo>
                <a:lnTo>
                  <a:pt x="3761155" y="7803"/>
                </a:lnTo>
                <a:lnTo>
                  <a:pt x="3808985" y="7775"/>
                </a:lnTo>
                <a:lnTo>
                  <a:pt x="3856884" y="5831"/>
                </a:lnTo>
                <a:lnTo>
                  <a:pt x="3904810" y="3121"/>
                </a:lnTo>
                <a:lnTo>
                  <a:pt x="3952723" y="793"/>
                </a:lnTo>
                <a:lnTo>
                  <a:pt x="4000580" y="0"/>
                </a:lnTo>
                <a:lnTo>
                  <a:pt x="4048341" y="1889"/>
                </a:lnTo>
                <a:lnTo>
                  <a:pt x="4095963" y="7611"/>
                </a:lnTo>
                <a:lnTo>
                  <a:pt x="4143406" y="18316"/>
                </a:lnTo>
                <a:lnTo>
                  <a:pt x="4150816" y="20141"/>
                </a:lnTo>
                <a:lnTo>
                  <a:pt x="4158448" y="21528"/>
                </a:lnTo>
                <a:lnTo>
                  <a:pt x="4165637" y="21601"/>
                </a:lnTo>
                <a:lnTo>
                  <a:pt x="4171720" y="19484"/>
                </a:lnTo>
                <a:lnTo>
                  <a:pt x="4206930" y="5959"/>
                </a:lnTo>
                <a:lnTo>
                  <a:pt x="4241918" y="5028"/>
                </a:lnTo>
                <a:lnTo>
                  <a:pt x="4312115" y="15980"/>
                </a:lnTo>
                <a:lnTo>
                  <a:pt x="4335987" y="19338"/>
                </a:lnTo>
                <a:lnTo>
                  <a:pt x="4359749" y="21821"/>
                </a:lnTo>
                <a:lnTo>
                  <a:pt x="4383289" y="19922"/>
                </a:lnTo>
                <a:lnTo>
                  <a:pt x="4406498" y="10139"/>
                </a:lnTo>
                <a:lnTo>
                  <a:pt x="4415365" y="6872"/>
                </a:lnTo>
                <a:lnTo>
                  <a:pt x="4424342" y="6781"/>
                </a:lnTo>
                <a:lnTo>
                  <a:pt x="4433541" y="8661"/>
                </a:lnTo>
                <a:lnTo>
                  <a:pt x="4443071" y="11307"/>
                </a:lnTo>
                <a:lnTo>
                  <a:pt x="4492475" y="22898"/>
                </a:lnTo>
                <a:lnTo>
                  <a:pt x="4541878" y="30436"/>
                </a:lnTo>
                <a:lnTo>
                  <a:pt x="4591724" y="32498"/>
                </a:lnTo>
                <a:lnTo>
                  <a:pt x="4642455" y="27661"/>
                </a:lnTo>
                <a:lnTo>
                  <a:pt x="4690236" y="25270"/>
                </a:lnTo>
                <a:lnTo>
                  <a:pt x="4738018" y="30436"/>
                </a:lnTo>
                <a:lnTo>
                  <a:pt x="4785799" y="38010"/>
                </a:lnTo>
                <a:lnTo>
                  <a:pt x="4833580" y="42847"/>
                </a:lnTo>
                <a:lnTo>
                  <a:pt x="4857895" y="50933"/>
                </a:lnTo>
                <a:lnTo>
                  <a:pt x="4875905" y="71613"/>
                </a:lnTo>
                <a:lnTo>
                  <a:pt x="4887500" y="102150"/>
                </a:lnTo>
                <a:lnTo>
                  <a:pt x="4892570" y="139805"/>
                </a:lnTo>
                <a:lnTo>
                  <a:pt x="4891943" y="160521"/>
                </a:lnTo>
                <a:lnTo>
                  <a:pt x="4852457" y="183027"/>
                </a:lnTo>
                <a:lnTo>
                  <a:pt x="4794648" y="184779"/>
                </a:lnTo>
                <a:lnTo>
                  <a:pt x="4765854" y="183684"/>
                </a:lnTo>
                <a:lnTo>
                  <a:pt x="4736838" y="179522"/>
                </a:lnTo>
                <a:lnTo>
                  <a:pt x="4687697" y="171713"/>
                </a:lnTo>
                <a:lnTo>
                  <a:pt x="4638261" y="166499"/>
                </a:lnTo>
                <a:lnTo>
                  <a:pt x="4588628" y="163168"/>
                </a:lnTo>
                <a:lnTo>
                  <a:pt x="4538896" y="161005"/>
                </a:lnTo>
                <a:lnTo>
                  <a:pt x="4489165" y="159296"/>
                </a:lnTo>
                <a:lnTo>
                  <a:pt x="4388912" y="155265"/>
                </a:lnTo>
                <a:lnTo>
                  <a:pt x="4287229" y="152892"/>
                </a:lnTo>
                <a:lnTo>
                  <a:pt x="4236609" y="151486"/>
                </a:lnTo>
                <a:lnTo>
                  <a:pt x="4203335" y="153275"/>
                </a:lnTo>
                <a:lnTo>
                  <a:pt x="4170394" y="157911"/>
                </a:lnTo>
                <a:lnTo>
                  <a:pt x="4137231" y="161671"/>
                </a:lnTo>
                <a:lnTo>
                  <a:pt x="4103293" y="160832"/>
                </a:lnTo>
                <a:lnTo>
                  <a:pt x="4049318" y="156451"/>
                </a:lnTo>
                <a:lnTo>
                  <a:pt x="3995343" y="153823"/>
                </a:lnTo>
                <a:lnTo>
                  <a:pt x="3941368" y="150318"/>
                </a:lnTo>
                <a:lnTo>
                  <a:pt x="3856423" y="139184"/>
                </a:lnTo>
                <a:lnTo>
                  <a:pt x="3824569" y="137468"/>
                </a:lnTo>
                <a:lnTo>
                  <a:pt x="3793157" y="138381"/>
                </a:lnTo>
                <a:lnTo>
                  <a:pt x="3763515" y="142141"/>
                </a:lnTo>
                <a:lnTo>
                  <a:pt x="3720896" y="144295"/>
                </a:lnTo>
                <a:lnTo>
                  <a:pt x="3678276" y="140973"/>
                </a:lnTo>
                <a:lnTo>
                  <a:pt x="3636099" y="141155"/>
                </a:lnTo>
                <a:lnTo>
                  <a:pt x="3594806" y="153823"/>
                </a:lnTo>
                <a:lnTo>
                  <a:pt x="3588723" y="155958"/>
                </a:lnTo>
                <a:lnTo>
                  <a:pt x="3581533" y="156013"/>
                </a:lnTo>
                <a:lnTo>
                  <a:pt x="3518512" y="147573"/>
                </a:lnTo>
                <a:lnTo>
                  <a:pt x="3470522" y="142766"/>
                </a:lnTo>
                <a:lnTo>
                  <a:pt x="3422514" y="139285"/>
                </a:lnTo>
                <a:lnTo>
                  <a:pt x="3374476" y="137016"/>
                </a:lnTo>
                <a:lnTo>
                  <a:pt x="3326399" y="135843"/>
                </a:lnTo>
                <a:lnTo>
                  <a:pt x="3278274" y="135651"/>
                </a:lnTo>
                <a:lnTo>
                  <a:pt x="3230090" y="136324"/>
                </a:lnTo>
                <a:lnTo>
                  <a:pt x="3181839" y="137747"/>
                </a:lnTo>
                <a:lnTo>
                  <a:pt x="3133510" y="139805"/>
                </a:lnTo>
                <a:lnTo>
                  <a:pt x="3092807" y="141940"/>
                </a:lnTo>
                <a:lnTo>
                  <a:pt x="3052105" y="144623"/>
                </a:lnTo>
                <a:lnTo>
                  <a:pt x="2941352" y="152508"/>
                </a:lnTo>
                <a:lnTo>
                  <a:pt x="2926734" y="152453"/>
                </a:lnTo>
                <a:lnTo>
                  <a:pt x="2912890" y="150318"/>
                </a:lnTo>
                <a:lnTo>
                  <a:pt x="2867247" y="142305"/>
                </a:lnTo>
                <a:lnTo>
                  <a:pt x="2822047" y="139659"/>
                </a:lnTo>
                <a:lnTo>
                  <a:pt x="2776846" y="142926"/>
                </a:lnTo>
                <a:lnTo>
                  <a:pt x="2731203" y="152654"/>
                </a:lnTo>
                <a:lnTo>
                  <a:pt x="2698096" y="155502"/>
                </a:lnTo>
                <a:lnTo>
                  <a:pt x="2664546" y="151778"/>
                </a:lnTo>
                <a:lnTo>
                  <a:pt x="2630995" y="149369"/>
                </a:lnTo>
                <a:lnTo>
                  <a:pt x="2597888" y="156159"/>
                </a:lnTo>
                <a:lnTo>
                  <a:pt x="2548352" y="154361"/>
                </a:lnTo>
                <a:lnTo>
                  <a:pt x="2498846" y="153147"/>
                </a:lnTo>
                <a:lnTo>
                  <a:pt x="2449367" y="152477"/>
                </a:lnTo>
                <a:lnTo>
                  <a:pt x="2399913" y="152311"/>
                </a:lnTo>
                <a:lnTo>
                  <a:pt x="2350482" y="152611"/>
                </a:lnTo>
                <a:lnTo>
                  <a:pt x="2301072" y="153336"/>
                </a:lnTo>
                <a:lnTo>
                  <a:pt x="2251682" y="154448"/>
                </a:lnTo>
                <a:lnTo>
                  <a:pt x="2202307" y="155907"/>
                </a:lnTo>
                <a:lnTo>
                  <a:pt x="2152948" y="157673"/>
                </a:lnTo>
                <a:lnTo>
                  <a:pt x="2103601" y="159706"/>
                </a:lnTo>
                <a:lnTo>
                  <a:pt x="2004937" y="164420"/>
                </a:lnTo>
                <a:lnTo>
                  <a:pt x="1856982" y="172513"/>
                </a:lnTo>
                <a:lnTo>
                  <a:pt x="1809423" y="174466"/>
                </a:lnTo>
                <a:lnTo>
                  <a:pt x="1761637" y="175242"/>
                </a:lnTo>
                <a:lnTo>
                  <a:pt x="1713681" y="175625"/>
                </a:lnTo>
                <a:lnTo>
                  <a:pt x="1665612" y="176400"/>
                </a:lnTo>
                <a:lnTo>
                  <a:pt x="1617486" y="178354"/>
                </a:lnTo>
                <a:lnTo>
                  <a:pt x="1525387" y="183662"/>
                </a:lnTo>
                <a:lnTo>
                  <a:pt x="1479196" y="185755"/>
                </a:lnTo>
                <a:lnTo>
                  <a:pt x="1432835" y="187175"/>
                </a:lnTo>
                <a:lnTo>
                  <a:pt x="1335420" y="188157"/>
                </a:lnTo>
                <a:lnTo>
                  <a:pt x="1284675" y="189396"/>
                </a:lnTo>
                <a:lnTo>
                  <a:pt x="1233986" y="191210"/>
                </a:lnTo>
                <a:lnTo>
                  <a:pt x="1081974" y="198048"/>
                </a:lnTo>
                <a:lnTo>
                  <a:pt x="1031229" y="200108"/>
                </a:lnTo>
                <a:lnTo>
                  <a:pt x="980401" y="201717"/>
                </a:lnTo>
                <a:lnTo>
                  <a:pt x="932266" y="202736"/>
                </a:lnTo>
                <a:lnTo>
                  <a:pt x="884131" y="203137"/>
                </a:lnTo>
                <a:lnTo>
                  <a:pt x="835996" y="203147"/>
                </a:lnTo>
                <a:lnTo>
                  <a:pt x="547589" y="202340"/>
                </a:lnTo>
                <a:lnTo>
                  <a:pt x="499554" y="202715"/>
                </a:lnTo>
                <a:lnTo>
                  <a:pt x="451520" y="203621"/>
                </a:lnTo>
                <a:lnTo>
                  <a:pt x="403486" y="205222"/>
                </a:lnTo>
                <a:lnTo>
                  <a:pt x="353437" y="207282"/>
                </a:lnTo>
                <a:lnTo>
                  <a:pt x="303278" y="209876"/>
                </a:lnTo>
                <a:lnTo>
                  <a:pt x="253008" y="212881"/>
                </a:lnTo>
                <a:lnTo>
                  <a:pt x="101535" y="223127"/>
                </a:lnTo>
                <a:lnTo>
                  <a:pt x="0" y="2297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15221" y="951698"/>
            <a:ext cx="6414992" cy="31279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4460" algn="ctr">
              <a:lnSpc>
                <a:spcPct val="117300"/>
              </a:lnSpc>
              <a:spcBef>
                <a:spcPts val="90"/>
              </a:spcBef>
            </a:pPr>
            <a:r>
              <a:rPr lang="es-CL" sz="4400" b="1" spc="350" dirty="0">
                <a:latin typeface="+mn-lt"/>
              </a:rPr>
              <a:t>ATENCIÓN PSICOLÓGICA PARA FUNCIONARIOS(AS)</a:t>
            </a:r>
            <a:br>
              <a:rPr lang="es-CL" sz="4400" b="1" spc="350" dirty="0">
                <a:latin typeface="+mn-lt"/>
              </a:rPr>
            </a:br>
            <a:r>
              <a:rPr lang="es-ES" sz="4400" b="1" spc="430" dirty="0">
                <a:latin typeface="+mn-lt"/>
              </a:rPr>
              <a:t>HDS</a:t>
            </a:r>
            <a:endParaRPr lang="es-CL" sz="4400" spc="320" dirty="0">
              <a:latin typeface="Juice ITC" panose="04040403040A02020202" pitchFamily="82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8028" y="6946263"/>
            <a:ext cx="2054225" cy="153311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58750" marR="5080" indent="-146685" algn="ctr">
              <a:lnSpc>
                <a:spcPts val="2250"/>
              </a:lnSpc>
              <a:spcBef>
                <a:spcPts val="455"/>
              </a:spcBef>
            </a:pPr>
            <a:r>
              <a:rPr sz="2150" spc="-455" dirty="0">
                <a:solidFill>
                  <a:srgbClr val="6D6774"/>
                </a:solidFill>
                <a:latin typeface="Tahoma"/>
                <a:cs typeface="Tahoma"/>
              </a:rPr>
              <a:t>1.</a:t>
            </a:r>
            <a:r>
              <a:rPr sz="2150" spc="-4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150" b="1" dirty="0">
                <a:solidFill>
                  <a:srgbClr val="6D6774"/>
                </a:solidFill>
                <a:latin typeface="Trebuchet MS"/>
                <a:cs typeface="Trebuchet MS"/>
              </a:rPr>
              <a:t>Primera</a:t>
            </a:r>
            <a:r>
              <a:rPr sz="2150" b="1" spc="-12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45" dirty="0">
                <a:solidFill>
                  <a:srgbClr val="6D6774"/>
                </a:solidFill>
                <a:latin typeface="Trebuchet MS"/>
                <a:cs typeface="Trebuchet MS"/>
              </a:rPr>
              <a:t>ayuda </a:t>
            </a:r>
            <a:r>
              <a:rPr sz="2150" b="1" dirty="0">
                <a:solidFill>
                  <a:srgbClr val="6D6774"/>
                </a:solidFill>
                <a:latin typeface="Trebuchet MS"/>
                <a:cs typeface="Trebuchet MS"/>
              </a:rPr>
              <a:t>psicológica</a:t>
            </a:r>
            <a:r>
              <a:rPr sz="2150" b="1" spc="114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75" dirty="0">
                <a:solidFill>
                  <a:srgbClr val="6D6774"/>
                </a:solidFill>
                <a:latin typeface="Trebuchet MS"/>
                <a:cs typeface="Trebuchet MS"/>
              </a:rPr>
              <a:t>a </a:t>
            </a:r>
            <a:r>
              <a:rPr sz="2150" b="1" dirty="0">
                <a:solidFill>
                  <a:srgbClr val="6D6774"/>
                </a:solidFill>
                <a:latin typeface="Trebuchet MS"/>
                <a:cs typeface="Trebuchet MS"/>
              </a:rPr>
              <a:t>través</a:t>
            </a:r>
            <a:r>
              <a:rPr sz="2150" b="1" spc="12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-25" dirty="0">
                <a:solidFill>
                  <a:srgbClr val="6D6774"/>
                </a:solidFill>
                <a:latin typeface="Trebuchet MS"/>
                <a:cs typeface="Trebuchet MS"/>
              </a:rPr>
              <a:t>de </a:t>
            </a:r>
            <a:r>
              <a:rPr sz="2150" b="1" spc="35" dirty="0">
                <a:solidFill>
                  <a:srgbClr val="6D6774"/>
                </a:solidFill>
                <a:latin typeface="Trebuchet MS"/>
                <a:cs typeface="Trebuchet MS"/>
              </a:rPr>
              <a:t>canales </a:t>
            </a:r>
            <a:r>
              <a:rPr sz="2150" b="1" spc="-10" dirty="0">
                <a:solidFill>
                  <a:srgbClr val="6D6774"/>
                </a:solidFill>
                <a:latin typeface="Trebuchet MS"/>
                <a:cs typeface="Trebuchet MS"/>
              </a:rPr>
              <a:t>remotos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2215" y="9524999"/>
            <a:ext cx="2243455" cy="14973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455"/>
              </a:spcBef>
            </a:pPr>
            <a:r>
              <a:rPr sz="2150" b="1" spc="-220" dirty="0">
                <a:solidFill>
                  <a:srgbClr val="6D6774"/>
                </a:solidFill>
                <a:latin typeface="Trebuchet MS"/>
                <a:cs typeface="Trebuchet MS"/>
              </a:rPr>
              <a:t>2.</a:t>
            </a:r>
            <a:r>
              <a:rPr sz="2150" b="1" spc="-14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55" dirty="0">
                <a:solidFill>
                  <a:srgbClr val="6D6774"/>
                </a:solidFill>
                <a:latin typeface="Trebuchet MS"/>
                <a:cs typeface="Trebuchet MS"/>
              </a:rPr>
              <a:t>Programa</a:t>
            </a:r>
            <a:r>
              <a:rPr sz="2150" b="1" spc="-14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-25" dirty="0">
                <a:solidFill>
                  <a:srgbClr val="6D6774"/>
                </a:solidFill>
                <a:latin typeface="Trebuchet MS"/>
                <a:cs typeface="Trebuchet MS"/>
              </a:rPr>
              <a:t>de </a:t>
            </a:r>
            <a:r>
              <a:rPr sz="2150" b="1" spc="-10" dirty="0">
                <a:solidFill>
                  <a:srgbClr val="6D6774"/>
                </a:solidFill>
                <a:latin typeface="Trebuchet MS"/>
                <a:cs typeface="Trebuchet MS"/>
              </a:rPr>
              <a:t>acompañamiento </a:t>
            </a:r>
            <a:r>
              <a:rPr sz="2150" b="1" spc="-45" dirty="0">
                <a:solidFill>
                  <a:srgbClr val="6D6774"/>
                </a:solidFill>
                <a:latin typeface="Trebuchet MS"/>
                <a:cs typeface="Trebuchet MS"/>
              </a:rPr>
              <a:t>e</a:t>
            </a:r>
            <a:r>
              <a:rPr sz="2150" b="1" spc="-14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6D6774"/>
                </a:solidFill>
                <a:latin typeface="Trebuchet MS"/>
                <a:cs typeface="Trebuchet MS"/>
              </a:rPr>
              <a:t>Intervención breve</a:t>
            </a:r>
            <a:r>
              <a:rPr sz="2150" b="1" spc="-15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dirty="0">
                <a:solidFill>
                  <a:srgbClr val="6D6774"/>
                </a:solidFill>
                <a:latin typeface="Trebuchet MS"/>
                <a:cs typeface="Trebuchet MS"/>
              </a:rPr>
              <a:t>en</a:t>
            </a:r>
            <a:r>
              <a:rPr sz="2150" b="1" spc="-15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150" b="1" spc="-20" dirty="0">
                <a:solidFill>
                  <a:srgbClr val="6D6774"/>
                </a:solidFill>
                <a:latin typeface="Trebuchet MS"/>
                <a:cs typeface="Trebuchet MS"/>
              </a:rPr>
              <a:t>Salud </a:t>
            </a:r>
            <a:r>
              <a:rPr sz="2150" b="1" spc="-10" dirty="0">
                <a:solidFill>
                  <a:srgbClr val="6D6774"/>
                </a:solidFill>
                <a:latin typeface="Trebuchet MS"/>
                <a:cs typeface="Trebuchet MS"/>
              </a:rPr>
              <a:t>Mental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13518" y="986320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65868" y="9663247"/>
            <a:ext cx="3727450" cy="2854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5405">
              <a:lnSpc>
                <a:spcPts val="2320"/>
              </a:lnSpc>
              <a:spcBef>
                <a:spcPts val="240"/>
              </a:spcBef>
            </a:pP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Realizada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6D6774"/>
                </a:solidFill>
                <a:latin typeface="Tahoma"/>
                <a:cs typeface="Tahoma"/>
              </a:rPr>
              <a:t>siempre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6D6774"/>
                </a:solidFill>
                <a:latin typeface="Tahoma"/>
                <a:cs typeface="Tahoma"/>
              </a:rPr>
              <a:t>por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el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mismo psicólogo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ts val="2330"/>
              </a:lnSpc>
              <a:spcBef>
                <a:spcPts val="5"/>
              </a:spcBef>
            </a:pPr>
            <a:r>
              <a:rPr sz="2000" spc="50" dirty="0">
                <a:solidFill>
                  <a:srgbClr val="6D6774"/>
                </a:solidFill>
                <a:latin typeface="Tahoma"/>
                <a:cs typeface="Tahoma"/>
              </a:rPr>
              <a:t>Plan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terapéutico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construido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6D6774"/>
                </a:solidFill>
                <a:latin typeface="Tahoma"/>
                <a:cs typeface="Tahoma"/>
              </a:rPr>
              <a:t>con </a:t>
            </a:r>
            <a:r>
              <a:rPr sz="2000" spc="50" dirty="0">
                <a:solidFill>
                  <a:srgbClr val="6D6774"/>
                </a:solidFill>
                <a:latin typeface="Tahoma"/>
                <a:cs typeface="Tahoma"/>
              </a:rPr>
              <a:t>la</a:t>
            </a:r>
            <a:r>
              <a:rPr sz="2000" spc="-10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persona,</a:t>
            </a:r>
            <a:r>
              <a:rPr sz="2000" spc="-9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9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6D6774"/>
                </a:solidFill>
                <a:latin typeface="Tahoma"/>
                <a:cs typeface="Tahoma"/>
              </a:rPr>
              <a:t>acuerdo</a:t>
            </a:r>
            <a:r>
              <a:rPr sz="2000" spc="-10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6D6774"/>
                </a:solidFill>
                <a:latin typeface="Tahoma"/>
                <a:cs typeface="Tahoma"/>
              </a:rPr>
              <a:t>a</a:t>
            </a:r>
            <a:r>
              <a:rPr sz="2000" spc="-9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6D6774"/>
                </a:solidFill>
                <a:latin typeface="Tahoma"/>
                <a:cs typeface="Tahoma"/>
              </a:rPr>
              <a:t>sus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necesidades.</a:t>
            </a:r>
            <a:endParaRPr sz="2000">
              <a:latin typeface="Tahoma"/>
              <a:cs typeface="Tahoma"/>
            </a:endParaRPr>
          </a:p>
          <a:p>
            <a:pPr marL="12700" marR="520065">
              <a:lnSpc>
                <a:spcPts val="2100"/>
              </a:lnSpc>
              <a:spcBef>
                <a:spcPts val="20"/>
              </a:spcBef>
            </a:pPr>
            <a:r>
              <a:rPr sz="2000" spc="45" dirty="0">
                <a:solidFill>
                  <a:srgbClr val="6D6774"/>
                </a:solidFill>
                <a:latin typeface="Tahoma"/>
                <a:cs typeface="Tahoma"/>
              </a:rPr>
              <a:t>Duración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promedio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7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6D6774"/>
                </a:solidFill>
                <a:latin typeface="Tahoma"/>
                <a:cs typeface="Tahoma"/>
              </a:rPr>
              <a:t>cada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sesión: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80" dirty="0">
                <a:solidFill>
                  <a:srgbClr val="6D6774"/>
                </a:solidFill>
                <a:latin typeface="Tahoma"/>
                <a:cs typeface="Tahoma"/>
              </a:rPr>
              <a:t>45</a:t>
            </a:r>
            <a:r>
              <a:rPr sz="2000" spc="-16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minutos.</a:t>
            </a:r>
            <a:endParaRPr sz="2000">
              <a:latin typeface="Tahoma"/>
              <a:cs typeface="Tahoma"/>
            </a:endParaRPr>
          </a:p>
          <a:p>
            <a:pPr marL="12700" marR="100965">
              <a:lnSpc>
                <a:spcPts val="2100"/>
              </a:lnSpc>
            </a:pPr>
            <a:r>
              <a:rPr sz="2000" spc="-25" dirty="0">
                <a:solidFill>
                  <a:srgbClr val="6D6774"/>
                </a:solidFill>
                <a:latin typeface="Tahoma"/>
                <a:cs typeface="Tahoma"/>
              </a:rPr>
              <a:t>El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6D6774"/>
                </a:solidFill>
                <a:latin typeface="Tahoma"/>
                <a:cs typeface="Tahoma"/>
              </a:rPr>
              <a:t>plan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puede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6D6774"/>
                </a:solidFill>
                <a:latin typeface="Tahoma"/>
                <a:cs typeface="Tahoma"/>
              </a:rPr>
              <a:t>considerar</a:t>
            </a:r>
            <a:r>
              <a:rPr sz="2000" spc="-15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6D6774"/>
                </a:solidFill>
                <a:latin typeface="Tahoma"/>
                <a:cs typeface="Tahoma"/>
              </a:rPr>
              <a:t>hasta </a:t>
            </a:r>
            <a:r>
              <a:rPr sz="2000" spc="90" dirty="0">
                <a:solidFill>
                  <a:srgbClr val="6D6774"/>
                </a:solidFill>
                <a:latin typeface="Tahoma"/>
                <a:cs typeface="Tahoma"/>
              </a:rPr>
              <a:t>un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D6774"/>
                </a:solidFill>
                <a:latin typeface="Tahoma"/>
                <a:cs typeface="Tahoma"/>
              </a:rPr>
              <a:t>máximo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320" dirty="0">
                <a:solidFill>
                  <a:srgbClr val="6D6774"/>
                </a:solidFill>
                <a:latin typeface="Tahoma"/>
                <a:cs typeface="Tahoma"/>
              </a:rPr>
              <a:t>12</a:t>
            </a:r>
            <a:r>
              <a:rPr sz="2000" spc="-14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6D6774"/>
                </a:solidFill>
                <a:latin typeface="Tahoma"/>
                <a:cs typeface="Tahoma"/>
              </a:rPr>
              <a:t>sesiones.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080"/>
              </a:lnSpc>
            </a:pPr>
            <a:r>
              <a:rPr sz="2000" spc="45" dirty="0">
                <a:solidFill>
                  <a:srgbClr val="6D6774"/>
                </a:solidFill>
                <a:latin typeface="Tahoma"/>
                <a:cs typeface="Tahoma"/>
              </a:rPr>
              <a:t>Horario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135" dirty="0">
                <a:solidFill>
                  <a:srgbClr val="6D6774"/>
                </a:solidFill>
                <a:latin typeface="Tahoma"/>
                <a:cs typeface="Tahoma"/>
              </a:rPr>
              <a:t>8:30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6D6774"/>
                </a:solidFill>
                <a:latin typeface="Tahoma"/>
                <a:cs typeface="Tahoma"/>
              </a:rPr>
              <a:t>AM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6D6774"/>
                </a:solidFill>
                <a:latin typeface="Tahoma"/>
                <a:cs typeface="Tahoma"/>
              </a:rPr>
              <a:t>a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80" dirty="0">
                <a:solidFill>
                  <a:srgbClr val="6D6774"/>
                </a:solidFill>
                <a:latin typeface="Tahoma"/>
                <a:cs typeface="Tahoma"/>
              </a:rPr>
              <a:t>20:00</a:t>
            </a:r>
            <a:r>
              <a:rPr sz="2000" spc="-15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6D6774"/>
                </a:solidFill>
                <a:latin typeface="Tahoma"/>
                <a:cs typeface="Tahoma"/>
              </a:rPr>
              <a:t>PM.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3518" y="1045375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3518" y="1132053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3518" y="1185393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3518" y="1238733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6D6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80034" y="13870034"/>
            <a:ext cx="6423660" cy="4817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69290" marR="1370330" algn="ctr">
              <a:lnSpc>
                <a:spcPct val="100600"/>
              </a:lnSpc>
              <a:spcBef>
                <a:spcPts val="90"/>
              </a:spcBef>
            </a:pPr>
            <a:r>
              <a:rPr sz="2050" b="1" spc="-25" dirty="0">
                <a:solidFill>
                  <a:srgbClr val="6D6774"/>
                </a:solidFill>
                <a:latin typeface="Trebuchet MS"/>
                <a:cs typeface="Trebuchet MS"/>
              </a:rPr>
              <a:t>TODAS</a:t>
            </a:r>
            <a:r>
              <a:rPr sz="2050" b="1" spc="-10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35" dirty="0">
                <a:solidFill>
                  <a:srgbClr val="6D6774"/>
                </a:solidFill>
                <a:latin typeface="Trebuchet MS"/>
                <a:cs typeface="Trebuchet MS"/>
              </a:rPr>
              <a:t>LAS</a:t>
            </a:r>
            <a:r>
              <a:rPr sz="2050" b="1" spc="-10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D6774"/>
                </a:solidFill>
                <a:latin typeface="Trebuchet MS"/>
                <a:cs typeface="Trebuchet MS"/>
              </a:rPr>
              <a:t>ATENCIONES</a:t>
            </a:r>
            <a:r>
              <a:rPr sz="2050" b="1" spc="-9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25" dirty="0">
                <a:solidFill>
                  <a:srgbClr val="6D6774"/>
                </a:solidFill>
                <a:latin typeface="Trebuchet MS"/>
                <a:cs typeface="Trebuchet MS"/>
              </a:rPr>
              <a:t>SON REALIZADAS</a:t>
            </a:r>
            <a:r>
              <a:rPr sz="2050" b="1" spc="-114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20" dirty="0">
                <a:solidFill>
                  <a:srgbClr val="6D6774"/>
                </a:solidFill>
                <a:latin typeface="Trebuchet MS"/>
                <a:cs typeface="Trebuchet MS"/>
              </a:rPr>
              <a:t>POR</a:t>
            </a:r>
            <a:r>
              <a:rPr sz="2050" b="1" spc="-114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6D6774"/>
                </a:solidFill>
                <a:latin typeface="Trebuchet MS"/>
                <a:cs typeface="Trebuchet MS"/>
              </a:rPr>
              <a:t>PSICOLOGOS/AS, </a:t>
            </a:r>
            <a:r>
              <a:rPr sz="2050" b="1" dirty="0">
                <a:solidFill>
                  <a:srgbClr val="6D6774"/>
                </a:solidFill>
                <a:latin typeface="Trebuchet MS"/>
                <a:cs typeface="Trebuchet MS"/>
              </a:rPr>
              <a:t>CONFIDENCIALES</a:t>
            </a:r>
            <a:r>
              <a:rPr sz="2050" b="1" spc="-7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D6774"/>
                </a:solidFill>
                <a:latin typeface="Trebuchet MS"/>
                <a:cs typeface="Trebuchet MS"/>
              </a:rPr>
              <a:t>Y</a:t>
            </a:r>
            <a:r>
              <a:rPr sz="2050" b="1" spc="-7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50" dirty="0">
                <a:solidFill>
                  <a:srgbClr val="6D6774"/>
                </a:solidFill>
                <a:latin typeface="Trebuchet MS"/>
                <a:cs typeface="Trebuchet MS"/>
              </a:rPr>
              <a:t>GRATUITAS</a:t>
            </a:r>
            <a:r>
              <a:rPr sz="2050" b="1" spc="-70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20" dirty="0">
                <a:solidFill>
                  <a:srgbClr val="6D6774"/>
                </a:solidFill>
                <a:latin typeface="Trebuchet MS"/>
                <a:cs typeface="Trebuchet MS"/>
              </a:rPr>
              <a:t>PARA </a:t>
            </a:r>
            <a:r>
              <a:rPr sz="2050" b="1" spc="-25" dirty="0">
                <a:solidFill>
                  <a:srgbClr val="6D6774"/>
                </a:solidFill>
                <a:latin typeface="Trebuchet MS"/>
                <a:cs typeface="Trebuchet MS"/>
              </a:rPr>
              <a:t>TODAS</a:t>
            </a:r>
            <a:r>
              <a:rPr sz="2050" b="1" spc="-9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35" dirty="0">
                <a:solidFill>
                  <a:srgbClr val="6D6774"/>
                </a:solidFill>
                <a:latin typeface="Trebuchet MS"/>
                <a:cs typeface="Trebuchet MS"/>
              </a:rPr>
              <a:t>LAS</a:t>
            </a:r>
            <a:r>
              <a:rPr sz="2050" b="1" spc="-9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20" dirty="0">
                <a:solidFill>
                  <a:srgbClr val="6D6774"/>
                </a:solidFill>
                <a:latin typeface="Trebuchet MS"/>
                <a:cs typeface="Trebuchet MS"/>
              </a:rPr>
              <a:t>FUNCIONARIAS</a:t>
            </a:r>
            <a:r>
              <a:rPr sz="2050" b="1" spc="-95" dirty="0">
                <a:solidFill>
                  <a:srgbClr val="6D6774"/>
                </a:solidFill>
                <a:latin typeface="Trebuchet MS"/>
                <a:cs typeface="Trebuchet MS"/>
              </a:rPr>
              <a:t> </a:t>
            </a:r>
            <a:r>
              <a:rPr sz="2050" b="1" spc="-50" dirty="0">
                <a:solidFill>
                  <a:srgbClr val="6D6774"/>
                </a:solidFill>
                <a:latin typeface="Trebuchet MS"/>
                <a:cs typeface="Trebuchet MS"/>
              </a:rPr>
              <a:t>Y </a:t>
            </a:r>
            <a:r>
              <a:rPr sz="2050" b="1" spc="-10" dirty="0">
                <a:solidFill>
                  <a:srgbClr val="6D6774"/>
                </a:solidFill>
                <a:latin typeface="Trebuchet MS"/>
                <a:cs typeface="Trebuchet MS"/>
              </a:rPr>
              <a:t>FUNCIONARIOS</a:t>
            </a:r>
            <a:endParaRPr sz="2050" dirty="0">
              <a:latin typeface="Trebuchet MS"/>
              <a:cs typeface="Trebuchet MS"/>
            </a:endParaRPr>
          </a:p>
          <a:p>
            <a:pPr marL="135890" algn="ctr">
              <a:lnSpc>
                <a:spcPct val="100000"/>
              </a:lnSpc>
              <a:spcBef>
                <a:spcPts val="1739"/>
              </a:spcBef>
            </a:pPr>
            <a:r>
              <a:rPr sz="305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¿CÓMO</a:t>
            </a:r>
            <a:r>
              <a:rPr sz="3050" spc="-18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50" spc="-2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ACCEDO</a:t>
            </a:r>
            <a:r>
              <a:rPr sz="3050" spc="-175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5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AL</a:t>
            </a:r>
            <a:r>
              <a:rPr sz="3050" spc="-175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 </a:t>
            </a:r>
            <a:r>
              <a:rPr sz="3050" spc="-10" dirty="0">
                <a:solidFill>
                  <a:srgbClr val="6D6774"/>
                </a:solidFill>
                <a:latin typeface="Showcard Gothic" panose="04020904020102020604" pitchFamily="82" charset="0"/>
                <a:cs typeface="Tahoma"/>
              </a:rPr>
              <a:t>BENEFICIO?</a:t>
            </a:r>
            <a:endParaRPr sz="3050" dirty="0">
              <a:latin typeface="Showcard Gothic" panose="04020904020102020604" pitchFamily="82" charset="0"/>
              <a:cs typeface="Tahoma"/>
            </a:endParaRPr>
          </a:p>
          <a:p>
            <a:pPr marL="474345" marR="330200" algn="ctr">
              <a:lnSpc>
                <a:spcPts val="2700"/>
              </a:lnSpc>
              <a:spcBef>
                <a:spcPts val="229"/>
              </a:spcBef>
            </a:pPr>
            <a:r>
              <a:rPr sz="2350" spc="-30" dirty="0">
                <a:solidFill>
                  <a:srgbClr val="6D6774"/>
                </a:solidFill>
                <a:latin typeface="Tahoma"/>
                <a:cs typeface="Tahoma"/>
              </a:rPr>
              <a:t>Sólo</a:t>
            </a:r>
            <a:r>
              <a:rPr sz="2350" spc="-1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60" dirty="0">
                <a:solidFill>
                  <a:srgbClr val="6D6774"/>
                </a:solidFill>
                <a:latin typeface="Tahoma"/>
                <a:cs typeface="Tahoma"/>
              </a:rPr>
              <a:t>tienes</a:t>
            </a:r>
            <a:r>
              <a:rPr sz="2350" spc="-18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70" dirty="0">
                <a:solidFill>
                  <a:srgbClr val="6D6774"/>
                </a:solidFill>
                <a:latin typeface="Tahoma"/>
                <a:cs typeface="Tahoma"/>
              </a:rPr>
              <a:t>que</a:t>
            </a:r>
            <a:r>
              <a:rPr sz="2350" spc="-18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100" dirty="0">
                <a:solidFill>
                  <a:srgbClr val="6D6774"/>
                </a:solidFill>
                <a:latin typeface="Tahoma"/>
                <a:cs typeface="Tahoma"/>
              </a:rPr>
              <a:t>agendar</a:t>
            </a:r>
            <a:r>
              <a:rPr sz="2350" spc="-1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6D6774"/>
                </a:solidFill>
                <a:latin typeface="Tahoma"/>
                <a:cs typeface="Tahoma"/>
              </a:rPr>
              <a:t>hora</a:t>
            </a:r>
            <a:r>
              <a:rPr sz="2350" spc="-18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135" dirty="0">
                <a:solidFill>
                  <a:srgbClr val="6D6774"/>
                </a:solidFill>
                <a:latin typeface="Tahoma"/>
                <a:cs typeface="Tahoma"/>
              </a:rPr>
              <a:t>a</a:t>
            </a:r>
            <a:r>
              <a:rPr sz="2350" spc="-18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6D6774"/>
                </a:solidFill>
                <a:latin typeface="Tahoma"/>
                <a:cs typeface="Tahoma"/>
              </a:rPr>
              <a:t>través</a:t>
            </a:r>
            <a:r>
              <a:rPr sz="2350" spc="-18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40" dirty="0">
                <a:solidFill>
                  <a:srgbClr val="6D6774"/>
                </a:solidFill>
                <a:latin typeface="Tahoma"/>
                <a:cs typeface="Tahoma"/>
              </a:rPr>
              <a:t>de </a:t>
            </a:r>
            <a:r>
              <a:rPr sz="2350" spc="80" dirty="0">
                <a:solidFill>
                  <a:srgbClr val="6D6774"/>
                </a:solidFill>
                <a:latin typeface="Tahoma"/>
                <a:cs typeface="Tahoma"/>
              </a:rPr>
              <a:t>cualquiera</a:t>
            </a:r>
            <a:r>
              <a:rPr sz="2350" spc="-19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65" dirty="0">
                <a:solidFill>
                  <a:srgbClr val="6D6774"/>
                </a:solidFill>
                <a:latin typeface="Tahoma"/>
                <a:cs typeface="Tahoma"/>
              </a:rPr>
              <a:t>de</a:t>
            </a:r>
            <a:r>
              <a:rPr sz="2350" spc="-1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6D6774"/>
                </a:solidFill>
                <a:latin typeface="Tahoma"/>
                <a:cs typeface="Tahoma"/>
              </a:rPr>
              <a:t>estas</a:t>
            </a:r>
            <a:r>
              <a:rPr sz="2350" spc="-19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3</a:t>
            </a:r>
            <a:r>
              <a:rPr sz="2350" spc="-18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10" dirty="0">
                <a:solidFill>
                  <a:srgbClr val="6D6774"/>
                </a:solidFill>
                <a:latin typeface="Tahoma"/>
                <a:cs typeface="Tahoma"/>
              </a:rPr>
              <a:t>vías:</a:t>
            </a:r>
            <a:endParaRPr sz="2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spc="-40" dirty="0">
                <a:solidFill>
                  <a:srgbClr val="6D6774"/>
                </a:solidFill>
                <a:latin typeface="Tahoma"/>
                <a:cs typeface="Tahoma"/>
              </a:rPr>
              <a:t>LLAMADA</a:t>
            </a:r>
            <a:r>
              <a:rPr sz="2350" spc="-130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60" dirty="0">
                <a:solidFill>
                  <a:srgbClr val="6D6774"/>
                </a:solidFill>
                <a:latin typeface="Tahoma"/>
                <a:cs typeface="Tahoma"/>
              </a:rPr>
              <a:t>TELEFÓNICA: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70" dirty="0">
                <a:solidFill>
                  <a:srgbClr val="6D6774"/>
                </a:solidFill>
                <a:latin typeface="Tahoma"/>
                <a:cs typeface="Tahoma"/>
              </a:rPr>
              <a:t>2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80" dirty="0">
                <a:solidFill>
                  <a:srgbClr val="6D6774"/>
                </a:solidFill>
                <a:latin typeface="Tahoma"/>
                <a:cs typeface="Tahoma"/>
              </a:rPr>
              <a:t>2380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40" dirty="0">
                <a:solidFill>
                  <a:srgbClr val="6D6774"/>
                </a:solidFill>
                <a:latin typeface="Tahoma"/>
                <a:cs typeface="Tahoma"/>
              </a:rPr>
              <a:t>02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155" dirty="0">
                <a:solidFill>
                  <a:srgbClr val="6D6774"/>
                </a:solidFill>
                <a:latin typeface="Tahoma"/>
                <a:cs typeface="Tahoma"/>
              </a:rPr>
              <a:t>58,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6D6774"/>
                </a:solidFill>
                <a:latin typeface="Tahoma"/>
                <a:cs typeface="Tahoma"/>
              </a:rPr>
              <a:t>opción</a:t>
            </a:r>
            <a:r>
              <a:rPr sz="2350" spc="-125" dirty="0">
                <a:solidFill>
                  <a:srgbClr val="6D6774"/>
                </a:solidFill>
                <a:latin typeface="Tahoma"/>
                <a:cs typeface="Tahoma"/>
              </a:rPr>
              <a:t> </a:t>
            </a:r>
            <a:r>
              <a:rPr sz="2350" spc="-750" dirty="0">
                <a:solidFill>
                  <a:srgbClr val="6D6774"/>
                </a:solidFill>
                <a:latin typeface="Tahoma"/>
                <a:cs typeface="Tahoma"/>
              </a:rPr>
              <a:t>1</a:t>
            </a:r>
            <a:endParaRPr sz="2350" dirty="0">
              <a:latin typeface="Tahoma"/>
              <a:cs typeface="Tahoma"/>
            </a:endParaRPr>
          </a:p>
          <a:p>
            <a:pPr marL="12700" marR="5080" indent="68580">
              <a:lnSpc>
                <a:spcPct val="146300"/>
              </a:lnSpc>
            </a:pPr>
            <a:r>
              <a:rPr sz="2350" spc="-10" dirty="0">
                <a:solidFill>
                  <a:srgbClr val="6D6774"/>
                </a:solidFill>
                <a:latin typeface="Tahoma"/>
                <a:cs typeface="Tahoma"/>
              </a:rPr>
              <a:t>https://atencionremota.minsal.cl/funcionarios</a:t>
            </a:r>
            <a:r>
              <a:rPr sz="2350" spc="585" dirty="0">
                <a:solidFill>
                  <a:srgbClr val="6D6774"/>
                </a:solidFill>
                <a:latin typeface="Tahoma"/>
                <a:cs typeface="Tahoma"/>
              </a:rPr>
              <a:t>  </a:t>
            </a:r>
            <a:r>
              <a:rPr sz="2350" spc="95" dirty="0">
                <a:solidFill>
                  <a:srgbClr val="6D6774"/>
                </a:solidFill>
                <a:latin typeface="Tahoma"/>
                <a:cs typeface="Tahoma"/>
              </a:rPr>
              <a:t>E-</a:t>
            </a:r>
            <a:r>
              <a:rPr sz="2350" spc="-155" dirty="0">
                <a:solidFill>
                  <a:srgbClr val="6D6774"/>
                </a:solidFill>
                <a:latin typeface="Tahoma"/>
                <a:cs typeface="Tahoma"/>
              </a:rPr>
              <a:t>MAIL:</a:t>
            </a:r>
            <a:r>
              <a:rPr sz="2350" spc="-15" dirty="0">
                <a:solidFill>
                  <a:srgbClr val="6D6774"/>
                </a:solidFill>
                <a:latin typeface="Tahoma"/>
                <a:cs typeface="Tahoma"/>
              </a:rPr>
              <a:t>  </a:t>
            </a:r>
            <a:r>
              <a:rPr sz="2350" spc="-10" dirty="0">
                <a:solidFill>
                  <a:srgbClr val="6D6774"/>
                </a:solidFill>
                <a:latin typeface="Tahoma"/>
                <a:cs typeface="Tahoma"/>
                <a:hlinkClick r:id="rId5"/>
              </a:rPr>
              <a:t>atencionfuncionarios@minsal.cl</a:t>
            </a:r>
            <a:endParaRPr sz="2350" dirty="0">
              <a:latin typeface="Tahoma"/>
              <a:cs typeface="Tahoma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502B1CA5-B6B4-422A-896F-EBCB3E24E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100" y="-96929"/>
            <a:ext cx="1329024" cy="157509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F6A97BA-9130-42CB-AD3E-9AC06C95D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551" y="-71761"/>
            <a:ext cx="1731414" cy="177409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0886621-68A2-4800-B135-DB38616A2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739" y="1568645"/>
            <a:ext cx="1499746" cy="17618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7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21658</TotalTime>
  <Words>269</Words>
  <Application>Microsoft Office PowerPoint</Application>
  <PresentationFormat>Personalizado</PresentationFormat>
  <Paragraphs>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 MT</vt:lpstr>
      <vt:lpstr>Calibri</vt:lpstr>
      <vt:lpstr>Juice ITC</vt:lpstr>
      <vt:lpstr>Showcard Gothic</vt:lpstr>
      <vt:lpstr>Tahoma</vt:lpstr>
      <vt:lpstr>Trebuchet MS</vt:lpstr>
      <vt:lpstr>Office Theme</vt:lpstr>
      <vt:lpstr>ATENCIÓN PSICOLÓGICA PARA FUNCIONARIOS(AS)</vt:lpstr>
      <vt:lpstr>ATENCIÓN PSICOLÓGICA PARA FUNCIONARIOS(AS) HDS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necesitas atención [Tamaño original]</dc:title>
  <dc:creator>Montserrat Marchant Lira</dc:creator>
  <cp:keywords>DAFcJLwDGBo,BAFBddHNqcc</cp:keywords>
  <cp:lastModifiedBy>Bienestar Hospital del Salvador</cp:lastModifiedBy>
  <cp:revision>6</cp:revision>
  <dcterms:created xsi:type="dcterms:W3CDTF">2024-01-30T13:48:34Z</dcterms:created>
  <dcterms:modified xsi:type="dcterms:W3CDTF">2024-09-24T17:47:46Z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2023-03-30T00:00:00Z</vt:filetime>
  </property>
</Properties>
</file>